
<file path=[Content_Types].xml><?xml version="1.0" encoding="utf-8"?>
<Types xmlns="http://schemas.openxmlformats.org/package/2006/content-types">
  <Default ContentType="image/jpeg" Extension="jpg"/>
  <Default ContentType="application/vnd.openxmlformats-officedocument.spreadsheetml.sheet" Extension="xlsx"/>
  <Default ContentType="application/x-fontdata" Extension="fntdata"/>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121.xml"/>
  <Override ContentType="application/vnd.openxmlformats-officedocument.presentationml.slide+xml" PartName="/ppt/slides/slide296.xml"/>
  <Override ContentType="application/vnd.openxmlformats-officedocument.presentationml.slide+xml" PartName="/ppt/slides/slide164.xml"/>
  <Override ContentType="application/vnd.openxmlformats-officedocument.presentationml.slide+xml" PartName="/ppt/slides/slide253.xml"/>
  <Override ContentType="application/vnd.openxmlformats-officedocument.presentationml.slide+xml" PartName="/ppt/slides/slide43.xml"/>
  <Override ContentType="application/vnd.openxmlformats-officedocument.presentationml.slide+xml" PartName="/ppt/slides/slide199.xml"/>
  <Override ContentType="application/vnd.openxmlformats-officedocument.presentationml.slide+xml" PartName="/ppt/slides/slide210.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202.xml"/>
  <Override ContentType="application/vnd.openxmlformats-officedocument.presentationml.slide+xml" PartName="/ppt/slides/slide105.xml"/>
  <Override ContentType="application/vnd.openxmlformats-officedocument.presentationml.slide+xml" PartName="/ppt/slides/slide148.xml"/>
  <Override ContentType="application/vnd.openxmlformats-officedocument.presentationml.slide+xml" PartName="/ppt/slides/slide172.xml"/>
  <Override ContentType="application/vnd.openxmlformats-officedocument.presentationml.slide+xml" PartName="/ppt/slides/slide19.xml"/>
  <Override ContentType="application/vnd.openxmlformats-officedocument.presentationml.slide+xml" PartName="/ppt/slides/slide5.xml"/>
  <Override ContentType="application/vnd.openxmlformats-officedocument.presentationml.slide+xml" PartName="/ppt/slides/slide237.xml"/>
  <Override ContentType="application/vnd.openxmlformats-officedocument.presentationml.slide+xml" PartName="/ppt/slides/slide261.xml"/>
  <Override ContentType="application/vnd.openxmlformats-officedocument.presentationml.slide+xml" PartName="/ppt/slides/slide51.xml"/>
  <Override ContentType="application/vnd.openxmlformats-officedocument.presentationml.slide+xml" PartName="/ppt/slides/slide245.xml"/>
  <Override ContentType="application/vnd.openxmlformats-officedocument.presentationml.slide+xml" PartName="/ppt/slides/slide113.xml"/>
  <Override ContentType="application/vnd.openxmlformats-officedocument.presentationml.slide+xml" PartName="/ppt/slides/slide288.xml"/>
  <Override ContentType="application/vnd.openxmlformats-officedocument.presentationml.slide+xml" PartName="/ppt/slides/slide94.xml"/>
  <Override ContentType="application/vnd.openxmlformats-officedocument.presentationml.slide+xml" PartName="/ppt/slides/slide156.xml"/>
  <Override ContentType="application/vnd.openxmlformats-officedocument.presentationml.slide+xml" PartName="/ppt/slides/slide217.xml"/>
  <Override ContentType="application/vnd.openxmlformats-officedocument.presentationml.slide+xml" PartName="/ppt/slides/slide281.xml"/>
  <Override ContentType="application/vnd.openxmlformats-officedocument.presentationml.slide+xml" PartName="/ppt/slides/slide71.xml"/>
  <Override ContentType="application/vnd.openxmlformats-officedocument.presentationml.slide+xml" PartName="/ppt/slides/slide179.xml"/>
  <Override ContentType="application/vnd.openxmlformats-officedocument.presentationml.slide+xml" PartName="/ppt/slides/slide276.xml"/>
  <Override ContentType="application/vnd.openxmlformats-officedocument.presentationml.slide+xml" PartName="/ppt/slides/slide233.xml"/>
  <Override ContentType="application/vnd.openxmlformats-officedocument.presentationml.slide+xml" PartName="/ppt/slides/slide66.xml"/>
  <Override ContentType="application/vnd.openxmlformats-officedocument.presentationml.slide+xml" PartName="/ppt/slides/slide265.xml"/>
  <Override ContentType="application/vnd.openxmlformats-officedocument.presentationml.slide+xml" PartName="/ppt/slides/slide23.xml"/>
  <Override ContentType="application/vnd.openxmlformats-officedocument.presentationml.slide+xml" PartName="/ppt/slides/slide229.xml"/>
  <Override ContentType="application/vnd.openxmlformats-officedocument.presentationml.slide+xml" PartName="/ppt/slides/slide136.xml"/>
  <Override ContentType="application/vnd.openxmlformats-officedocument.presentationml.slide+xml" PartName="/ppt/slides/slide184.xml"/>
  <Override ContentType="application/vnd.openxmlformats-officedocument.presentationml.slide+xml" PartName="/ppt/slides/slide141.xml"/>
  <Override ContentType="application/vnd.openxmlformats-officedocument.presentationml.slide+xml" PartName="/ppt/slides/slide82.xml"/>
  <Override ContentType="application/vnd.openxmlformats-officedocument.presentationml.slide+xml" PartName="/ppt/slides/slide9.xml"/>
  <Override ContentType="application/vnd.openxmlformats-officedocument.presentationml.slide+xml" PartName="/ppt/slides/slide168.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187.xml"/>
  <Override ContentType="application/vnd.openxmlformats-officedocument.presentationml.slide+xml" PartName="/ppt/slides/slide98.xml"/>
  <Override ContentType="application/vnd.openxmlformats-officedocument.presentationml.slide+xml" PartName="/ppt/slides/slide152.xml"/>
  <Override ContentType="application/vnd.openxmlformats-officedocument.presentationml.slide+xml" PartName="/ppt/slides/slide125.xml"/>
  <Override ContentType="application/vnd.openxmlformats-officedocument.presentationml.slide+xml" PartName="/ppt/slides/slide257.xml"/>
  <Override ContentType="application/vnd.openxmlformats-officedocument.presentationml.slide+xml" PartName="/ppt/slides/slide20.xml"/>
  <Override ContentType="application/vnd.openxmlformats-officedocument.presentationml.slide+xml" PartName="/ppt/slides/slide161.xml"/>
  <Override ContentType="application/vnd.openxmlformats-officedocument.presentationml.slide+xml" PartName="/ppt/slides/slide214.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206.xml"/>
  <Override ContentType="application/vnd.openxmlformats-officedocument.presentationml.slide+xml" PartName="/ppt/slides/slide55.xml"/>
  <Override ContentType="application/vnd.openxmlformats-officedocument.presentationml.slide+xml" PartName="/ppt/slides/slide249.xml"/>
  <Override ContentType="application/vnd.openxmlformats-officedocument.presentationml.slide+xml" PartName="/ppt/slides/slide195.xml"/>
  <Override ContentType="application/vnd.openxmlformats-officedocument.presentationml.slide+xml" PartName="/ppt/slides/slide306.xml"/>
  <Override ContentType="application/vnd.openxmlformats-officedocument.presentationml.slide+xml" PartName="/ppt/slides/slide272.xml"/>
  <Override ContentType="application/vnd.openxmlformats-officedocument.presentationml.slide+xml" PartName="/ppt/slides/slide59.xml"/>
  <Override ContentType="application/vnd.openxmlformats-officedocument.presentationml.slide+xml" PartName="/ppt/slides/slide285.xml"/>
  <Override ContentType="application/vnd.openxmlformats-officedocument.presentationml.slide+xml" PartName="/ppt/slides/slide89.xml"/>
  <Override ContentType="application/vnd.openxmlformats-officedocument.presentationml.slide+xml" PartName="/ppt/slides/slide242.xml"/>
  <Override ContentType="application/vnd.openxmlformats-officedocument.presentationml.slide+xml" PartName="/ppt/slides/slide129.xml"/>
  <Override ContentType="application/vnd.openxmlformats-officedocument.presentationml.slide+xml" PartName="/ppt/slides/slide63.xml"/>
  <Override ContentType="application/vnd.openxmlformats-officedocument.presentationml.slide+xml" PartName="/ppt/slides/slide159.xml"/>
  <Override ContentType="application/vnd.openxmlformats-officedocument.presentationml.slide+xml" PartName="/ppt/slides/slide101.xml"/>
  <Override ContentType="application/vnd.openxmlformats-officedocument.presentationml.slide+xml" PartName="/ppt/slides/slide116.xml"/>
  <Override ContentType="application/vnd.openxmlformats-officedocument.presentationml.slide+xml" PartName="/ppt/slides/slide144.xml"/>
  <Override ContentType="application/vnd.openxmlformats-officedocument.presentationml.slide+xml" PartName="/ppt/slides/slide133.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176.xml"/>
  <Override ContentType="application/vnd.openxmlformats-officedocument.presentationml.slide+xml" PartName="/ppt/slides/slide268.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225.xml"/>
  <Override ContentType="application/vnd.openxmlformats-officedocument.presentationml.slide+xml" PartName="/ppt/slides/slide180.xml"/>
  <Override ContentType="application/vnd.openxmlformats-officedocument.presentationml.slide+xml" PartName="/ppt/slides/slide18.xml"/>
  <Override ContentType="application/vnd.openxmlformats-officedocument.presentationml.slide+xml" PartName="/ppt/slides/slide201.xml"/>
  <Override ContentType="application/vnd.openxmlformats-officedocument.presentationml.slide+xml" PartName="/ppt/slides/slide244.xml"/>
  <Override ContentType="application/vnd.openxmlformats-officedocument.presentationml.slide+xml" PartName="/ppt/slides/slide52.xml"/>
  <Override ContentType="application/vnd.openxmlformats-officedocument.presentationml.slide+xml" PartName="/ppt/slides/slide287.xml"/>
  <Override ContentType="application/vnd.openxmlformats-officedocument.presentationml.slide+xml" PartName="/ppt/slides/slide270.xml"/>
  <Override ContentType="application/vnd.openxmlformats-officedocument.presentationml.slide+xml" PartName="/ppt/slides/slide95.xml"/>
  <Override ContentType="application/vnd.openxmlformats-officedocument.presentationml.slide+xml" PartName="/ppt/slides/slide181.xml"/>
  <Override ContentType="application/vnd.openxmlformats-officedocument.presentationml.slide+xml" PartName="/ppt/slides/slide157.xml"/>
  <Override ContentType="application/vnd.openxmlformats-officedocument.presentationml.slide+xml" PartName="/ppt/slides/slide211.xml"/>
  <Override ContentType="application/vnd.openxmlformats-officedocument.presentationml.slide+xml" PartName="/ppt/slides/slide77.xml"/>
  <Override ContentType="application/vnd.openxmlformats-officedocument.presentationml.slide+xml" PartName="/ppt/slides/slide165.xml"/>
  <Override ContentType="application/vnd.openxmlformats-officedocument.presentationml.slide+xml" PartName="/ppt/slides/slide297.xml"/>
  <Override ContentType="application/vnd.openxmlformats-officedocument.presentationml.slide+xml" PartName="/ppt/slides/slide34.xml"/>
  <Override ContentType="application/vnd.openxmlformats-officedocument.presentationml.slide+xml" PartName="/ppt/slides/slide254.xml"/>
  <Override ContentType="application/vnd.openxmlformats-officedocument.presentationml.slide+xml" PartName="/ppt/slides/slide122.xml"/>
  <Override ContentType="application/vnd.openxmlformats-officedocument.presentationml.slide+xml" PartName="/ppt/slides/slide147.xml"/>
  <Override ContentType="application/vnd.openxmlformats-officedocument.presentationml.slide+xml" PartName="/ppt/slides/slide191.xml"/>
  <Override ContentType="application/vnd.openxmlformats-officedocument.presentationml.slide+xml" PartName="/ppt/slides/slide279.xml"/>
  <Override ContentType="application/vnd.openxmlformats-officedocument.presentationml.slide+xml" PartName="/ppt/slides/slide23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137.xml"/>
  <Override ContentType="application/vnd.openxmlformats-officedocument.presentationml.slide+xml" PartName="/ppt/slides/slide110.xml"/>
  <Override ContentType="application/vnd.openxmlformats-officedocument.presentationml.slide+xml" PartName="/ppt/slides/slide293.xml"/>
  <Override ContentType="application/vnd.openxmlformats-officedocument.presentationml.slide+xml" PartName="/ppt/slides/slide250.xml"/>
  <Override ContentType="application/vnd.openxmlformats-officedocument.presentationml.slide+xml" PartName="/ppt/slides/slide153.xml"/>
  <Override ContentType="application/vnd.openxmlformats-officedocument.presentationml.slide+xml" PartName="/ppt/slides/slide248.xml"/>
  <Override ContentType="application/vnd.openxmlformats-officedocument.presentationml.slide+xml" PartName="/ppt/slides/slide67.xml"/>
  <Override ContentType="application/vnd.openxmlformats-officedocument.presentationml.slide+xml" PartName="/ppt/slides/slide196.xml"/>
  <Override ContentType="application/vnd.openxmlformats-officedocument.presentationml.slide+xml" PartName="/ppt/slides/slide300.xml"/>
  <Override ContentType="application/vnd.openxmlformats-officedocument.presentationml.slide+xml" PartName="/ppt/slides/slide171.xml"/>
  <Override ContentType="application/vnd.openxmlformats-officedocument.presentationml.slide+xml" PartName="/ppt/slides/slide259.xml"/>
  <Override ContentType="application/vnd.openxmlformats-officedocument.presentationml.slide+xml" PartName="/ppt/slides/slide282.xml"/>
  <Override ContentType="application/vnd.openxmlformats-officedocument.presentationml.slide+xml" PartName="/ppt/slides/slide49.xml"/>
  <Override ContentType="application/vnd.openxmlformats-officedocument.presentationml.slide+xml" PartName="/ppt/slides/slide216.xml"/>
  <Override ContentType="application/vnd.openxmlformats-officedocument.presentationml.slide+xml" PartName="/ppt/slides/slide83.xml"/>
  <Override ContentType="application/vnd.openxmlformats-officedocument.presentationml.slide+xml" PartName="/ppt/slides/slide6.xml"/>
  <Override ContentType="application/vnd.openxmlformats-officedocument.presentationml.slide+xml" PartName="/ppt/slides/slide264.xml"/>
  <Override ContentType="application/vnd.openxmlformats-officedocument.presentationml.slide+xml" PartName="/ppt/slides/slide119.xml"/>
  <Override ContentType="application/vnd.openxmlformats-officedocument.presentationml.slide+xml" PartName="/ppt/slides/slide40.xml"/>
  <Override ContentType="application/vnd.openxmlformats-officedocument.presentationml.slide+xml" PartName="/ppt/slides/slide221.xml"/>
  <Override ContentType="application/vnd.openxmlformats-officedocument.presentationml.slide+xml" PartName="/ppt/slides/slide73.xml"/>
  <Override ContentType="application/vnd.openxmlformats-officedocument.presentationml.slide+xml" PartName="/ppt/slides/slide169.xml"/>
  <Override ContentType="application/vnd.openxmlformats-officedocument.presentationml.slide+xml" PartName="/ppt/slides/slide258.xml"/>
  <Override ContentType="application/vnd.openxmlformats-officedocument.presentationml.slide+xml" PartName="/ppt/slides/slide30.xml"/>
  <Override ContentType="application/vnd.openxmlformats-officedocument.presentationml.slide+xml" PartName="/ppt/slides/slide126.xml"/>
  <Override ContentType="application/vnd.openxmlformats-officedocument.presentationml.slide+xml" PartName="/ppt/slides/slide186.xml"/>
  <Override ContentType="application/vnd.openxmlformats-officedocument.presentationml.slide+xml" PartName="/ppt/slides/slide215.xml"/>
  <Override ContentType="application/vnd.openxmlformats-officedocument.presentationml.slide+xml" PartName="/ppt/slides/slide109.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222.xml"/>
  <Override ContentType="application/vnd.openxmlformats-officedocument.presentationml.slide+xml" PartName="/ppt/slides/slide205.xml"/>
  <Override ContentType="application/vnd.openxmlformats-officedocument.presentationml.slide+xml" PartName="/ppt/slides/slide292.xml"/>
  <Override ContentType="application/vnd.openxmlformats-officedocument.presentationml.slide+xml" PartName="/ppt/slides/slide160.xml"/>
  <Override ContentType="application/vnd.openxmlformats-officedocument.presentationml.slide+xml" PartName="/ppt/slides/slide232.xml"/>
  <Override ContentType="application/vnd.openxmlformats-officedocument.presentationml.slide+xml" PartName="/ppt/slides/slide100.xml"/>
  <Override ContentType="application/vnd.openxmlformats-officedocument.presentationml.slide+xml" PartName="/ppt/slides/slide90.xml"/>
  <Override ContentType="application/vnd.openxmlformats-officedocument.presentationml.slide+xml" PartName="/ppt/slides/slide143.xml"/>
  <Override ContentType="application/vnd.openxmlformats-officedocument.presentationml.slide+xml" PartName="/ppt/slides/slide275.xml"/>
  <Override ContentType="application/vnd.openxmlformats-officedocument.presentationml.slide+xml" PartName="/ppt/slides/slide132.xml"/>
  <Override ContentType="application/vnd.openxmlformats-officedocument.presentationml.slide+xml" PartName="/ppt/slides/slide62.xml"/>
  <Override ContentType="application/vnd.openxmlformats-officedocument.presentationml.slide+xml" PartName="/ppt/slides/slide175.xml"/>
  <Override ContentType="application/vnd.openxmlformats-officedocument.presentationml.slide+xml" PartName="/ppt/slides/slide269.xml"/>
  <Override ContentType="application/vnd.openxmlformats-officedocument.presentationml.slide+xml" PartName="/ppt/slides/slide1.xml"/>
  <Override ContentType="application/vnd.openxmlformats-officedocument.presentationml.slide+xml" PartName="/ppt/slides/slide192.xml"/>
  <Override ContentType="application/vnd.openxmlformats-officedocument.presentationml.slide+xml" PartName="/ppt/slides/slide45.xml"/>
  <Override ContentType="application/vnd.openxmlformats-officedocument.presentationml.slide+xml" PartName="/ppt/slides/slide226.xml"/>
  <Override ContentType="application/vnd.openxmlformats-officedocument.presentationml.slide+xml" PartName="/ppt/slides/slide28.xml"/>
  <Override ContentType="application/vnd.openxmlformats-officedocument.presentationml.slide+xml" PartName="/ppt/slides/slide209.xml"/>
  <Override ContentType="application/vnd.openxmlformats-officedocument.presentationml.slide+xml" PartName="/ppt/slides/slide305.xml"/>
  <Override ContentType="application/vnd.openxmlformats-officedocument.presentationml.slide+xml" PartName="/ppt/slides/slide200.xml"/>
  <Override ContentType="application/vnd.openxmlformats-officedocument.presentationml.slide+xml" PartName="/ppt/slides/slide243.xml"/>
  <Override ContentType="application/vnd.openxmlformats-officedocument.presentationml.slide+xml" PartName="/ppt/slides/slide88.xml"/>
  <Override ContentType="application/vnd.openxmlformats-officedocument.presentationml.slide+xml" PartName="/ppt/slides/slide286.xml"/>
  <Override ContentType="application/vnd.openxmlformats-officedocument.presentationml.slide+xml" PartName="/ppt/slides/slide158.xml"/>
  <Override ContentType="application/vnd.openxmlformats-officedocument.presentationml.slide+xml" PartName="/ppt/slides/slide115.xml"/>
  <Override ContentType="application/vnd.openxmlformats-officedocument.presentationml.slide+xml" PartName="/ppt/slides/slide260.xml"/>
  <Override ContentType="application/vnd.openxmlformats-officedocument.presentationml.slide+xml" PartName="/ppt/slides/slide3.xml"/>
  <Override ContentType="application/vnd.openxmlformats-officedocument.presentationml.slide+xml" PartName="/ppt/slides/slide182.xml"/>
  <Override ContentType="application/vnd.openxmlformats-officedocument.presentationml.slide+xml" PartName="/ppt/slides/slide17.xml"/>
  <Override ContentType="application/vnd.openxmlformats-officedocument.presentationml.slide+xml" PartName="/ppt/slides/slide138.xml"/>
  <Override ContentType="application/vnd.openxmlformats-officedocument.presentationml.slide+xml" PartName="/ppt/slides/slide271.xml"/>
  <Override ContentType="application/vnd.openxmlformats-officedocument.presentationml.slide+xml" PartName="/ppt/slides/slide25.xml"/>
  <Override ContentType="application/vnd.openxmlformats-officedocument.presentationml.slide+xml" PartName="/ppt/slides/slide174.xml"/>
  <Override ContentType="application/vnd.openxmlformats-officedocument.presentationml.slide+xml" PartName="/ppt/slides/slide190.xml"/>
  <Override ContentType="application/vnd.openxmlformats-officedocument.presentationml.slide+xml" PartName="/ppt/slides/slide227.xml"/>
  <Override ContentType="application/vnd.openxmlformats-officedocument.presentationml.slide+xml" PartName="/ppt/slides/slide33.xml"/>
  <Override ContentType="application/vnd.openxmlformats-officedocument.presentationml.slide+xml" PartName="/ppt/slides/slide219.xml"/>
  <Override ContentType="application/vnd.openxmlformats-officedocument.presentationml.slide+xml" PartName="/ppt/slides/slide68.xml"/>
  <Override ContentType="application/vnd.openxmlformats-officedocument.presentationml.slide+xml" PartName="/ppt/slides/slide170.xml"/>
  <Override ContentType="application/vnd.openxmlformats-officedocument.presentationml.slide+xml" PartName="/ppt/slides/slide204.xml"/>
  <Override ContentType="application/vnd.openxmlformats-officedocument.presentationml.slide+xml" PartName="/ppt/slides/slide247.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123.xml"/>
  <Override ContentType="application/vnd.openxmlformats-officedocument.presentationml.slide+xml" PartName="/ppt/slides/slide294.xml"/>
  <Override ContentType="application/vnd.openxmlformats-officedocument.presentationml.slide+xml" PartName="/ppt/slides/slide220.xml"/>
  <Override ContentType="application/vnd.openxmlformats-officedocument.presentationml.slide+xml" PartName="/ppt/slides/slide263.xml"/>
  <Override ContentType="application/vnd.openxmlformats-officedocument.presentationml.slide+xml" PartName="/ppt/slides/slide166.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235.xml"/>
  <Override ContentType="application/vnd.openxmlformats-officedocument.presentationml.slide+xml" PartName="/ppt/slides/slide278.xml"/>
  <Override ContentType="application/vnd.openxmlformats-officedocument.presentationml.slide+xml" PartName="/ppt/slides/slide154.xml"/>
  <Override ContentType="application/vnd.openxmlformats-officedocument.presentationml.slide+xml" PartName="/ppt/slides/slide197.xml"/>
  <Override ContentType="application/vnd.openxmlformats-officedocument.presentationml.slide+xml" PartName="/ppt/slides/slide10.xml"/>
  <Override ContentType="application/vnd.openxmlformats-officedocument.presentationml.slide+xml" PartName="/ppt/slides/slide111.xml"/>
  <Override ContentType="application/vnd.openxmlformats-officedocument.presentationml.slide+xml" PartName="/ppt/slides/slide251.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301.xml"/>
  <Override ContentType="application/vnd.openxmlformats-officedocument.presentationml.slide+xml" PartName="/ppt/slides/slide48.xml"/>
  <Override ContentType="application/vnd.openxmlformats-officedocument.presentationml.slide+xml" PartName="/ppt/slides/slide223.xml"/>
  <Override ContentType="application/vnd.openxmlformats-officedocument.presentationml.slide+xml" PartName="/ppt/slides/slide266.xml"/>
  <Override ContentType="application/vnd.openxmlformats-officedocument.presentationml.slide+xml" PartName="/ppt/slides/slide283.xml"/>
  <Override ContentType="application/vnd.openxmlformats-officedocument.presentationml.slide+xml" PartName="/ppt/slides/slide291.xml"/>
  <Override ContentType="application/vnd.openxmlformats-officedocument.presentationml.slide+xml" PartName="/ppt/slides/slide240.xml"/>
  <Override ContentType="application/vnd.openxmlformats-officedocument.presentationml.slide+xml" PartName="/ppt/slides/slide22.xml"/>
  <Override ContentType="application/vnd.openxmlformats-officedocument.presentationml.slide+xml" PartName="/ppt/slides/slide304.xml"/>
  <Override ContentType="application/vnd.openxmlformats-officedocument.presentationml.slide+xml" PartName="/ppt/slides/slide185.xml"/>
  <Override ContentType="application/vnd.openxmlformats-officedocument.presentationml.slide+xml" PartName="/ppt/slides/slide231.xml"/>
  <Override ContentType="application/vnd.openxmlformats-officedocument.presentationml.slide+xml" PartName="/ppt/slides/slide65.xml"/>
  <Override ContentType="application/vnd.openxmlformats-officedocument.presentationml.slide+xml" PartName="/ppt/slides/slide118.xml"/>
  <Override ContentType="application/vnd.openxmlformats-officedocument.presentationml.slide+xml" PartName="/ppt/slides/slide274.xml"/>
  <Override ContentType="application/vnd.openxmlformats-officedocument.presentationml.slide+xml" PartName="/ppt/slides/slide142.xml"/>
  <Override ContentType="application/vnd.openxmlformats-officedocument.presentationml.slide+xml" PartName="/ppt/slides/slide72.xml"/>
  <Override ContentType="application/vnd.openxmlformats-officedocument.presentationml.slide+xml" PartName="/ppt/slides/slide135.xml"/>
  <Override ContentType="application/vnd.openxmlformats-officedocument.presentationml.slide+xml" PartName="/ppt/slides/slide178.xml"/>
  <Override ContentType="application/vnd.openxmlformats-officedocument.presentationml.slide+xml" PartName="/ppt/slides/slide29.xml"/>
  <Override ContentType="application/vnd.openxmlformats-officedocument.presentationml.slide+xml" PartName="/ppt/slides/slide212.xml"/>
  <Override ContentType="application/vnd.openxmlformats-officedocument.presentationml.slide+xml" PartName="/ppt/slides/slide255.xml"/>
  <Override ContentType="application/vnd.openxmlformats-officedocument.presentationml.slide+xml" PartName="/ppt/slides/slide76.xml"/>
  <Override ContentType="application/vnd.openxmlformats-officedocument.presentationml.slide+xml" PartName="/ppt/slides/slide131.xml"/>
  <Override ContentType="application/vnd.openxmlformats-officedocument.presentationml.slide+xml" PartName="/ppt/slides/slide298.xml"/>
  <Override ContentType="application/vnd.openxmlformats-officedocument.presentationml.slide+xml" PartName="/ppt/slides/slide93.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114.xml"/>
  <Override ContentType="application/vnd.openxmlformats-officedocument.presentationml.slide+xml" PartName="/ppt/slides/slide163.xml"/>
  <Override ContentType="application/vnd.openxmlformats-officedocument.presentationml.slide+xml" PartName="/ppt/slides/slide127.xml"/>
  <Override ContentType="application/vnd.openxmlformats-officedocument.presentationml.slide+xml" PartName="/ppt/slides/slide146.xml"/>
  <Override ContentType="application/vnd.openxmlformats-officedocument.presentationml.slide+xml" PartName="/ppt/slides/slide150.xml"/>
  <Override ContentType="application/vnd.openxmlformats-officedocument.presentationml.slide+xml" PartName="/ppt/slides/slide189.xml"/>
  <Override ContentType="application/vnd.openxmlformats-officedocument.presentationml.slide+xml" PartName="/ppt/slides/slide120.xml"/>
  <Override ContentType="application/vnd.openxmlformats-officedocument.presentationml.slide+xml" PartName="/ppt/slides/slide87.xml"/>
  <Override ContentType="application/vnd.openxmlformats-officedocument.presentationml.slide+xml" PartName="/ppt/slides/slide57.xml"/>
  <Override ContentType="application/vnd.openxmlformats-officedocument.presentationml.slide+xml" PartName="/ppt/slides/slide238.xml"/>
  <Override ContentType="application/vnd.openxmlformats-officedocument.presentationml.slide+xml" PartName="/ppt/slides/slide44.xml"/>
  <Override ContentType="application/vnd.openxmlformats-officedocument.presentationml.slide+xml" PartName="/ppt/slides/slide193.xml"/>
  <Override ContentType="application/vnd.openxmlformats-officedocument.presentationml.slide+xml" PartName="/ppt/slides/slide208.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228.xml"/>
  <Override ContentType="application/vnd.openxmlformats-officedocument.presentationml.slide+xml" PartName="/ppt/slides/slide139.xml"/>
  <Override ContentType="application/vnd.openxmlformats-officedocument.presentationml.slide+xml" PartName="/ppt/slides/slide60.xml"/>
  <Override ContentType="application/vnd.openxmlformats-officedocument.presentationml.slide+xml" PartName="/ppt/slides/slide26.xml"/>
  <Override ContentType="application/vnd.openxmlformats-officedocument.presentationml.slide+xml" PartName="/ppt/slides/slide112.xml"/>
  <Override ContentType="application/vnd.openxmlformats-officedocument.presentationml.slide+xml" PartName="/ppt/slides/slide198.xml"/>
  <Override ContentType="application/vnd.openxmlformats-officedocument.presentationml.slide+xml" PartName="/ppt/slides/slide15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218.xml"/>
  <Override ContentType="application/vnd.openxmlformats-officedocument.presentationml.slide+xml" PartName="/ppt/slides/slide130.xml"/>
  <Override ContentType="application/vnd.openxmlformats-officedocument.presentationml.slide+xml" PartName="/ppt/slides/slide173.xml"/>
  <Override ContentType="application/vnd.openxmlformats-officedocument.presentationml.slide+xml" PartName="/ppt/slides/slide16.xml"/>
  <Override ContentType="application/vnd.openxmlformats-officedocument.presentationml.slide+xml" PartName="/ppt/slides/slide262.xml"/>
  <Override ContentType="application/vnd.openxmlformats-officedocument.presentationml.slide+xml" PartName="/ppt/slides/slide97.xml"/>
  <Override ContentType="application/vnd.openxmlformats-officedocument.presentationml.slide+xml" PartName="/ppt/slides/slide140.xml"/>
  <Override ContentType="application/vnd.openxmlformats-officedocument.presentationml.slide+xml" PartName="/ppt/slides/slide277.xml"/>
  <Override ContentType="application/vnd.openxmlformats-officedocument.presentationml.slide+xml" PartName="/ppt/slides/slide11.xml"/>
  <Override ContentType="application/vnd.openxmlformats-officedocument.presentationml.slide+xml" PartName="/ppt/slides/slide280.xml"/>
  <Override ContentType="application/vnd.openxmlformats-officedocument.presentationml.slide+xml" PartName="/ppt/slides/slide302.xml"/>
  <Override ContentType="application/vnd.openxmlformats-officedocument.presentationml.slide+xml" PartName="/ppt/slides/slide183.xml"/>
  <Override ContentType="application/vnd.openxmlformats-officedocument.presentationml.slide+xml" PartName="/ppt/slides/slide54.xml"/>
  <Override ContentType="application/vnd.openxmlformats-officedocument.presentationml.slide+xml" PartName="/ppt/slides/slide289.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246.xml"/>
  <Override ContentType="application/vnd.openxmlformats-officedocument.presentationml.slide+xml" PartName="/ppt/slides/slide149.xml"/>
  <Override ContentType="application/vnd.openxmlformats-officedocument.presentationml.slide+xml" PartName="/ppt/slides/slide203.xml"/>
  <Override ContentType="application/vnd.openxmlformats-officedocument.presentationml.slide+xml" PartName="/ppt/slides/slide252.xml"/>
  <Override ContentType="application/vnd.openxmlformats-officedocument.presentationml.slide+xml" PartName="/ppt/slides/slide295.xml"/>
  <Override ContentType="application/vnd.openxmlformats-officedocument.presentationml.slide+xml" PartName="/ppt/slides/slide124.xml"/>
  <Override ContentType="application/vnd.openxmlformats-officedocument.presentationml.slide+xml" PartName="/ppt/slides/slide106.xml"/>
  <Override ContentType="application/vnd.openxmlformats-officedocument.presentationml.slide+xml" PartName="/ppt/slides/slide167.xml"/>
  <Override ContentType="application/vnd.openxmlformats-officedocument.presentationml.slide+xml" PartName="/ppt/slides/slide70.xml"/>
  <Override ContentType="application/vnd.openxmlformats-officedocument.presentationml.slide+xml" PartName="/ppt/slides/slide234.xml"/>
  <Override ContentType="application/vnd.openxmlformats-officedocument.presentationml.slide+xml" PartName="/ppt/slides/slide194.xml"/>
  <Override ContentType="application/vnd.openxmlformats-officedocument.presentationml.slide+xml" PartName="/ppt/slides/slide151.xml"/>
  <Override ContentType="application/vnd.openxmlformats-officedocument.presentationml.slide+xml" PartName="/ppt/slides/slide177.xml"/>
  <Override ContentType="application/vnd.openxmlformats-officedocument.presentationml.slide+xml" PartName="/ppt/slides/slide134.xml"/>
  <Override ContentType="application/vnd.openxmlformats-officedocument.presentationml.slide+xml" PartName="/ppt/slides/slide207.xml"/>
  <Override ContentType="application/vnd.openxmlformats-officedocument.presentationml.slide+xml" PartName="/ppt/slides/slide224.xml"/>
  <Override ContentType="application/vnd.openxmlformats-officedocument.presentationml.slide+xml" PartName="/ppt/slides/slide284.xml"/>
  <Override ContentType="application/vnd.openxmlformats-officedocument.presentationml.slide+xml" PartName="/ppt/slides/slide47.xml"/>
  <Override ContentType="application/vnd.openxmlformats-officedocument.presentationml.slide+xml" PartName="/ppt/slides/slide267.xml"/>
  <Override ContentType="application/vnd.openxmlformats-officedocument.presentationml.slide+xml" PartName="/ppt/slides/slide241.xml"/>
  <Override ContentType="application/vnd.openxmlformats-officedocument.presentationml.slide+xml" PartName="/ppt/slides/slide21.xml"/>
  <Override ContentType="application/vnd.openxmlformats-officedocument.presentationml.slide+xml" PartName="/ppt/slides/slide303.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8.xml"/>
  <Override ContentType="application/vnd.openxmlformats-officedocument.presentationml.slide+xml" PartName="/ppt/slides/slide117.xml"/>
  <Override ContentType="application/vnd.openxmlformats-officedocument.presentationml.slide+xml" PartName="/ppt/slides/slide145.xml"/>
  <Override ContentType="application/vnd.openxmlformats-officedocument.presentationml.slide+xml" PartName="/ppt/slides/slide188.xml"/>
  <Override ContentType="application/vnd.openxmlformats-officedocument.presentationml.slide+xml" PartName="/ppt/slides/slide162.xml"/>
  <Override ContentType="application/vnd.openxmlformats-officedocument.presentationml.slide+xml" PartName="/ppt/slides/slide32.xml"/>
  <Override ContentType="application/vnd.openxmlformats-officedocument.presentationml.slide+xml" PartName="/ppt/slides/slide75.xml"/>
  <Override ContentType="application/vnd.openxmlformats-officedocument.presentationml.slide+xml" PartName="/ppt/slides/slide213.xml"/>
  <Override ContentType="application/vnd.openxmlformats-officedocument.presentationml.slide+xml" PartName="/ppt/slides/slide58.xml"/>
  <Override ContentType="application/vnd.openxmlformats-officedocument.presentationml.slide+xml" PartName="/ppt/slides/slide239.xml"/>
  <Override ContentType="application/vnd.openxmlformats-officedocument.presentationml.slide+xml" PartName="/ppt/slides/slide15.xml"/>
  <Override ContentType="application/vnd.openxmlformats-officedocument.presentationml.slide+xml" PartName="/ppt/slides/slide230.xml"/>
  <Override ContentType="application/vnd.openxmlformats-officedocument.presentationml.slide+xml" PartName="/ppt/slides/slide290.xml"/>
  <Override ContentType="application/vnd.openxmlformats-officedocument.presentationml.slide+xml" PartName="/ppt/slides/slide256.xml"/>
  <Override ContentType="application/vnd.openxmlformats-officedocument.presentationml.slide+xml" PartName="/ppt/slides/slide299.xml"/>
  <Override ContentType="application/vnd.openxmlformats-officedocument.presentationml.slide+xml" PartName="/ppt/slides/slide128.xml"/>
  <Override ContentType="application/vnd.openxmlformats-officedocument.presentationml.slide+xml" PartName="/ppt/slides/slide273.xml"/>
  <Override ContentType="application/vnd.openxmlformats-officedocument.presentationml.slide+xml" PartName="/ppt/slides/slide92.xml"/>
  <Override ContentType="application/vnd.openxmlformats-officedocument.presentationml.slide+xml" PartName="/ppt/slides/slide102.xml"/>
  <Override ContentType="application/vnd.openxmlformats-package.core-properties+xml" PartName="/docProps/core.xml"/>
  <Override ContentType="application/vnd.openxmlformats-officedocument.presentationml.presentation.main+xml" PartName="/ppt/presentation.xml"/>
  <Override ContentType="application/vnd.ms-office.chartcolorstyle+xml" PartName="/ppt/charts/colors70.xml"/>
  <Override ContentType="application/vnd.ms-office.chartcolorstyle+xml" PartName="/ppt/charts/colors102.xml"/>
  <Override ContentType="application/vnd.ms-office.chartcolorstyle+xml" PartName="/ppt/charts/colors137.xml"/>
  <Override ContentType="application/vnd.ms-office.chartcolorstyle+xml" PartName="/ppt/charts/colors62.xml"/>
  <Override ContentType="application/vnd.ms-office.chartcolorstyle+xml" PartName="/ppt/charts/colors145.xml"/>
  <Override ContentType="application/vnd.ms-office.chartcolorstyle+xml" PartName="/ppt/charts/colors54.xml"/>
  <Override ContentType="application/vnd.ms-office.chartcolorstyle+xml" PartName="/ppt/charts/colors8.xml"/>
  <Override ContentType="application/vnd.ms-office.chartcolorstyle+xml" PartName="/ppt/charts/colors11.xml"/>
  <Override ContentType="application/vnd.ms-office.chartcolorstyle+xml" PartName="/ppt/charts/colors97.xml"/>
  <Override ContentType="application/vnd.ms-office.chartcolorstyle+xml" PartName="/ppt/charts/colors28.xml"/>
  <Override ContentType="application/vnd.ms-office.chartcolorstyle+xml" PartName="/ppt/charts/colors87.xml"/>
  <Override ContentType="application/vnd.ms-office.chartcolorstyle+xml" PartName="/ppt/charts/colors120.xml"/>
  <Override ContentType="application/vnd.ms-office.chartcolorstyle+xml" PartName="/ppt/charts/colors44.xml"/>
  <Override ContentType="application/vnd.ms-office.chartcolorstyle+xml" PartName="/ppt/charts/colors36.xml"/>
  <Override ContentType="application/vnd.ms-office.chartcolorstyle+xml" PartName="/ppt/charts/colors18.xml"/>
  <Override ContentType="application/vnd.ms-office.chartcolorstyle+xml" PartName="/ppt/charts/colors79.xml"/>
  <Override ContentType="application/vnd.ms-office.chartcolorstyle+xml" PartName="/ppt/charts/colors112.xml"/>
  <Override ContentType="application/vnd.ms-office.chartcolorstyle+xml" PartName="/ppt/charts/colors129.xml"/>
  <Override ContentType="application/vnd.ms-office.chartcolorstyle+xml" PartName="/ppt/charts/colors26.xml"/>
  <Override ContentType="application/vnd.ms-office.chartcolorstyle+xml" PartName="/ppt/charts/colors99.xml"/>
  <Override ContentType="application/vnd.ms-office.chartcolorstyle+xml" PartName="/ppt/charts/colors69.xml"/>
  <Override ContentType="application/vnd.ms-office.chartcolorstyle+xml" PartName="/ppt/charts/colors56.xml"/>
  <Override ContentType="application/vnd.ms-office.chartcolorstyle+xml" PartName="/ppt/charts/colors6.xml"/>
  <Override ContentType="application/vnd.ms-office.chartcolorstyle+xml" PartName="/ppt/charts/colors143.xml"/>
  <Override ContentType="application/vnd.ms-office.chartcolorstyle+xml" PartName="/ppt/charts/colors109.xml"/>
  <Override ContentType="application/vnd.ms-office.chartcolorstyle+xml" PartName="/ppt/charts/colors72.xml"/>
  <Override ContentType="application/vnd.ms-office.chartcolorstyle+xml" PartName="/ppt/charts/colors130.xml"/>
  <Override ContentType="application/vnd.ms-office.chartcolorstyle+xml" PartName="/ppt/charts/colors100.xml"/>
  <Override ContentType="application/vnd.ms-office.chartcolorstyle+xml" PartName="/ppt/charts/colors139.xml"/>
  <Override ContentType="application/vnd.ms-office.chartcolorstyle+xml" PartName="/ppt/charts/colors13.xml"/>
  <Override ContentType="application/vnd.ms-office.chartcolorstyle+xml" PartName="/ppt/charts/colors38.xml"/>
  <Override ContentType="application/vnd.ms-office.chartcolorstyle+xml" PartName="/ppt/charts/colors85.xml"/>
  <Override ContentType="application/vnd.ms-office.chartcolorstyle+xml" PartName="/ppt/charts/colors42.xml"/>
  <Override ContentType="application/vnd.ms-office.chartcolorstyle+xml" PartName="/ppt/charts/colors60.xml"/>
  <Override ContentType="application/vnd.ms-office.chartcolorstyle+xml" PartName="/ppt/charts/colors127.xml"/>
  <Override ContentType="application/vnd.ms-office.chartcolorstyle+xml" PartName="/ppt/charts/colors90.xml"/>
  <Override ContentType="application/vnd.ms-office.chartcolorstyle+xml" PartName="/ppt/charts/colors114.xml"/>
  <Override ContentType="application/vnd.ms-office.chartcolorstyle+xml" PartName="/ppt/charts/colors132.xml"/>
  <Override ContentType="application/vnd.ms-office.chartcolorstyle+xml" PartName="/ppt/charts/colors4.xml"/>
  <Override ContentType="application/vnd.ms-office.chartcolorstyle+xml" PartName="/ppt/charts/colors91.xml"/>
  <Override ContentType="application/vnd.ms-office.chartcolorstyle+xml" PartName="/ppt/charts/colors84.xml"/>
  <Override ContentType="application/vnd.ms-office.chartcolorstyle+xml" PartName="/ppt/charts/colors24.xml"/>
  <Override ContentType="application/vnd.ms-office.chartcolorstyle+xml" PartName="/ppt/charts/colors115.xml"/>
  <Override ContentType="application/vnd.ms-office.chartcolorstyle+xml" PartName="/ppt/charts/colors41.xml"/>
  <Override ContentType="application/vnd.ms-office.chartcolorstyle+xml" PartName="/ppt/charts/colors67.xml"/>
  <Override ContentType="application/vnd.ms-office.chartcolorstyle+xml" PartName="/ppt/charts/colors14.xml"/>
  <Override ContentType="application/vnd.ms-office.chartcolorstyle+xml" PartName="/ppt/charts/colors125.xml"/>
  <Override ContentType="application/vnd.ms-office.chartcolorstyle+xml" PartName="/ppt/charts/colors57.xml"/>
  <Override ContentType="application/vnd.ms-office.chartcolorstyle+xml" PartName="/ppt/charts/colors22.xml"/>
  <Override ContentType="application/vnd.ms-office.chartcolorstyle+xml" PartName="/ppt/charts/colors31.xml"/>
  <Override ContentType="application/vnd.ms-office.chartcolorstyle+xml" PartName="/ppt/charts/colors74.xml"/>
  <Override ContentType="application/vnd.ms-office.chartcolorstyle+xml" PartName="/ppt/charts/colors108.xml"/>
  <Override ContentType="application/vnd.ms-office.chartcolorstyle+xml" PartName="/ppt/charts/colors142.xml"/>
  <Override ContentType="application/vnd.ms-office.chartcolorstyle+xml" PartName="/ppt/charts/colors151.xml"/>
  <Override ContentType="application/vnd.ms-office.chartcolorstyle+xml" PartName="/ppt/charts/colors121.xml"/>
  <Override ContentType="application/vnd.ms-office.chartcolorstyle+xml" PartName="/ppt/charts/colors48.xml"/>
  <Override ContentType="application/vnd.ms-office.chartcolorstyle+xml" PartName="/ppt/charts/colors134.xml"/>
  <Override ContentType="application/vnd.ms-office.chartcolorstyle+xml" PartName="/ppt/charts/colors78.xml"/>
  <Override ContentType="application/vnd.ms-office.chartcolorstyle+xml" PartName="/ppt/charts/colors147.xml"/>
  <Override ContentType="application/vnd.ms-office.chartcolorstyle+xml" PartName="/ppt/charts/colors35.xml"/>
  <Override ContentType="application/vnd.ms-office.chartcolorstyle+xml" PartName="/ppt/charts/colors117.xml"/>
  <Override ContentType="application/vnd.ms-office.chartcolorstyle+xml" PartName="/ppt/charts/colors104.xml"/>
  <Override ContentType="application/vnd.ms-office.chartcolorstyle+xml" PartName="/ppt/charts/colors95.xml"/>
  <Override ContentType="application/vnd.ms-office.chartcolorstyle+xml" PartName="/ppt/charts/colors50.xml"/>
  <Override ContentType="application/vnd.ms-office.chartcolorstyle+xml" PartName="/ppt/charts/colors65.xml"/>
  <Override ContentType="application/vnd.ms-office.chartcolorstyle+xml" PartName="/ppt/charts/colors80.xml"/>
  <Override ContentType="application/vnd.ms-office.chartcolorstyle+xml" PartName="/ppt/charts/colors93.xml"/>
  <Override ContentType="application/vnd.ms-office.chartcolorstyle+xml" PartName="/ppt/charts/colors52.xml"/>
  <Override ContentType="application/vnd.ms-office.chartcolorstyle+xml" PartName="/ppt/charts/colors63.xml"/>
  <Override ContentType="application/vnd.ms-office.chartcolorstyle+xml" PartName="/ppt/charts/colors119.xml"/>
  <Override ContentType="application/vnd.ms-office.chartcolorstyle+xml" PartName="/ppt/charts/colors76.xml"/>
  <Override ContentType="application/vnd.ms-office.chartcolorstyle+xml" PartName="/ppt/charts/colors82.xml"/>
  <Override ContentType="application/vnd.ms-office.chartcolorstyle+xml" PartName="/ppt/charts/colors46.xml"/>
  <Override ContentType="application/vnd.ms-office.chartcolorstyle+xml" PartName="/ppt/charts/colors89.xml"/>
  <Override ContentType="application/vnd.ms-office.chartcolorstyle+xml" PartName="/ppt/charts/colors106.xml"/>
  <Override ContentType="application/vnd.ms-office.chartcolorstyle+xml" PartName="/ppt/charts/colors136.xml"/>
  <Override ContentType="application/vnd.ms-office.chartcolorstyle+xml" PartName="/ppt/charts/colors20.xml"/>
  <Override ContentType="application/vnd.ms-office.chartcolorstyle+xml" PartName="/ppt/charts/colors149.xml"/>
  <Override ContentType="application/vnd.ms-office.chartcolorstyle+xml" PartName="/ppt/charts/colors2.xml"/>
  <Override ContentType="application/vnd.ms-office.chartcolorstyle+xml" PartName="/ppt/charts/colors33.xml"/>
  <Override ContentType="application/vnd.ms-office.chartcolorstyle+xml" PartName="/ppt/charts/colors29.xml"/>
  <Override ContentType="application/vnd.ms-office.chartcolorstyle+xml" PartName="/ppt/charts/colors59.xml"/>
  <Override ContentType="application/vnd.ms-office.chartcolorstyle+xml" PartName="/ppt/charts/colors16.xml"/>
  <Override ContentType="application/vnd.ms-office.chartcolorstyle+xml" PartName="/ppt/charts/colors110.xml"/>
  <Override ContentType="application/vnd.ms-office.chartcolorstyle+xml" PartName="/ppt/charts/colors123.xml"/>
  <Override ContentType="application/vnd.ms-office.chartcolorstyle+xml" PartName="/ppt/charts/colors140.xml"/>
  <Override ContentType="application/vnd.ms-office.chartcolorstyle+xml" PartName="/ppt/charts/colors45.xml"/>
  <Override ContentType="application/vnd.ms-office.chartcolorstyle+xml" PartName="/ppt/charts/colors37.xml"/>
  <Override ContentType="application/vnd.ms-office.chartcolorstyle+xml" PartName="/ppt/charts/colors88.xml"/>
  <Override ContentType="application/vnd.ms-office.chartcolorstyle+xml" PartName="/ppt/charts/colors111.xml"/>
  <Override ContentType="application/vnd.ms-office.chartcolorstyle+xml" PartName="/ppt/charts/colors61.xml"/>
  <Override ContentType="application/vnd.ms-office.chartcolorstyle+xml" PartName="/ppt/charts/colors128.xml"/>
  <Override ContentType="application/vnd.ms-office.chartcolorstyle+xml" PartName="/ppt/charts/colors19.xml"/>
  <Override ContentType="application/vnd.ms-office.chartcolorstyle+xml" PartName="/ppt/charts/colors138.xml"/>
  <Override ContentType="application/vnd.ms-office.chartcolorstyle+xml" PartName="/ppt/charts/colors71.xml"/>
  <Override ContentType="application/vnd.ms-office.chartcolorstyle+xml" PartName="/ppt/charts/colors146.xml"/>
  <Override ContentType="application/vnd.ms-office.chartcolorstyle+xml" PartName="/ppt/charts/colors96.xml"/>
  <Override ContentType="application/vnd.ms-office.chartcolorstyle+xml" PartName="/ppt/charts/colors10.xml"/>
  <Override ContentType="application/vnd.ms-office.chartcolorstyle+xml" PartName="/ppt/charts/colors103.xml"/>
  <Override ContentType="application/vnd.ms-office.chartcolorstyle+xml" PartName="/ppt/charts/colors9.xml"/>
  <Override ContentType="application/vnd.ms-office.chartcolorstyle+xml" PartName="/ppt/charts/colors27.xml"/>
  <Override ContentType="application/vnd.ms-office.chartcolorstyle+xml" PartName="/ppt/charts/colors53.xml"/>
  <Override ContentType="application/vnd.ms-office.chartcolorstyle+xml" PartName="/ppt/charts/colors126.xml"/>
  <Override ContentType="application/vnd.ms-office.chartcolorstyle+xml" PartName="/ppt/charts/colors73.xml"/>
  <Override ContentType="application/vnd.ms-office.chartcolorstyle+xml" PartName="/ppt/charts/colors86.xml"/>
  <Override ContentType="application/vnd.ms-office.chartcolorstyle+xml" PartName="/ppt/charts/colors30.xml"/>
  <Override ContentType="application/vnd.ms-office.chartcolorstyle+xml" PartName="/ppt/charts/colors43.xml"/>
  <Override ContentType="application/vnd.ms-office.chartcolorstyle+xml" PartName="/ppt/charts/colors39.xml"/>
  <Override ContentType="application/vnd.ms-office.chartcolorstyle+xml" PartName="/ppt/charts/colors113.xml"/>
  <Override ContentType="application/vnd.ms-office.chartcolorstyle+xml" PartName="/ppt/charts/colors144.xml"/>
  <Override ContentType="application/vnd.ms-office.chartcolorstyle+xml" PartName="/ppt/charts/colors98.xml"/>
  <Override ContentType="application/vnd.ms-office.chartcolorstyle+xml" PartName="/ppt/charts/colors131.xml"/>
  <Override ContentType="application/vnd.ms-office.chartcolorstyle+xml" PartName="/ppt/charts/colors7.xml"/>
  <Override ContentType="application/vnd.ms-office.chartcolorstyle+xml" PartName="/ppt/charts/colors25.xml"/>
  <Override ContentType="application/vnd.ms-office.chartcolorstyle+xml" PartName="/ppt/charts/colors55.xml"/>
  <Override ContentType="application/vnd.ms-office.chartcolorstyle+xml" PartName="/ppt/charts/colors12.xml"/>
  <Override ContentType="application/vnd.ms-office.chartcolorstyle+xml" PartName="/ppt/charts/colors68.xml"/>
  <Override ContentType="application/vnd.ms-office.chartcolorstyle+xml" PartName="/ppt/charts/colors101.xml"/>
  <Override ContentType="application/vnd.ms-office.chartcolorstyle+xml" PartName="/ppt/charts/colors75.xml"/>
  <Override ContentType="application/vnd.ms-office.chartcolorstyle+xml" PartName="/ppt/charts/colors107.xml"/>
  <Override ContentType="application/vnd.ms-office.chartcolorstyle+xml" PartName="/ppt/charts/colors58.xml"/>
  <Override ContentType="application/vnd.ms-office.chartcolorstyle+xml" PartName="/ppt/charts/colors83.xml"/>
  <Override ContentType="application/vnd.ms-office.chartcolorstyle+xml" PartName="/ppt/charts/colors32.xml"/>
  <Override ContentType="application/vnd.ms-office.chartcolorstyle+xml" PartName="/ppt/charts/colors141.xml"/>
  <Override ContentType="application/vnd.ms-office.chartcolorstyle+xml" PartName="/ppt/charts/colors124.xml"/>
  <Override ContentType="application/vnd.ms-office.chartcolorstyle+xml" PartName="/ppt/charts/colors15.xml"/>
  <Override ContentType="application/vnd.ms-office.chartcolorstyle+xml" PartName="/ppt/charts/colors5.xml"/>
  <Override ContentType="application/vnd.ms-office.chartcolorstyle+xml" PartName="/ppt/charts/colors150.xml"/>
  <Override ContentType="application/vnd.ms-office.chartcolorstyle+xml" PartName="/ppt/charts/colors49.xml"/>
  <Override ContentType="application/vnd.ms-office.chartcolorstyle+xml" PartName="/ppt/charts/colors133.xml"/>
  <Override ContentType="application/vnd.ms-office.chartcolorstyle+xml" PartName="/ppt/charts/colors66.xml"/>
  <Override ContentType="application/vnd.ms-office.chartcolorstyle+xml" PartName="/ppt/charts/colors116.xml"/>
  <Override ContentType="application/vnd.ms-office.chartcolorstyle+xml" PartName="/ppt/charts/colors23.xml"/>
  <Override ContentType="application/vnd.ms-office.chartcolorstyle+xml" PartName="/ppt/charts/colors40.xml"/>
  <Override ContentType="application/vnd.ms-office.chartcolorstyle+xml" PartName="/ppt/charts/colors92.xml"/>
  <Override ContentType="application/vnd.ms-office.chartcolorstyle+xml" PartName="/ppt/charts/colors51.xml"/>
  <Override ContentType="application/vnd.ms-office.chartcolorstyle+xml" PartName="/ppt/charts/colors21.xml"/>
  <Override ContentType="application/vnd.ms-office.chartcolorstyle+xml" PartName="/ppt/charts/colors94.xml"/>
  <Override ContentType="application/vnd.ms-office.chartcolorstyle+xml" PartName="/ppt/charts/colors81.xml"/>
  <Override ContentType="application/vnd.ms-office.chartcolorstyle+xml" PartName="/ppt/charts/colors118.xml"/>
  <Override ContentType="application/vnd.ms-office.chartcolorstyle+xml" PartName="/ppt/charts/colors34.xml"/>
  <Override ContentType="application/vnd.ms-office.chartcolorstyle+xml" PartName="/ppt/charts/colors1.xml"/>
  <Override ContentType="application/vnd.ms-office.chartcolorstyle+xml" PartName="/ppt/charts/colors47.xml"/>
  <Override ContentType="application/vnd.ms-office.chartcolorstyle+xml" PartName="/ppt/charts/colors148.xml"/>
  <Override ContentType="application/vnd.ms-office.chartcolorstyle+xml" PartName="/ppt/charts/colors17.xml"/>
  <Override ContentType="application/vnd.ms-office.chartcolorstyle+xml" PartName="/ppt/charts/colors135.xml"/>
  <Override ContentType="application/vnd.ms-office.chartcolorstyle+xml" PartName="/ppt/charts/colors122.xml"/>
  <Override ContentType="application/vnd.ms-office.chartcolorstyle+xml" PartName="/ppt/charts/colors3.xml"/>
  <Override ContentType="application/vnd.ms-office.chartcolorstyle+xml" PartName="/ppt/charts/colors105.xml"/>
  <Override ContentType="application/vnd.ms-office.chartcolorstyle+xml" PartName="/ppt/charts/colors77.xml"/>
  <Override ContentType="application/vnd.ms-office.chartcolorstyle+xml" PartName="/ppt/charts/colors64.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drawingml.chart+xml" PartName="/ppt/charts/chart68.xml"/>
  <Override ContentType="application/vnd.openxmlformats-officedocument.drawingml.chart+xml" PartName="/ppt/charts/chart25.xml"/>
  <Override ContentType="application/vnd.openxmlformats-officedocument.drawingml.chart+xml" PartName="/ppt/charts/chart104.xml"/>
  <Override ContentType="application/vnd.openxmlformats-officedocument.drawingml.chart+xml" PartName="/ppt/charts/chart4.xml"/>
  <Override ContentType="application/vnd.openxmlformats-officedocument.drawingml.chart+xml" PartName="/ppt/charts/chart33.xml"/>
  <Override ContentType="application/vnd.openxmlformats-officedocument.drawingml.chart+xml" PartName="/ppt/charts/chart112.xml"/>
  <Override ContentType="application/vnd.openxmlformats-officedocument.drawingml.chart+xml" PartName="/ppt/charts/chart147.xml"/>
  <Override ContentType="application/vnd.openxmlformats-officedocument.drawingml.chart+xml" PartName="/ppt/charts/chart94.xml"/>
  <Override ContentType="application/vnd.openxmlformats-officedocument.drawingml.chart+xml" PartName="/ppt/charts/chart51.xml"/>
  <Override ContentType="application/vnd.openxmlformats-officedocument.drawingml.chart+xml" PartName="/ppt/charts/chart92.xml"/>
  <Override ContentType="application/vnd.openxmlformats-officedocument.drawingml.chart+xml" PartName="/ppt/charts/chart114.xml"/>
  <Override ContentType="application/vnd.openxmlformats-officedocument.drawingml.chart+xml" PartName="/ppt/charts/chart130.xml"/>
  <Override ContentType="application/vnd.openxmlformats-officedocument.drawingml.chart+xml" PartName="/ppt/charts/chart41.xml"/>
  <Override ContentType="application/vnd.openxmlformats-officedocument.drawingml.chart+xml" PartName="/ppt/charts/chart84.xml"/>
  <Override ContentType="application/vnd.openxmlformats-officedocument.drawingml.chart+xml" PartName="/ppt/charts/chart58.xml"/>
  <Override ContentType="application/vnd.openxmlformats-officedocument.drawingml.chart+xml" PartName="/ppt/charts/chart76.xml"/>
  <Override ContentType="application/vnd.openxmlformats-officedocument.drawingml.chart+xml" PartName="/ppt/charts/chart15.xml"/>
  <Override ContentType="application/vnd.openxmlformats-officedocument.drawingml.chart+xml" PartName="/ppt/charts/chart122.xml"/>
  <Override ContentType="application/vnd.openxmlformats-officedocument.drawingml.chart+xml" PartName="/ppt/charts/chart139.xml"/>
  <Override ContentType="application/vnd.openxmlformats-officedocument.drawingml.chart+xml" PartName="/ppt/charts/chart145.xml"/>
  <Override ContentType="application/vnd.openxmlformats-officedocument.drawingml.chart+xml" PartName="/ppt/charts/chart74.xml"/>
  <Override ContentType="application/vnd.openxmlformats-officedocument.drawingml.chart+xml" PartName="/ppt/charts/chart102.xml"/>
  <Override ContentType="application/vnd.openxmlformats-officedocument.drawingml.chart+xml" PartName="/ppt/charts/chart61.xml"/>
  <Override ContentType="application/vnd.openxmlformats-officedocument.drawingml.chart+xml" PartName="/ppt/charts/chart2.xml"/>
  <Override ContentType="application/vnd.openxmlformats-officedocument.drawingml.chart+xml" PartName="/ppt/charts/chart132.xml"/>
  <Override ContentType="application/vnd.openxmlformats-officedocument.drawingml.chart+xml" PartName="/ppt/charts/chart31.xml"/>
  <Override ContentType="application/vnd.openxmlformats-officedocument.drawingml.chart+xml" PartName="/ppt/charts/chart90.xml"/>
  <Override ContentType="application/vnd.openxmlformats-officedocument.drawingml.chart+xml" PartName="/ppt/charts/chart129.xml"/>
  <Override ContentType="application/vnd.openxmlformats-officedocument.drawingml.chart+xml" PartName="/ppt/charts/chart27.xml"/>
  <Override ContentType="application/vnd.openxmlformats-officedocument.drawingml.chart+xml" PartName="/ppt/charts/chart56.xml"/>
  <Override ContentType="application/vnd.openxmlformats-officedocument.drawingml.chart+xml" PartName="/ppt/charts/chart43.xml"/>
  <Override ContentType="application/vnd.openxmlformats-officedocument.drawingml.chart+xml" PartName="/ppt/charts/chart120.xml"/>
  <Override ContentType="application/vnd.openxmlformats-officedocument.drawingml.chart+xml" PartName="/ppt/charts/chart116.xml"/>
  <Override ContentType="application/vnd.openxmlformats-officedocument.drawingml.chart+xml" PartName="/ppt/charts/chart99.xml"/>
  <Override ContentType="application/vnd.openxmlformats-officedocument.drawingml.chart+xml" PartName="/ppt/charts/chart86.xml"/>
  <Override ContentType="application/vnd.openxmlformats-officedocument.drawingml.chart+xml" PartName="/ppt/charts/chart13.xml"/>
  <Override ContentType="application/vnd.openxmlformats-officedocument.drawingml.chart+xml" PartName="/ppt/charts/chart150.xml"/>
  <Override ContentType="application/vnd.openxmlformats-officedocument.drawingml.chart+xml" PartName="/ppt/charts/chart20.xml"/>
  <Override ContentType="application/vnd.openxmlformats-officedocument.drawingml.chart+xml" PartName="/ppt/charts/chart63.xml"/>
  <Override ContentType="application/vnd.openxmlformats-officedocument.drawingml.chart+xml" PartName="/ppt/charts/chart109.xml"/>
  <Override ContentType="application/vnd.openxmlformats-officedocument.drawingml.chart+xml" PartName="/ppt/charts/chart46.xml"/>
  <Override ContentType="application/vnd.openxmlformats-officedocument.drawingml.chart+xml" PartName="/ppt/charts/chart71.xml"/>
  <Override ContentType="application/vnd.openxmlformats-officedocument.drawingml.chart+xml" PartName="/ppt/charts/chart118.xml"/>
  <Override ContentType="application/vnd.openxmlformats-officedocument.drawingml.chart+xml" PartName="/ppt/charts/chart143.xml"/>
  <Override ContentType="application/vnd.openxmlformats-officedocument.drawingml.chart+xml" PartName="/ppt/charts/chart29.xml"/>
  <Override ContentType="application/vnd.openxmlformats-officedocument.drawingml.chart+xml" PartName="/ppt/charts/chart8.xml"/>
  <Override ContentType="application/vnd.openxmlformats-officedocument.drawingml.chart+xml" PartName="/ppt/charts/chart37.xml"/>
  <Override ContentType="application/vnd.openxmlformats-officedocument.drawingml.chart+xml" PartName="/ppt/charts/chart97.xml"/>
  <Override ContentType="application/vnd.openxmlformats-officedocument.drawingml.chart+xml" PartName="/ppt/charts/chart89.xml"/>
  <Override ContentType="application/vnd.openxmlformats-officedocument.drawingml.chart+xml" PartName="/ppt/charts/chart11.xml"/>
  <Override ContentType="application/vnd.openxmlformats-officedocument.drawingml.chart+xml" PartName="/ppt/charts/chart135.xml"/>
  <Override ContentType="application/vnd.openxmlformats-officedocument.drawingml.chart+xml" PartName="/ppt/charts/chart100.xml"/>
  <Override ContentType="application/vnd.openxmlformats-officedocument.drawingml.chart+xml" PartName="/ppt/charts/chart54.xml"/>
  <Override ContentType="application/vnd.openxmlformats-officedocument.drawingml.chart+xml" PartName="/ppt/charts/chart80.xml"/>
  <Override ContentType="application/vnd.openxmlformats-officedocument.drawingml.chart+xml" PartName="/ppt/charts/chart126.xml"/>
  <Override ContentType="application/vnd.openxmlformats-officedocument.drawingml.chart+xml" PartName="/ppt/charts/chart82.xml"/>
  <Override ContentType="application/vnd.openxmlformats-officedocument.drawingml.chart+xml" PartName="/ppt/charts/chart107.xml"/>
  <Override ContentType="application/vnd.openxmlformats-officedocument.drawingml.chart+xml" PartName="/ppt/charts/chart6.xml"/>
  <Override ContentType="application/vnd.openxmlformats-officedocument.drawingml.chart+xml" PartName="/ppt/charts/chart18.xml"/>
  <Override ContentType="application/vnd.openxmlformats-officedocument.drawingml.chart+xml" PartName="/ppt/charts/chart48.xml"/>
  <Override ContentType="application/vnd.openxmlformats-officedocument.drawingml.chart+xml" PartName="/ppt/charts/chart141.xml"/>
  <Override ContentType="application/vnd.openxmlformats-officedocument.drawingml.chart+xml" PartName="/ppt/charts/chart65.xml"/>
  <Override ContentType="application/vnd.openxmlformats-officedocument.drawingml.chart+xml" PartName="/ppt/charts/chart35.xml"/>
  <Override ContentType="application/vnd.openxmlformats-officedocument.drawingml.chart+xml" PartName="/ppt/charts/chart22.xml"/>
  <Override ContentType="application/vnd.openxmlformats-officedocument.drawingml.chart+xml" PartName="/ppt/charts/chart95.xml"/>
  <Override ContentType="application/vnd.openxmlformats-officedocument.drawingml.chart+xml" PartName="/ppt/charts/chart78.xml"/>
  <Override ContentType="application/vnd.openxmlformats-officedocument.drawingml.chart+xml" PartName="/ppt/charts/chart137.xml"/>
  <Override ContentType="application/vnd.openxmlformats-officedocument.drawingml.chart+xml" PartName="/ppt/charts/chart111.xml"/>
  <Override ContentType="application/vnd.openxmlformats-officedocument.drawingml.chart+xml" PartName="/ppt/charts/chart52.xml"/>
  <Override ContentType="application/vnd.openxmlformats-officedocument.drawingml.chart+xml" PartName="/ppt/charts/chart124.xml"/>
  <Override ContentType="application/vnd.openxmlformats-officedocument.drawingml.chart+xml" PartName="/ppt/charts/chart93.xml"/>
  <Override ContentType="application/vnd.openxmlformats-officedocument.drawingml.chart+xml" PartName="/ppt/charts/chart121.xml"/>
  <Override ContentType="application/vnd.openxmlformats-officedocument.drawingml.chart+xml" PartName="/ppt/charts/chart50.xml"/>
  <Override ContentType="application/vnd.openxmlformats-officedocument.drawingml.chart+xml" PartName="/ppt/charts/chart85.xml"/>
  <Override ContentType="application/vnd.openxmlformats-officedocument.drawingml.chart+xml" PartName="/ppt/charts/chart16.xml"/>
  <Override ContentType="application/vnd.openxmlformats-officedocument.drawingml.chart+xml" PartName="/ppt/charts/chart77.xml"/>
  <Override ContentType="application/vnd.openxmlformats-officedocument.drawingml.chart+xml" PartName="/ppt/charts/chart59.xml"/>
  <Override ContentType="application/vnd.openxmlformats-officedocument.drawingml.chart+xml" PartName="/ppt/charts/chart42.xml"/>
  <Override ContentType="application/vnd.openxmlformats-officedocument.drawingml.chart+xml" PartName="/ppt/charts/chart138.xml"/>
  <Override ContentType="application/vnd.openxmlformats-officedocument.drawingml.chart+xml" PartName="/ppt/charts/chart32.xml"/>
  <Override ContentType="application/vnd.openxmlformats-officedocument.drawingml.chart+xml" PartName="/ppt/charts/chart75.xml"/>
  <Override ContentType="application/vnd.openxmlformats-officedocument.drawingml.chart+xml" PartName="/ppt/charts/chart5.xml"/>
  <Override ContentType="application/vnd.openxmlformats-officedocument.drawingml.chart+xml" PartName="/ppt/charts/chart131.xml"/>
  <Override ContentType="application/vnd.openxmlformats-officedocument.drawingml.chart+xml" PartName="/ppt/charts/chart105.xml"/>
  <Override ContentType="application/vnd.openxmlformats-officedocument.drawingml.chart+xml" PartName="/ppt/charts/chart148.xml"/>
  <Override ContentType="application/vnd.openxmlformats-officedocument.drawingml.chart+xml" PartName="/ppt/charts/chart24.xml"/>
  <Override ContentType="application/vnd.openxmlformats-officedocument.drawingml.chart+xml" PartName="/ppt/charts/chart113.xml"/>
  <Override ContentType="application/vnd.openxmlformats-officedocument.drawingml.chart+xml" PartName="/ppt/charts/chart67.xml"/>
  <Override ContentType="application/vnd.openxmlformats-officedocument.drawingml.chart+xml" PartName="/ppt/charts/chart44.xml"/>
  <Override ContentType="application/vnd.openxmlformats-officedocument.drawingml.chart+xml" PartName="/ppt/charts/chart57.xml"/>
  <Override ContentType="application/vnd.openxmlformats-officedocument.drawingml.chart+xml" PartName="/ppt/charts/chart115.xml"/>
  <Override ContentType="application/vnd.openxmlformats-officedocument.drawingml.chart+xml" PartName="/ppt/charts/chart87.xml"/>
  <Override ContentType="application/vnd.openxmlformats-officedocument.drawingml.chart+xml" PartName="/ppt/charts/chart60.xml"/>
  <Override ContentType="application/vnd.openxmlformats-officedocument.drawingml.chart+xml" PartName="/ppt/charts/chart1.xml"/>
  <Override ContentType="application/vnd.openxmlformats-officedocument.drawingml.chart+xml" PartName="/ppt/charts/chart101.xml"/>
  <Override ContentType="application/vnd.openxmlformats-officedocument.drawingml.chart+xml" PartName="/ppt/charts/chart14.xml"/>
  <Override ContentType="application/vnd.openxmlformats-officedocument.drawingml.chart+xml" PartName="/ppt/charts/chart3.xml"/>
  <Override ContentType="application/vnd.openxmlformats-officedocument.drawingml.chart+xml" PartName="/ppt/charts/chart133.xml"/>
  <Override ContentType="application/vnd.openxmlformats-officedocument.drawingml.chart+xml" PartName="/ppt/charts/chart103.xml"/>
  <Override ContentType="application/vnd.openxmlformats-officedocument.drawingml.chart+xml" PartName="/ppt/charts/chart73.xml"/>
  <Override ContentType="application/vnd.openxmlformats-officedocument.drawingml.chart+xml" PartName="/ppt/charts/chart30.xml"/>
  <Override ContentType="application/vnd.openxmlformats-officedocument.drawingml.chart+xml" PartName="/ppt/charts/chart146.xml"/>
  <Override ContentType="application/vnd.openxmlformats-officedocument.drawingml.chart+xml" PartName="/ppt/charts/chart128.xml"/>
  <Override ContentType="application/vnd.openxmlformats-officedocument.drawingml.chart+xml" PartName="/ppt/charts/chart39.xml"/>
  <Override ContentType="application/vnd.openxmlformats-officedocument.drawingml.chart+xml" PartName="/ppt/charts/chart69.xml"/>
  <Override ContentType="application/vnd.openxmlformats-officedocument.drawingml.chart+xml" PartName="/ppt/charts/chart26.xml"/>
  <Override ContentType="application/vnd.openxmlformats-officedocument.drawingml.chart+xml" PartName="/ppt/charts/chart91.xml"/>
  <Override ContentType="application/vnd.openxmlformats-officedocument.drawingml.chart+xml" PartName="/ppt/charts/chart98.xml"/>
  <Override ContentType="application/vnd.openxmlformats-officedocument.drawingml.chart+xml" PartName="/ppt/charts/chart38.xml"/>
  <Override ContentType="application/vnd.openxmlformats-officedocument.drawingml.chart+xml" PartName="/ppt/charts/chart55.xml"/>
  <Override ContentType="application/vnd.openxmlformats-officedocument.drawingml.chart+xml" PartName="/ppt/charts/chart9.xml"/>
  <Override ContentType="application/vnd.openxmlformats-officedocument.drawingml.chart+xml" PartName="/ppt/charts/chart134.xml"/>
  <Override ContentType="application/vnd.openxmlformats-officedocument.drawingml.chart+xml" PartName="/ppt/charts/chart47.xml"/>
  <Override ContentType="application/vnd.openxmlformats-officedocument.drawingml.chart+xml" PartName="/ppt/charts/chart72.xml"/>
  <Override ContentType="application/vnd.openxmlformats-officedocument.drawingml.chart+xml" PartName="/ppt/charts/chart142.xml"/>
  <Override ContentType="application/vnd.openxmlformats-officedocument.drawingml.chart+xml" PartName="/ppt/charts/chart12.xml"/>
  <Override ContentType="application/vnd.openxmlformats-officedocument.drawingml.chart+xml" PartName="/ppt/charts/chart64.xml"/>
  <Override ContentType="application/vnd.openxmlformats-officedocument.drawingml.chart+xml" PartName="/ppt/charts/chart151.xml"/>
  <Override ContentType="application/vnd.openxmlformats-officedocument.drawingml.chart+xml" PartName="/ppt/charts/chart125.xml"/>
  <Override ContentType="application/vnd.openxmlformats-officedocument.drawingml.chart+xml" PartName="/ppt/charts/chart81.xml"/>
  <Override ContentType="application/vnd.openxmlformats-officedocument.drawingml.chart+xml" PartName="/ppt/charts/chart108.xml"/>
  <Override ContentType="application/vnd.openxmlformats-officedocument.drawingml.chart+xml" PartName="/ppt/charts/chart127.xml"/>
  <Override ContentType="application/vnd.openxmlformats-officedocument.drawingml.chart+xml" PartName="/ppt/charts/chart62.xml"/>
  <Override ContentType="application/vnd.openxmlformats-officedocument.drawingml.chart+xml" PartName="/ppt/charts/chart45.xml"/>
  <Override ContentType="application/vnd.openxmlformats-officedocument.drawingml.chart+xml" PartName="/ppt/charts/chart88.xml"/>
  <Override ContentType="application/vnd.openxmlformats-officedocument.drawingml.chart+xml" PartName="/ppt/charts/chart144.xml"/>
  <Override ContentType="application/vnd.openxmlformats-officedocument.drawingml.chart+xml" PartName="/ppt/charts/chart28.xml"/>
  <Override ContentType="application/vnd.openxmlformats-officedocument.drawingml.chart+xml" PartName="/ppt/charts/chart117.xml"/>
  <Override ContentType="application/vnd.openxmlformats-officedocument.drawingml.chart+xml" PartName="/ppt/charts/chart19.xml"/>
  <Override ContentType="application/vnd.openxmlformats-officedocument.drawingml.chart+xml" PartName="/ppt/charts/chart49.xml"/>
  <Override ContentType="application/vnd.openxmlformats-officedocument.drawingml.chart+xml" PartName="/ppt/charts/chart140.xml"/>
  <Override ContentType="application/vnd.openxmlformats-officedocument.drawingml.chart+xml" PartName="/ppt/charts/chart36.xml"/>
  <Override ContentType="application/vnd.openxmlformats-officedocument.drawingml.chart+xml" PartName="/ppt/charts/chart7.xml"/>
  <Override ContentType="application/vnd.openxmlformats-officedocument.drawingml.chart+xml" PartName="/ppt/charts/chart53.xml"/>
  <Override ContentType="application/vnd.openxmlformats-officedocument.drawingml.chart+xml" PartName="/ppt/charts/chart136.xml"/>
  <Override ContentType="application/vnd.openxmlformats-officedocument.drawingml.chart+xml" PartName="/ppt/charts/chart10.xml"/>
  <Override ContentType="application/vnd.openxmlformats-officedocument.drawingml.chart+xml" PartName="/ppt/charts/chart83.xml"/>
  <Override ContentType="application/vnd.openxmlformats-officedocument.drawingml.chart+xml" PartName="/ppt/charts/chart23.xml"/>
  <Override ContentType="application/vnd.openxmlformats-officedocument.drawingml.chart+xml" PartName="/ppt/charts/chart96.xml"/>
  <Override ContentType="application/vnd.openxmlformats-officedocument.drawingml.chart+xml" PartName="/ppt/charts/chart149.xml"/>
  <Override ContentType="application/vnd.openxmlformats-officedocument.drawingml.chart+xml" PartName="/ppt/charts/chart40.xml"/>
  <Override ContentType="application/vnd.openxmlformats-officedocument.drawingml.chart+xml" PartName="/ppt/charts/chart79.xml"/>
  <Override ContentType="application/vnd.openxmlformats-officedocument.drawingml.chart+xml" PartName="/ppt/charts/chart123.xml"/>
  <Override ContentType="application/vnd.openxmlformats-officedocument.drawingml.chart+xml" PartName="/ppt/charts/chart66.xml"/>
  <Override ContentType="application/vnd.openxmlformats-officedocument.drawingml.chart+xml" PartName="/ppt/charts/chart110.xml"/>
  <Override ContentType="application/vnd.openxmlformats-officedocument.drawingml.chart+xml" PartName="/ppt/charts/chart21.xml"/>
  <Override ContentType="application/vnd.openxmlformats-officedocument.drawingml.chart+xml" PartName="/ppt/charts/chart70.xml"/>
  <Override ContentType="application/vnd.openxmlformats-officedocument.drawingml.chart+xml" PartName="/ppt/charts/chart34.xml"/>
  <Override ContentType="application/vnd.openxmlformats-officedocument.drawingml.chart+xml" PartName="/ppt/charts/chart106.xml"/>
  <Override ContentType="application/vnd.openxmlformats-officedocument.drawingml.chart+xml" PartName="/ppt/charts/chart119.xml"/>
  <Override ContentType="application/vnd.openxmlformats-officedocument.drawingml.chart+xml" PartName="/ppt/charts/chart17.xml"/>
  <Override ContentType="application/vnd.openxmlformats-officedocument.presentationml.notesSlide+xml" PartName="/ppt/notesSlides/notesSlide67.xml"/>
  <Override ContentType="application/vnd.openxmlformats-officedocument.presentationml.notesSlide+xml" PartName="/ppt/notesSlides/notesSlide168.xml"/>
  <Override ContentType="application/vnd.openxmlformats-officedocument.presentationml.notesSlide+xml" PartName="/ppt/notesSlides/notesSlide222.xml"/>
  <Override ContentType="application/vnd.openxmlformats-officedocument.presentationml.notesSlide+xml" PartName="/ppt/notesSlides/notesSlide257.xml"/>
  <Override ContentType="application/vnd.openxmlformats-officedocument.presentationml.notesSlide+xml" PartName="/ppt/notesSlides/notesSlide265.xml"/>
  <Override ContentType="application/vnd.openxmlformats-officedocument.presentationml.notesSlide+xml" PartName="/ppt/notesSlides/notesSlide125.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117.xml"/>
  <Override ContentType="application/vnd.openxmlformats-officedocument.presentationml.notesSlide+xml" PartName="/ppt/notesSlides/notesSlide249.xml"/>
  <Override ContentType="application/vnd.openxmlformats-officedocument.presentationml.notesSlide+xml" PartName="/ppt/notesSlides/notesSlide273.xml"/>
  <Override ContentType="application/vnd.openxmlformats-officedocument.presentationml.notesSlide+xml" PartName="/ppt/notesSlides/notesSlide206.xml"/>
  <Override ContentType="application/vnd.openxmlformats-officedocument.presentationml.notesSlide+xml" PartName="/ppt/notesSlides/notesSlide230.xml"/>
  <Override ContentType="application/vnd.openxmlformats-officedocument.presentationml.notesSlide+xml" PartName="/ppt/notesSlides/notesSlide91.xml"/>
  <Override ContentType="application/vnd.openxmlformats-officedocument.presentationml.notesSlide+xml" PartName="/ppt/notesSlides/notesSlide133.xml"/>
  <Override ContentType="application/vnd.openxmlformats-officedocument.presentationml.notesSlide+xml" PartName="/ppt/notesSlides/notesSlide176.xml"/>
  <Override ContentType="application/vnd.openxmlformats-officedocument.presentationml.notesSlide+xml" PartName="/ppt/notesSlides/notesSlide109.xml"/>
  <Override ContentType="application/vnd.openxmlformats-officedocument.presentationml.notesSlide+xml" PartName="/ppt/notesSlides/notesSlide24.xml"/>
  <Override ContentType="application/vnd.openxmlformats-officedocument.presentationml.notesSlide+xml" PartName="/ppt/notesSlides/notesSlide16.xml"/>
  <Override ContentType="application/vnd.openxmlformats-officedocument.presentationml.notesSlide+xml" PartName="/ppt/notesSlides/notesSlide303.xml"/>
  <Override ContentType="application/vnd.openxmlformats-officedocument.presentationml.notesSlide+xml" PartName="/ppt/notesSlides/notesSlide214.xml"/>
  <Override ContentType="application/vnd.openxmlformats-officedocument.presentationml.notesSlide+xml" PartName="/ppt/notesSlides/notesSlide1.xml"/>
  <Override ContentType="application/vnd.openxmlformats-officedocument.presentationml.notesSlide+xml" PartName="/ppt/notesSlides/notesSlide196.xml"/>
  <Override ContentType="application/vnd.openxmlformats-officedocument.presentationml.notesSlide+xml" PartName="/ppt/notesSlides/notesSlide250.xml"/>
  <Override ContentType="application/vnd.openxmlformats-officedocument.presentationml.notesSlide+xml" PartName="/ppt/notesSlides/notesSlide105.xml"/>
  <Override ContentType="application/vnd.openxmlformats-officedocument.presentationml.notesSlide+xml" PartName="/ppt/notesSlides/notesSlide148.xml"/>
  <Override ContentType="application/vnd.openxmlformats-officedocument.presentationml.notesSlide+xml" PartName="/ppt/notesSlides/notesSlide202.xml"/>
  <Override ContentType="application/vnd.openxmlformats-officedocument.presentationml.notesSlide+xml" PartName="/ppt/notesSlides/notesSlide39.xml"/>
  <Override ContentType="application/vnd.openxmlformats-officedocument.presentationml.notesSlide+xml" PartName="/ppt/notesSlides/notesSlide293.xml"/>
  <Override ContentType="application/vnd.openxmlformats-officedocument.presentationml.notesSlide+xml" PartName="/ppt/notesSlides/notesSlide137.xml"/>
  <Override ContentType="application/vnd.openxmlformats-officedocument.presentationml.notesSlide+xml" PartName="/ppt/notesSlides/notesSlide277.xml"/>
  <Override ContentType="application/vnd.openxmlformats-officedocument.presentationml.notesSlide+xml" PartName="/ppt/notesSlides/notesSlide87.xml"/>
  <Override ContentType="application/vnd.openxmlformats-officedocument.presentationml.notesSlide+xml" PartName="/ppt/notesSlides/notesSlide44.xml"/>
  <Override ContentType="application/vnd.openxmlformats-officedocument.presentationml.notesSlide+xml" PartName="/ppt/notesSlides/notesSlide234.xml"/>
  <Override ContentType="application/vnd.openxmlformats-officedocument.presentationml.notesSlide+xml" PartName="/ppt/notesSlides/notesSlide141.xml"/>
  <Override ContentType="application/vnd.openxmlformats-officedocument.presentationml.notesSlide+xml" PartName="/ppt/notesSlides/notesSlide153.xml"/>
  <Override ContentType="application/vnd.openxmlformats-officedocument.presentationml.notesSlide+xml" PartName="/ppt/notesSlides/notesSlide110.xml"/>
  <Override ContentType="application/vnd.openxmlformats-officedocument.presentationml.notesSlide+xml" PartName="/ppt/notesSlides/notesSlide184.xml"/>
  <Override ContentType="application/vnd.openxmlformats-officedocument.presentationml.notesSlide+xml" PartName="/ppt/notesSlides/notesSlide75.xml"/>
  <Override ContentType="application/vnd.openxmlformats-officedocument.presentationml.notesSlide+xml" PartName="/ppt/notesSlides/notesSlide281.xml"/>
  <Override ContentType="application/vnd.openxmlformats-officedocument.presentationml.notesSlide+xml" PartName="/ppt/notesSlides/notesSlide229.xml"/>
  <Override ContentType="application/vnd.openxmlformats-officedocument.presentationml.notesSlide+xml" PartName="/ppt/notesSlides/notesSlide180.xml"/>
  <Override ContentType="application/vnd.openxmlformats-officedocument.presentationml.notesSlide+xml" PartName="/ppt/notesSlides/notesSlide172.xml"/>
  <Override ContentType="application/vnd.openxmlformats-officedocument.presentationml.notesSlide+xml" PartName="/ppt/notesSlides/notesSlide261.xml"/>
  <Override ContentType="application/vnd.openxmlformats-officedocument.presentationml.notesSlide+xml" PartName="/ppt/notesSlides/notesSlide9.xml"/>
  <Override ContentType="application/vnd.openxmlformats-officedocument.presentationml.notesSlide+xml" PartName="/ppt/notesSlides/notesSlide63.xml"/>
  <Override ContentType="application/vnd.openxmlformats-officedocument.presentationml.notesSlide+xml" PartName="/ppt/notesSlides/notesSlide270.xml"/>
  <Override ContentType="application/vnd.openxmlformats-officedocument.presentationml.notesSlide+xml" PartName="/ppt/notesSlides/notesSlide20.xml"/>
  <Override ContentType="application/vnd.openxmlformats-officedocument.presentationml.notesSlide+xml" PartName="/ppt/notesSlides/notesSlide210.xml"/>
  <Override ContentType="application/vnd.openxmlformats-officedocument.presentationml.notesSlide+xml" PartName="/ppt/notesSlides/notesSlide129.xml"/>
  <Override ContentType="application/vnd.openxmlformats-officedocument.presentationml.notesSlide+xml" PartName="/ppt/notesSlides/notesSlide60.xml"/>
  <Override ContentType="application/vnd.openxmlformats-officedocument.presentationml.notesSlide+xml" PartName="/ppt/notesSlides/notesSlide296.xml"/>
  <Override ContentType="application/vnd.openxmlformats-officedocument.presentationml.notesSlide+xml" PartName="/ppt/notesSlides/notesSlide253.xml"/>
  <Override ContentType="application/vnd.openxmlformats-officedocument.presentationml.notesSlide+xml" PartName="/ppt/notesSlides/notesSlide144.xml"/>
  <Override ContentType="application/vnd.openxmlformats-officedocument.presentationml.notesSlide+xml" PartName="/ppt/notesSlides/notesSlide48.xml"/>
  <Override ContentType="application/vnd.openxmlformats-officedocument.presentationml.notesSlide+xml" PartName="/ppt/notesSlides/notesSlide238.xml"/>
  <Override ContentType="application/vnd.openxmlformats-officedocument.presentationml.notesSlide+xml" PartName="/ppt/notesSlides/notesSlide157.xml"/>
  <Override ContentType="application/vnd.openxmlformats-officedocument.presentationml.notesSlide+xml" PartName="/ppt/notesSlides/notesSlide114.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52.xml"/>
  <Override ContentType="application/vnd.openxmlformats-officedocument.presentationml.notesSlide+xml" PartName="/ppt/notesSlides/notesSlide35.xml"/>
  <Override ContentType="application/vnd.openxmlformats-officedocument.presentationml.notesSlide+xml" PartName="/ppt/notesSlides/notesSlide161.xml"/>
  <Override ContentType="application/vnd.openxmlformats-officedocument.presentationml.notesSlide+xml" PartName="/ppt/notesSlides/notesSlide306.xml"/>
  <Override ContentType="application/vnd.openxmlformats-officedocument.presentationml.notesSlide+xml" PartName="/ppt/notesSlides/notesSlide5.xml"/>
  <Override ContentType="application/vnd.openxmlformats-officedocument.presentationml.notesSlide+xml" PartName="/ppt/notesSlides/notesSlide187.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285.xml"/>
  <Override ContentType="application/vnd.openxmlformats-officedocument.presentationml.notesSlide+xml" PartName="/ppt/notesSlides/notesSlide225.xml"/>
  <Override ContentType="application/vnd.openxmlformats-officedocument.presentationml.notesSlide+xml" PartName="/ppt/notesSlides/notesSlide242.xml"/>
  <Override ContentType="application/vnd.openxmlformats-officedocument.presentationml.notesSlide+xml" PartName="/ppt/notesSlides/notesSlide268.xml"/>
  <Override ContentType="application/vnd.openxmlformats-officedocument.presentationml.notesSlide+xml" PartName="/ppt/notesSlides/notesSlide290.xml"/>
  <Override ContentType="application/vnd.openxmlformats-officedocument.presentationml.notesSlide+xml" PartName="/ppt/notesSlides/notesSlide274.xml"/>
  <Override ContentType="application/vnd.openxmlformats-officedocument.presentationml.notesSlide+xml" PartName="/ppt/notesSlides/notesSlide84.xml"/>
  <Override ContentType="application/vnd.openxmlformats-officedocument.presentationml.notesSlide+xml" PartName="/ppt/notesSlides/notesSlide302.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24.xml"/>
  <Override ContentType="application/vnd.openxmlformats-officedocument.presentationml.notesSlide+xml" PartName="/ppt/notesSlides/notesSlide256.xml"/>
  <Override ContentType="application/vnd.openxmlformats-officedocument.presentationml.notesSlide+xml" PartName="/ppt/notesSlides/notesSlide213.xml"/>
  <Override ContentType="application/vnd.openxmlformats-officedocument.presentationml.notesSlide+xml" PartName="/ppt/notesSlides/notesSlide223.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177.xml"/>
  <Override ContentType="application/vnd.openxmlformats-officedocument.presentationml.notesSlide+xml" PartName="/ppt/notesSlides/notesSlide231.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266.xml"/>
  <Override ContentType="application/vnd.openxmlformats-officedocument.presentationml.notesSlide+xml" PartName="/ppt/notesSlides/notesSlide90.xml"/>
  <Override ContentType="application/vnd.openxmlformats-officedocument.presentationml.notesSlide+xml" PartName="/ppt/notesSlides/notesSlide134.xml"/>
  <Override ContentType="application/vnd.openxmlformats-officedocument.presentationml.notesSlide+xml" PartName="/ppt/notesSlides/notesSlide4.xml"/>
  <Override ContentType="application/vnd.openxmlformats-officedocument.presentationml.notesSlide+xml" PartName="/ppt/notesSlides/notesSlide203.xml"/>
  <Override ContentType="application/vnd.openxmlformats-officedocument.presentationml.notesSlide+xml" PartName="/ppt/notesSlides/notesSlide13.xml"/>
  <Override ContentType="application/vnd.openxmlformats-officedocument.presentationml.notesSlide+xml" PartName="/ppt/notesSlides/notesSlide246.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152.xml"/>
  <Override ContentType="application/vnd.openxmlformats-officedocument.presentationml.notesSlide+xml" PartName="/ppt/notesSlides/notesSlide195.xml"/>
  <Override ContentType="application/vnd.openxmlformats-officedocument.presentationml.notesSlide+xml" PartName="/ppt/notesSlides/notesSlide289.xml"/>
  <Override ContentType="application/vnd.openxmlformats-officedocument.presentationml.notesSlide+xml" PartName="/ppt/notesSlides/notesSlide280.xml"/>
  <Override ContentType="application/vnd.openxmlformats-officedocument.presentationml.notesSlide+xml" PartName="/ppt/notesSlides/notesSlide183.xml"/>
  <Override ContentType="application/vnd.openxmlformats-officedocument.presentationml.notesSlide+xml" PartName="/ppt/notesSlides/notesSlide217.xml"/>
  <Override ContentType="application/vnd.openxmlformats-officedocument.presentationml.notesSlide+xml" PartName="/ppt/notesSlides/notesSlide61.xml"/>
  <Override ContentType="application/vnd.openxmlformats-officedocument.presentationml.notesSlide+xml" PartName="/ppt/notesSlides/notesSlide118.xml"/>
  <Override ContentType="application/vnd.openxmlformats-officedocument.presentationml.notesSlide+xml" PartName="/ppt/notesSlides/notesSlide167.xml"/>
  <Override ContentType="application/vnd.openxmlformats-officedocument.presentationml.notesSlide+xml" PartName="/ppt/notesSlides/notesSlide140.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51.xml"/>
  <Override ContentType="application/vnd.openxmlformats-officedocument.presentationml.notesSlide+xml" PartName="/ppt/notesSlides/notesSlide294.xml"/>
  <Override ContentType="application/vnd.openxmlformats-officedocument.presentationml.notesSlide+xml" PartName="/ppt/notesSlides/notesSlide149.xml"/>
  <Override ContentType="application/vnd.openxmlformats-officedocument.presentationml.notesSlide+xml" PartName="/ppt/notesSlides/notesSlide252.xml"/>
  <Override ContentType="application/vnd.openxmlformats-officedocument.presentationml.notesSlide+xml" PartName="/ppt/notesSlides/notesSlide62.xml"/>
  <Override ContentType="application/vnd.openxmlformats-officedocument.presentationml.notesSlide+xml" PartName="/ppt/notesSlides/notesSlide295.xml"/>
  <Override ContentType="application/vnd.openxmlformats-officedocument.presentationml.notesSlide+xml" PartName="/ppt/notesSlides/notesSlide235.xml"/>
  <Override ContentType="application/vnd.openxmlformats-officedocument.presentationml.notesSlide+xml" PartName="/ppt/notesSlides/notesSlide45.xml"/>
  <Override ContentType="application/vnd.openxmlformats-officedocument.presentationml.notesSlide+xml" PartName="/ppt/notesSlides/notesSlide28.xml"/>
  <Override ContentType="application/vnd.openxmlformats-officedocument.presentationml.notesSlide+xml" PartName="/ppt/notesSlides/notesSlide139.xml"/>
  <Override ContentType="application/vnd.openxmlformats-officedocument.presentationml.notesSlide+xml" PartName="/ppt/notesSlides/notesSlide278.xml"/>
  <Override ContentType="application/vnd.openxmlformats-officedocument.presentationml.notesSlide+xml" PartName="/ppt/notesSlides/notesSlide228.xml"/>
  <Override ContentType="application/vnd.openxmlformats-officedocument.presentationml.notesSlide+xml" PartName="/ppt/notesSlides/notesSlide55.xml"/>
  <Override ContentType="application/vnd.openxmlformats-officedocument.presentationml.notesSlide+xml" PartName="/ppt/notesSlides/notesSlide156.xml"/>
  <Override ContentType="application/vnd.openxmlformats-officedocument.presentationml.notesSlide+xml" PartName="/ppt/notesSlides/notesSlide12.xml"/>
  <Override ContentType="application/vnd.openxmlformats-officedocument.presentationml.notesSlide+xml" PartName="/ppt/notesSlides/notesSlide113.xml"/>
  <Override ContentType="application/vnd.openxmlformats-officedocument.presentationml.notesSlide+xml" PartName="/ppt/notesSlides/notesSlide199.xml"/>
  <Override ContentType="application/vnd.openxmlformats-officedocument.presentationml.notesSlide+xml" PartName="/ppt/notesSlides/notesSlide245.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288.xml"/>
  <Override ContentType="application/vnd.openxmlformats-officedocument.presentationml.notesSlide+xml" PartName="/ppt/notesSlides/notesSlide190.xml"/>
  <Override ContentType="application/vnd.openxmlformats-officedocument.presentationml.notesSlide+xml" PartName="/ppt/notesSlides/notesSlide218.xml"/>
  <Override ContentType="application/vnd.openxmlformats-officedocument.presentationml.notesSlide+xml" PartName="/ppt/notesSlides/notesSlide262.xml"/>
  <Override ContentType="application/vnd.openxmlformats-officedocument.presentationml.notesSlide+xml" PartName="/ppt/notesSlides/notesSlide8.xml"/>
  <Override ContentType="application/vnd.openxmlformats-officedocument.presentationml.notesSlide+xml" PartName="/ppt/notesSlides/notesSlide130.xml"/>
  <Override ContentType="application/vnd.openxmlformats-officedocument.presentationml.notesSlide+xml" PartName="/ppt/notesSlides/notesSlide38.xml"/>
  <Override ContentType="application/vnd.openxmlformats-officedocument.presentationml.notesSlide+xml" PartName="/ppt/notesSlides/notesSlide173.xml"/>
  <Override ContentType="application/vnd.openxmlformats-officedocument.presentationml.notesSlide+xml" PartName="/ppt/notesSlides/notesSlide284.xml"/>
  <Override ContentType="application/vnd.openxmlformats-officedocument.presentationml.notesSlide+xml" PartName="/ppt/notesSlides/notesSlide128.xml"/>
  <Override ContentType="application/vnd.openxmlformats-officedocument.presentationml.notesSlide+xml" PartName="/ppt/notesSlides/notesSlide267.xml"/>
  <Override ContentType="application/vnd.openxmlformats-officedocument.presentationml.notesSlide+xml" PartName="/ppt/notesSlides/notesSlide224.xml"/>
  <Override ContentType="application/vnd.openxmlformats-officedocument.presentationml.notesSlide+xml" PartName="/ppt/notesSlides/notesSlide241.xml"/>
  <Override ContentType="application/vnd.openxmlformats-officedocument.presentationml.notesSlide+xml" PartName="/ppt/notesSlides/notesSlide162.xml"/>
  <Override ContentType="application/vnd.openxmlformats-officedocument.presentationml.notesSlide+xml" PartName="/ppt/notesSlides/notesSlide49.xml"/>
  <Override ContentType="application/vnd.openxmlformats-officedocument.presentationml.notesSlide+xml" PartName="/ppt/notesSlides/notesSlide145.xml"/>
  <Override ContentType="application/vnd.openxmlformats-officedocument.presentationml.notesSlide+xml" PartName="/ppt/notesSlides/notesSlide207.xml"/>
  <Override ContentType="application/vnd.openxmlformats-officedocument.presentationml.notesSlide+xml" PartName="/ppt/notesSlides/notesSlide299.xml"/>
  <Override ContentType="application/vnd.openxmlformats-officedocument.presentationml.notesSlide+xml" PartName="/ppt/notesSlides/notesSlide102.xml"/>
  <Override ContentType="application/vnd.openxmlformats-officedocument.presentationml.notesSlide+xml" PartName="/ppt/notesSlides/notesSlide8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88.xml"/>
  <Override ContentType="application/vnd.openxmlformats-officedocument.presentationml.notesSlide+xml" PartName="/ppt/notesSlides/notesSlide3.xml"/>
  <Override ContentType="application/vnd.openxmlformats-officedocument.presentationml.notesSlide+xml" PartName="/ppt/notesSlides/notesSlide291.xml"/>
  <Override ContentType="application/vnd.openxmlformats-officedocument.presentationml.notesSlide+xml" PartName="/ppt/notesSlides/notesSlide50.xml"/>
  <Override ContentType="application/vnd.openxmlformats-officedocument.presentationml.notesSlide+xml" PartName="/ppt/notesSlides/notesSlide239.xml"/>
  <Override ContentType="application/vnd.openxmlformats-officedocument.presentationml.notesSlide+xml" PartName="/ppt/notesSlides/notesSlide240.xml"/>
  <Override ContentType="application/vnd.openxmlformats-officedocument.presentationml.notesSlide+xml" PartName="/ppt/notesSlides/notesSlide107.xml"/>
  <Override ContentType="application/vnd.openxmlformats-officedocument.presentationml.notesSlide+xml" PartName="/ppt/notesSlides/notesSlide186.xml"/>
  <Override ContentType="application/vnd.openxmlformats-officedocument.presentationml.notesSlide+xml" PartName="/ppt/notesSlides/notesSlide143.xml"/>
  <Override ContentType="application/vnd.openxmlformats-officedocument.presentationml.notesSlide+xml" PartName="/ppt/notesSlides/notesSlide151.xml"/>
  <Override ContentType="application/vnd.openxmlformats-officedocument.presentationml.notesSlide+xml" PartName="/ppt/notesSlides/notesSlide283.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232.xml"/>
  <Override ContentType="application/vnd.openxmlformats-officedocument.presentationml.notesSlide+xml" PartName="/ppt/notesSlides/notesSlide275.xml"/>
  <Override ContentType="application/vnd.openxmlformats-officedocument.presentationml.notesSlide+xml" PartName="/ppt/notesSlides/notesSlide85.xml"/>
  <Override ContentType="application/vnd.openxmlformats-officedocument.presentationml.notesSlide+xml" PartName="/ppt/notesSlides/notesSlide194.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73.xml"/>
  <Override ContentType="application/vnd.openxmlformats-officedocument.presentationml.notesSlide+xml" PartName="/ppt/notesSlides/notesSlide119.xml"/>
  <Override ContentType="application/vnd.openxmlformats-officedocument.presentationml.notesSlide+xml" PartName="/ppt/notesSlides/notesSlide263.xml"/>
  <Override ContentType="application/vnd.openxmlformats-officedocument.presentationml.notesSlide+xml" PartName="/ppt/notesSlides/notesSlide259.xml"/>
  <Override ContentType="application/vnd.openxmlformats-officedocument.presentationml.notesSlide+xml" PartName="/ppt/notesSlides/notesSlide81.xml"/>
  <Override ContentType="application/vnd.openxmlformats-officedocument.presentationml.notesSlide+xml" PartName="/ppt/notesSlides/notesSlide166.xml"/>
  <Override ContentType="application/vnd.openxmlformats-officedocument.presentationml.notesSlide+xml" PartName="/ppt/notesSlides/notesSlide182.xml"/>
  <Override ContentType="application/vnd.openxmlformats-officedocument.presentationml.notesSlide+xml" PartName="/ppt/notesSlides/notesSlide30.xml"/>
  <Override ContentType="application/vnd.openxmlformats-officedocument.presentationml.notesSlide+xml" PartName="/ppt/notesSlides/notesSlide220.xml"/>
  <Override ContentType="application/vnd.openxmlformats-officedocument.presentationml.notesSlide+xml" PartName="/ppt/notesSlides/notesSlide69.xml"/>
  <Override ContentType="application/vnd.openxmlformats-officedocument.presentationml.notesSlide+xml" PartName="/ppt/notesSlides/notesSlide178.xml"/>
  <Override ContentType="application/vnd.openxmlformats-officedocument.presentationml.notesSlide+xml" PartName="/ppt/notesSlides/notesSlide26.xml"/>
  <Override ContentType="application/vnd.openxmlformats-officedocument.presentationml.notesSlide+xml" PartName="/ppt/notesSlides/notesSlide135.xml"/>
  <Override ContentType="application/vnd.openxmlformats-officedocument.presentationml.notesSlide+xml" PartName="/ppt/notesSlides/notesSlide93.xml"/>
  <Override ContentType="application/vnd.openxmlformats-officedocument.presentationml.notesSlide+xml" PartName="/ppt/notesSlides/notesSlide204.xml"/>
  <Override ContentType="application/vnd.openxmlformats-officedocument.presentationml.notesSlide+xml" PartName="/ppt/notesSlides/notesSlide247.xml"/>
  <Override ContentType="application/vnd.openxmlformats-officedocument.presentationml.notesSlide+xml" PartName="/ppt/notesSlides/notesSlide301.xml"/>
  <Override ContentType="application/vnd.openxmlformats-officedocument.presentationml.notesSlide+xml" PartName="/ppt/notesSlides/notesSlide57.xml"/>
  <Override ContentType="application/vnd.openxmlformats-officedocument.presentationml.notesSlide+xml" PartName="/ppt/notesSlides/notesSlide123.xml"/>
  <Override ContentType="application/vnd.openxmlformats-officedocument.presentationml.notesSlide+xml" PartName="/ppt/notesSlides/notesSlide171.xml"/>
  <Override ContentType="application/vnd.openxmlformats-officedocument.presentationml.notesSlide+xml" PartName="/ppt/notesSlides/notesSlide14.xml"/>
  <Override ContentType="application/vnd.openxmlformats-officedocument.presentationml.notesSlide+xml" PartName="/ppt/notesSlides/notesSlide216.xml"/>
  <Override ContentType="application/vnd.openxmlformats-officedocument.presentationml.notesSlide+xml" PartName="/ppt/notesSlides/notesSlide227.xml"/>
  <Override ContentType="application/vnd.openxmlformats-officedocument.presentationml.notesSlide+xml" PartName="/ppt/notesSlides/notesSlide37.xml"/>
  <Override ContentType="application/vnd.openxmlformats-officedocument.presentationml.notesSlide+xml" PartName="/ppt/notesSlides/notesSlide138.xml"/>
  <Override ContentType="application/vnd.openxmlformats-officedocument.presentationml.notesSlide+xml" PartName="/ppt/notesSlides/notesSlide163.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98.xml"/>
  <Override ContentType="application/vnd.openxmlformats-officedocument.presentationml.notesSlide+xml" PartName="/ppt/notesSlides/notesSlide112.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155.xml"/>
  <Override ContentType="application/vnd.openxmlformats-officedocument.presentationml.notesSlide+xml" PartName="/ppt/notesSlides/notesSlide287.xml"/>
  <Override ContentType="application/vnd.openxmlformats-officedocument.presentationml.notesSlide+xml" PartName="/ppt/notesSlides/notesSlide189.xml"/>
  <Override ContentType="application/vnd.openxmlformats-officedocument.presentationml.notesSlide+xml" PartName="/ppt/notesSlides/notesSlide46.xml"/>
  <Override ContentType="application/vnd.openxmlformats-officedocument.presentationml.notesSlide+xml" PartName="/ppt/notesSlides/notesSlide89.xml"/>
  <Override ContentType="application/vnd.openxmlformats-officedocument.presentationml.notesSlide+xml" PartName="/ppt/notesSlides/notesSlide146.xml"/>
  <Override ContentType="application/vnd.openxmlformats-officedocument.presentationml.notesSlide+xml" PartName="/ppt/notesSlides/notesSlide219.xml"/>
  <Override ContentType="application/vnd.openxmlformats-officedocument.presentationml.notesSlide+xml" PartName="/ppt/notesSlides/notesSlide11.xml"/>
  <Override ContentType="application/vnd.openxmlformats-officedocument.presentationml.notesSlide+xml" PartName="/ppt/notesSlides/notesSlide120.xml"/>
  <Override ContentType="application/vnd.openxmlformats-officedocument.presentationml.notesSlide+xml" PartName="/ppt/notesSlides/notesSlide279.xml"/>
  <Override ContentType="application/vnd.openxmlformats-officedocument.presentationml.notesSlide+xml" PartName="/ppt/notesSlides/notesSlide236.xml"/>
  <Override ContentType="application/vnd.openxmlformats-officedocument.presentationml.notesSlide+xml" PartName="/ppt/notesSlides/notesSlide244.xml"/>
  <Override ContentType="application/vnd.openxmlformats-officedocument.presentationml.notesSlide+xml" PartName="/ppt/notesSlides/notesSlide201.xml"/>
  <Override ContentType="application/vnd.openxmlformats-officedocument.presentationml.notesSlide+xml" PartName="/ppt/notesSlides/notesSlide18.xml"/>
  <Override ContentType="application/vnd.openxmlformats-officedocument.presentationml.notesSlide+xml" PartName="/ppt/notesSlides/notesSlide131.xml"/>
  <Override ContentType="application/vnd.openxmlformats-officedocument.presentationml.notesSlide+xml" PartName="/ppt/notesSlides/notesSlide127.xml"/>
  <Override ContentType="application/vnd.openxmlformats-officedocument.presentationml.notesSlide+xml" PartName="/ppt/notesSlides/notesSlide191.xml"/>
  <Override ContentType="application/vnd.openxmlformats-officedocument.presentationml.notesSlide+xml" PartName="/ppt/notesSlides/notesSlide20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65.xml"/>
  <Override ContentType="application/vnd.openxmlformats-officedocument.presentationml.notesSlide+xml" PartName="/ppt/notesSlides/notesSlide174.xml"/>
  <Override ContentType="application/vnd.openxmlformats-officedocument.presentationml.notesSlide+xml" PartName="/ppt/notesSlides/notesSlide304.xml"/>
  <Override ContentType="application/vnd.openxmlformats-officedocument.presentationml.notesSlide+xml" PartName="/ppt/notesSlides/notesSlide272.xml"/>
  <Override ContentType="application/vnd.openxmlformats-officedocument.presentationml.notesSlide+xml" PartName="/ppt/notesSlides/notesSlide255.xml"/>
  <Override ContentType="application/vnd.openxmlformats-officedocument.presentationml.notesSlide+xml" PartName="/ppt/notesSlides/notesSlide212.xml"/>
  <Override ContentType="application/vnd.openxmlformats-officedocument.presentationml.notesSlide+xml" PartName="/ppt/notesSlides/notesSlide298.xml"/>
  <Override ContentType="application/vnd.openxmlformats-officedocument.presentationml.notesSlide+xml" PartName="/ppt/notesSlides/notesSlide92.xml"/>
  <Override ContentType="application/vnd.openxmlformats-officedocument.presentationml.notesSlide+xml" PartName="/ppt/notesSlides/notesSlide193.xml"/>
  <Override ContentType="application/vnd.openxmlformats-officedocument.presentationml.notesSlide+xml" PartName="/ppt/notesSlides/notesSlide282.xml"/>
  <Override ContentType="application/vnd.openxmlformats-officedocument.presentationml.notesSlide+xml" PartName="/ppt/notesSlides/notesSlide150.xml"/>
  <Override ContentType="application/vnd.openxmlformats-officedocument.presentationml.notesSlide+xml" PartName="/ppt/notesSlides/notesSlide142.xml"/>
  <Override ContentType="application/vnd.openxmlformats-officedocument.presentationml.notesSlide+xml" PartName="/ppt/notesSlides/notesSlide248.xml"/>
  <Override ContentType="application/vnd.openxmlformats-officedocument.presentationml.notesSlide+xml" PartName="/ppt/notesSlides/notesSlide116.xml"/>
  <Override ContentType="application/vnd.openxmlformats-officedocument.presentationml.notesSlide+xml" PartName="/ppt/notesSlides/notesSlide15.xml"/>
  <Override ContentType="application/vnd.openxmlformats-officedocument.presentationml.notesSlide+xml" PartName="/ppt/notesSlides/notesSlide159.xml"/>
  <Override ContentType="application/vnd.openxmlformats-officedocument.presentationml.notesSlide+xml" PartName="/ppt/notesSlides/notesSlide185.xml"/>
  <Override ContentType="application/vnd.openxmlformats-officedocument.presentationml.notesSlide+xml" PartName="/ppt/notesSlides/notesSlide215.xml"/>
  <Override ContentType="application/vnd.openxmlformats-officedocument.presentationml.notesSlide+xml" PartName="/ppt/notesSlides/notesSlide126.xml"/>
  <Override ContentType="application/vnd.openxmlformats-officedocument.presentationml.notesSlide+xml" PartName="/ppt/notesSlides/notesSlide68.xml"/>
  <Override ContentType="application/vnd.openxmlformats-officedocument.presentationml.notesSlide+xml" PartName="/ppt/notesSlides/notesSlide258.xml"/>
  <Override ContentType="application/vnd.openxmlformats-officedocument.presentationml.notesSlide+xml" PartName="/ppt/notesSlides/notesSlide169.xml"/>
  <Override ContentType="application/vnd.openxmlformats-officedocument.presentationml.notesSlide+xml" PartName="/ppt/notesSlides/notesSlide292.xml"/>
  <Override ContentType="application/vnd.openxmlformats-officedocument.presentationml.notesSlide+xml" PartName="/ppt/notesSlides/notesSlide205.xml"/>
  <Override ContentType="application/vnd.openxmlformats-officedocument.presentationml.notesSlide+xml" PartName="/ppt/notesSlides/notesSlide108.xml"/>
  <Override ContentType="application/vnd.openxmlformats-officedocument.presentationml.notesSlide+xml" PartName="/ppt/notesSlides/notesSlide25.xml"/>
  <Override ContentType="application/vnd.openxmlformats-officedocument.presentationml.notesSlide+xml" PartName="/ppt/notesSlides/notesSlide160.xml"/>
  <Override ContentType="application/vnd.openxmlformats-officedocument.presentationml.notesSlide+xml" PartName="/ppt/notesSlides/notesSlide43.xml"/>
  <Override ContentType="application/vnd.openxmlformats-officedocument.presentationml.notesSlide+xml" PartName="/ppt/notesSlides/notesSlide276.xml"/>
  <Override ContentType="application/vnd.openxmlformats-officedocument.presentationml.notesSlide+xml" PartName="/ppt/notesSlides/notesSlide86.xml"/>
  <Override ContentType="application/vnd.openxmlformats-officedocument.presentationml.notesSlide+xml" PartName="/ppt/notesSlides/notesSlide179.xml"/>
  <Override ContentType="application/vnd.openxmlformats-officedocument.presentationml.notesSlide+xml" PartName="/ppt/notesSlides/notesSlide233.xml"/>
  <Override ContentType="application/vnd.openxmlformats-officedocument.presentationml.notesSlide+xml" PartName="/ppt/notesSlides/notesSlide300.xml"/>
  <Override ContentType="application/vnd.openxmlformats-officedocument.presentationml.notesSlide+xml" PartName="/ppt/notesSlides/notesSlide165.xml"/>
  <Override ContentType="application/vnd.openxmlformats-officedocument.presentationml.notesSlide+xml" PartName="/ppt/notesSlides/notesSlide122.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264.xml"/>
  <Override ContentType="application/vnd.openxmlformats-officedocument.presentationml.notesSlide+xml" PartName="/ppt/notesSlides/notesSlide74.xml"/>
  <Override ContentType="application/vnd.openxmlformats-officedocument.presentationml.notesSlide+xml" PartName="/ppt/notesSlides/notesSlide170.xml"/>
  <Override ContentType="application/vnd.openxmlformats-officedocument.presentationml.notesSlide+xml" PartName="/ppt/notesSlides/notesSlide197.xml"/>
  <Override ContentType="application/vnd.openxmlformats-officedocument.presentationml.notesSlide+xml" PartName="/ppt/notesSlides/notesSlide221.xml"/>
  <Override ContentType="application/vnd.openxmlformats-officedocument.presentationml.notesSlide+xml" PartName="/ppt/notesSlides/notesSlide58.xml"/>
  <Override ContentType="application/vnd.openxmlformats-officedocument.presentationml.notesSlide+xml" PartName="/ppt/notesSlides/notesSlide154.xml"/>
  <Override ContentType="application/vnd.openxmlformats-officedocument.presentationml.notesSlide+xml" PartName="/ppt/notesSlides/notesSlide136.xml"/>
  <Override ContentType="application/vnd.openxmlformats-officedocument.presentationml.notesSlide+xml" PartName="/ppt/notesSlides/notesSlide2.xml"/>
  <Override ContentType="application/vnd.openxmlformats-officedocument.presentationml.notesSlide+xml" PartName="/ppt/notesSlides/notesSlide260.xml"/>
  <Override ContentType="application/vnd.openxmlformats-officedocument.presentationml.notesSlide+xml" PartName="/ppt/notesSlides/notesSlide70.xml"/>
  <Override ContentType="application/vnd.openxmlformats-officedocument.presentationml.notesSlide+xml" PartName="/ppt/notesSlides/notesSlide243.xml"/>
  <Override ContentType="application/vnd.openxmlformats-officedocument.presentationml.notesSlide+xml" PartName="/ppt/notesSlides/notesSlide111.xml"/>
  <Override ContentType="application/vnd.openxmlformats-officedocument.presentationml.notesSlide+xml" PartName="/ppt/notesSlides/notesSlide226.xml"/>
  <Override ContentType="application/vnd.openxmlformats-officedocument.presentationml.notesSlide+xml" PartName="/ppt/notesSlides/notesSlide269.xml"/>
  <Override ContentType="application/vnd.openxmlformats-officedocument.presentationml.notesSlide+xml" PartName="/ppt/notesSlides/notesSlide200.xml"/>
  <Override ContentType="application/vnd.openxmlformats-officedocument.presentationml.notesSlide+xml" PartName="/ppt/notesSlides/notesSlide181.xml"/>
  <Override ContentType="application/vnd.openxmlformats-officedocument.presentationml.notesSlide+xml" PartName="/ppt/notesSlides/notesSlide47.xml"/>
  <Override ContentType="application/vnd.openxmlformats-officedocument.presentationml.notesSlide+xml" PartName="/ppt/notesSlides/notesSlide209.xml"/>
  <Override ContentType="application/vnd.openxmlformats-officedocument.presentationml.notesSlide+xml" PartName="/ppt/notesSlides/notesSlide104.xml"/>
  <Override ContentType="application/vnd.openxmlformats-officedocument.presentationml.notesSlide+xml" PartName="/ppt/notesSlides/notesSlide147.xml"/>
  <Override ContentType="application/vnd.openxmlformats-officedocument.presentationml.notesSlide+xml" PartName="/ppt/notesSlides/notesSlide21.xml"/>
  <Override ContentType="application/vnd.openxmlformats-officedocument.presentationml.notesSlide+xml" PartName="/ppt/notesSlides/notesSlide164.xml"/>
  <Override ContentType="application/vnd.openxmlformats-officedocument.presentationml.notesSlide+xml" PartName="/ppt/notesSlides/notesSlide64.xml"/>
  <Override ContentType="application/vnd.openxmlformats-officedocument.presentationml.notesSlide+xml" PartName="/ppt/notesSlides/notesSlide121.xml"/>
  <Override ContentType="application/vnd.openxmlformats-officedocument.presentationml.notesSlide+xml" PartName="/ppt/notesSlides/notesSlide305.xml"/>
  <Override ContentType="application/vnd.openxmlformats-officedocument.presentationml.notesSlide+xml" PartName="/ppt/notesSlides/notesSlide6.xml"/>
  <Override ContentType="application/vnd.openxmlformats-officedocument.presentationml.notesSlide+xml" PartName="/ppt/notesSlides/notesSlide271.xml"/>
  <Override ContentType="application/vnd.openxmlformats-officedocument.presentationml.notesSlide+xml" PartName="/ppt/notesSlides/notesSlide237.xml"/>
  <Override ContentType="application/vnd.openxmlformats-officedocument.presentationml.notesSlide+xml" PartName="/ppt/notesSlides/notesSlide297.xml"/>
  <Override ContentType="application/vnd.openxmlformats-officedocument.presentationml.notesSlide+xml" PartName="/ppt/notesSlides/notesSlide211.xml"/>
  <Override ContentType="application/vnd.openxmlformats-officedocument.presentationml.notesSlide+xml" PartName="/ppt/notesSlides/notesSlide254.xml"/>
  <Override ContentType="application/vnd.openxmlformats-officedocument.presentationml.notesSlide+xml" PartName="/ppt/notesSlides/notesSlide79.xml"/>
  <Override ContentType="application/vnd.openxmlformats-officedocument.presentationml.notesSlide+xml" PartName="/ppt/notesSlides/notesSlide132.xml"/>
  <Override ContentType="application/vnd.openxmlformats-officedocument.presentationml.notesSlide+xml" PartName="/ppt/notesSlides/notesSlide36.xml"/>
  <Override ContentType="application/vnd.openxmlformats-officedocument.presentationml.notesSlide+xml" PartName="/ppt/notesSlides/notesSlide96.xml"/>
  <Override ContentType="application/vnd.openxmlformats-officedocument.presentationml.notesSlide+xml" PartName="/ppt/notesSlides/notesSlide192.xml"/>
  <Override ContentType="application/vnd.openxmlformats-officedocument.presentationml.notesSlide+xml" PartName="/ppt/notesSlides/notesSlide286.xml"/>
  <Override ContentType="application/vnd.openxmlformats-officedocument.presentationml.notesSlide+xml" PartName="/ppt/notesSlides/notesSlide19.xml"/>
  <Override ContentType="application/vnd.openxmlformats-officedocument.presentationml.notesSlide+xml" PartName="/ppt/notesSlides/notesSlide115.xml"/>
  <Override ContentType="application/vnd.openxmlformats-officedocument.presentationml.notesSlide+xml" PartName="/ppt/notesSlides/notesSlide53.xml"/>
  <Override ContentType="application/vnd.openxmlformats-officedocument.presentationml.notesSlide+xml" PartName="/ppt/notesSlides/notesSlide158.xml"/>
  <Override ContentType="application/vnd.openxmlformats-officedocument.presentationml.notesSlide+xml" PartName="/ppt/notesSlides/notesSlide175.xml"/>
  <Override ContentType="application/vnd.openxmlformats-officedocument.presentationml.notesSlide+xml" PartName="/ppt/notesSlides/notesSlide10.xml"/>
  <Override ContentType="application/binary" PartName="/ppt/metadata"/>
  <Override ContentType="application/vnd.openxmlformats-officedocument.presentationml.notesMaster+xml" PartName="/ppt/notesMasters/notesMaster1.xml"/>
  <Override ContentType="application/vnd.ms-office.chartstyle+xml" PartName="/ppt/charts/style108.xml"/>
  <Override ContentType="application/vnd.ms-office.chartstyle+xml" PartName="/ppt/charts/style3.xml"/>
  <Override ContentType="application/vnd.ms-office.chartstyle+xml" PartName="/ppt/charts/style42.xml"/>
  <Override ContentType="application/vnd.ms-office.chartstyle+xml" PartName="/ppt/charts/style85.xml"/>
  <Override ContentType="application/vnd.ms-office.chartstyle+xml" PartName="/ppt/charts/style59.xml"/>
  <Override ContentType="application/vnd.ms-office.chartstyle+xml" PartName="/ppt/charts/style142.xml"/>
  <Override ContentType="application/vnd.ms-office.chartstyle+xml" PartName="/ppt/charts/style116.xml"/>
  <Override ContentType="application/vnd.ms-office.chartstyle+xml" PartName="/ppt/charts/style16.xml"/>
  <Override ContentType="application/vnd.ms-office.chartstyle+xml" PartName="/ppt/charts/style75.xml"/>
  <Override ContentType="application/vnd.ms-office.chartstyle+xml" PartName="/ppt/charts/style140.xml"/>
  <Override ContentType="application/vnd.ms-office.chartstyle+xml" PartName="/ppt/charts/style32.xml"/>
  <Override ContentType="application/vnd.ms-office.chartstyle+xml" PartName="/ppt/charts/style134.xml"/>
  <Override ContentType="application/vnd.ms-office.chartstyle+xml" PartName="/ppt/charts/style24.xml"/>
  <Override ContentType="application/vnd.ms-office.chartstyle+xml" PartName="/ppt/charts/style50.xml"/>
  <Override ContentType="application/vnd.ms-office.chartstyle+xml" PartName="/ppt/charts/style67.xml"/>
  <Override ContentType="application/vnd.ms-office.chartstyle+xml" PartName="/ppt/charts/style126.xml"/>
  <Override ContentType="application/vnd.ms-office.chartstyle+xml" PartName="/ppt/charts/style93.xml"/>
  <Override ContentType="application/vnd.ms-office.chartstyle+xml" PartName="/ppt/charts/style5.xml"/>
  <Override ContentType="application/vnd.ms-office.chartstyle+xml" PartName="/ppt/charts/style49.xml"/>
  <Override ContentType="application/vnd.ms-office.chartstyle+xml" PartName="/ppt/charts/style22.xml"/>
  <Override ContentType="application/vnd.ms-office.chartstyle+xml" PartName="/ppt/charts/style144.xml"/>
  <Override ContentType="application/vnd.ms-office.chartstyle+xml" PartName="/ppt/charts/style36.xml"/>
  <Override ContentType="application/vnd.ms-office.chartstyle+xml" PartName="/ppt/charts/style18.xml"/>
  <Override ContentType="application/vnd.ms-office.chartstyle+xml" PartName="/ppt/charts/style79.xml"/>
  <Override ContentType="application/vnd.ms-office.chartstyle+xml" PartName="/ppt/charts/style101.xml"/>
  <Override ContentType="application/vnd.ms-office.chartstyle+xml" PartName="/ppt/charts/style81.xml"/>
  <Override ContentType="application/vnd.ms-office.chartstyle+xml" PartName="/ppt/charts/style40.xml"/>
  <Override ContentType="application/vnd.ms-office.chartstyle+xml" PartName="/ppt/charts/style114.xml"/>
  <Override ContentType="application/vnd.ms-office.chartstyle+xml" PartName="/ppt/charts/style70.xml"/>
  <Override ContentType="application/vnd.ms-office.chartstyle+xml" PartName="/ppt/charts/style83.xml"/>
  <Override ContentType="application/vnd.ms-office.chartstyle+xml" PartName="/ppt/charts/style77.xml"/>
  <Override ContentType="application/vnd.ms-office.chartstyle+xml" PartName="/ppt/charts/style7.xml"/>
  <Override ContentType="application/vnd.ms-office.chartstyle+xml" PartName="/ppt/charts/style47.xml"/>
  <Override ContentType="application/vnd.ms-office.chartstyle+xml" PartName="/ppt/charts/style34.xml"/>
  <Override ContentType="application/vnd.ms-office.chartstyle+xml" PartName="/ppt/charts/style132.xml"/>
  <Override ContentType="application/vnd.ms-office.chartstyle+xml" PartName="/ppt/charts/style65.xml"/>
  <Override ContentType="application/vnd.ms-office.chartstyle+xml" PartName="/ppt/charts/style128.xml"/>
  <Override ContentType="application/vnd.ms-office.chartstyle+xml" PartName="/ppt/charts/style95.xml"/>
  <Override ContentType="application/vnd.ms-office.chartstyle+xml" PartName="/ppt/charts/style150.xml"/>
  <Override ContentType="application/vnd.ms-office.chartstyle+xml" PartName="/ppt/charts/style52.xml"/>
  <Override ContentType="application/vnd.ms-office.chartstyle+xml" PartName="/ppt/charts/style138.xml"/>
  <Override ContentType="application/vnd.ms-office.chartstyle+xml" PartName="/ppt/charts/style71.xml"/>
  <Override ContentType="application/vnd.ms-office.chartstyle+xml" PartName="/ppt/charts/style8.xml"/>
  <Override ContentType="application/vnd.ms-office.chartstyle+xml" PartName="/ppt/charts/style112.xml"/>
  <Override ContentType="application/vnd.ms-office.chartstyle+xml" PartName="/ppt/charts/style45.xml"/>
  <Override ContentType="application/vnd.ms-office.chartstyle+xml" PartName="/ppt/charts/style121.xml"/>
  <Override ContentType="application/vnd.ms-office.chartstyle+xml" PartName="/ppt/charts/style37.xml"/>
  <Override ContentType="application/vnd.ms-office.chartstyle+xml" PartName="/ppt/charts/style62.xml"/>
  <Override ContentType="application/vnd.ms-office.chartstyle+xml" PartName="/ppt/charts/style104.xml"/>
  <Override ContentType="application/vnd.ms-office.chartstyle+xml" PartName="/ppt/charts/style88.xml"/>
  <Override ContentType="application/vnd.ms-office.chartstyle+xml" PartName="/ppt/charts/style147.xml"/>
  <Override ContentType="application/vnd.ms-office.chartstyle+xml" PartName="/ppt/charts/style11.xml"/>
  <Override ContentType="application/vnd.ms-office.chartstyle+xml" PartName="/ppt/charts/style97.xml"/>
  <Override ContentType="application/vnd.ms-office.chartstyle+xml" PartName="/ppt/charts/style28.xml"/>
  <Override ContentType="application/vnd.ms-office.chartstyle+xml" PartName="/ppt/charts/style54.xml"/>
  <Override ContentType="application/vnd.ms-office.chartstyle+xml" PartName="/ppt/charts/style119.xml"/>
  <Override ContentType="application/vnd.ms-office.chartstyle+xml" PartName="/ppt/charts/style149.xml"/>
  <Override ContentType="application/vnd.ms-office.chartstyle+xml" PartName="/ppt/charts/style60.xml"/>
  <Override ContentType="application/vnd.ms-office.chartstyle+xml" PartName="/ppt/charts/style106.xml"/>
  <Override ContentType="application/vnd.ms-office.chartstyle+xml" PartName="/ppt/charts/style1.xml"/>
  <Override ContentType="application/vnd.ms-office.chartstyle+xml" PartName="/ppt/charts/style123.xml"/>
  <Override ContentType="application/vnd.ms-office.chartstyle+xml" PartName="/ppt/charts/style136.xml"/>
  <Override ContentType="application/vnd.ms-office.chartstyle+xml" PartName="/ppt/charts/style90.xml"/>
  <Override ContentType="application/vnd.ms-office.chartstyle+xml" PartName="/ppt/charts/style110.xml"/>
  <Override ContentType="application/vnd.ms-office.chartstyle+xml" PartName="/ppt/charts/style69.xml"/>
  <Override ContentType="application/vnd.ms-office.chartstyle+xml" PartName="/ppt/charts/style26.xml"/>
  <Override ContentType="application/vnd.ms-office.chartstyle+xml" PartName="/ppt/charts/style99.xml"/>
  <Override ContentType="application/vnd.ms-office.chartstyle+xml" PartName="/ppt/charts/style39.xml"/>
  <Override ContentType="application/vnd.ms-office.chartstyle+xml" PartName="/ppt/charts/style86.xml"/>
  <Override ContentType="application/vnd.ms-office.chartstyle+xml" PartName="/ppt/charts/style73.xml"/>
  <Override ContentType="application/vnd.ms-office.chartstyle+xml" PartName="/ppt/charts/style43.xml"/>
  <Override ContentType="application/vnd.ms-office.chartstyle+xml" PartName="/ppt/charts/style30.xml"/>
  <Override ContentType="application/vnd.ms-office.chartstyle+xml" PartName="/ppt/charts/style13.xml"/>
  <Override ContentType="application/vnd.ms-office.chartstyle+xml" PartName="/ppt/charts/style56.xml"/>
  <Override ContentType="application/vnd.ms-office.chartstyle+xml" PartName="/ppt/charts/style33.xml"/>
  <Override ContentType="application/vnd.ms-office.chartstyle+xml" PartName="/ppt/charts/style133.xml"/>
  <Override ContentType="application/vnd.ms-office.chartstyle+xml" PartName="/ppt/charts/style76.xml"/>
  <Override ContentType="application/vnd.ms-office.chartstyle+xml" PartName="/ppt/charts/style25.xml"/>
  <Override ContentType="application/vnd.ms-office.chartstyle+xml" PartName="/ppt/charts/style125.xml"/>
  <Override ContentType="application/vnd.ms-office.chartstyle+xml" PartName="/ppt/charts/style92.xml"/>
  <Override ContentType="application/vnd.ms-office.chartstyle+xml" PartName="/ppt/charts/style68.xml"/>
  <Override ContentType="application/vnd.ms-office.chartstyle+xml" PartName="/ppt/charts/style94.xml"/>
  <Override ContentType="application/vnd.ms-office.chartstyle+xml" PartName="/ppt/charts/style4.xml"/>
  <Override ContentType="application/vnd.ms-office.chartstyle+xml" PartName="/ppt/charts/style58.xml"/>
  <Override ContentType="application/vnd.ms-office.chartstyle+xml" PartName="/ppt/charts/style109.xml"/>
  <Override ContentType="application/vnd.ms-office.chartstyle+xml" PartName="/ppt/charts/style100.xml"/>
  <Override ContentType="application/vnd.ms-office.chartstyle+xml" PartName="/ppt/charts/style84.xml"/>
  <Override ContentType="application/vnd.ms-office.chartstyle+xml" PartName="/ppt/charts/style135.xml"/>
  <Override ContentType="application/vnd.ms-office.chartstyle+xml" PartName="/ppt/charts/style143.xml"/>
  <Override ContentType="application/vnd.ms-office.chartstyle+xml" PartName="/ppt/charts/style117.xml"/>
  <Override ContentType="application/vnd.ms-office.chartstyle+xml" PartName="/ppt/charts/style41.xml"/>
  <Override ContentType="application/vnd.ms-office.chartstyle+xml" PartName="/ppt/charts/style15.xml"/>
  <Override ContentType="application/vnd.ms-office.chartstyle+xml" PartName="/ppt/charts/style82.xml"/>
  <Override ContentType="application/vnd.ms-office.chartstyle+xml" PartName="/ppt/charts/style19.xml"/>
  <Override ContentType="application/vnd.ms-office.chartstyle+xml" PartName="/ppt/charts/style35.xml"/>
  <Override ContentType="application/vnd.ms-office.chartstyle+xml" PartName="/ppt/charts/style131.xml"/>
  <Override ContentType="application/vnd.ms-office.chartstyle+xml" PartName="/ppt/charts/style66.xml"/>
  <Override ContentType="application/vnd.ms-office.chartstyle+xml" PartName="/ppt/charts/style23.xml"/>
  <Override ContentType="application/vnd.ms-office.chartstyle+xml" PartName="/ppt/charts/style96.xml"/>
  <Override ContentType="application/vnd.ms-office.chartstyle+xml" PartName="/ppt/charts/style151.xml"/>
  <Override ContentType="application/vnd.ms-office.chartstyle+xml" PartName="/ppt/charts/style53.xml"/>
  <Override ContentType="application/vnd.ms-office.chartstyle+xml" PartName="/ppt/charts/style127.xml"/>
  <Override ContentType="application/vnd.ms-office.chartstyle+xml" PartName="/ppt/charts/style21.xml"/>
  <Override ContentType="application/vnd.ms-office.chartstyle+xml" PartName="/ppt/charts/style145.xml"/>
  <Override ContentType="application/vnd.ms-office.chartstyle+xml" PartName="/ppt/charts/style51.xml"/>
  <Override ContentType="application/vnd.ms-office.chartstyle+xml" PartName="/ppt/charts/style115.xml"/>
  <Override ContentType="application/vnd.ms-office.chartstyle+xml" PartName="/ppt/charts/style64.xml"/>
  <Override ContentType="application/vnd.ms-office.chartstyle+xml" PartName="/ppt/charts/style102.xml"/>
  <Override ContentType="application/vnd.ms-office.chartstyle+xml" PartName="/ppt/charts/style48.xml"/>
  <Override ContentType="application/vnd.ms-office.chartstyle+xml" PartName="/ppt/charts/style17.xml"/>
  <Override ContentType="application/vnd.ms-office.chartstyle+xml" PartName="/ppt/charts/style6.xml"/>
  <Override ContentType="application/vnd.ms-office.chartstyle+xml" PartName="/ppt/charts/style78.xml"/>
  <Override ContentType="application/vnd.ms-office.chartstyle+xml" PartName="/ppt/charts/style38.xml"/>
  <Override ContentType="application/vnd.ms-office.chartstyle+xml" PartName="/ppt/charts/style63.xml"/>
  <Override ContentType="application/vnd.ms-office.chartstyle+xml" PartName="/ppt/charts/style103.xml"/>
  <Override ContentType="application/vnd.ms-office.chartstyle+xml" PartName="/ppt/charts/style89.xml"/>
  <Override ContentType="application/vnd.ms-office.chartstyle+xml" PartName="/ppt/charts/style98.xml"/>
  <Override ContentType="application/vnd.ms-office.chartstyle+xml" PartName="/ppt/charts/style46.xml"/>
  <Override ContentType="application/vnd.ms-office.chartstyle+xml" PartName="/ppt/charts/style120.xml"/>
  <Override ContentType="application/vnd.ms-office.chartstyle+xml" PartName="/ppt/charts/style20.xml"/>
  <Override ContentType="application/vnd.ms-office.chartstyle+xml" PartName="/ppt/charts/style146.xml"/>
  <Override ContentType="application/vnd.ms-office.chartstyle+xml" PartName="/ppt/charts/style29.xml"/>
  <Override ContentType="application/vnd.ms-office.chartstyle+xml" PartName="/ppt/charts/style12.xml"/>
  <Override ContentType="application/vnd.ms-office.chartstyle+xml" PartName="/ppt/charts/style129.xml"/>
  <Override ContentType="application/vnd.ms-office.chartstyle+xml" PartName="/ppt/charts/style55.xml"/>
  <Override ContentType="application/vnd.ms-office.chartstyle+xml" PartName="/ppt/charts/style9.xml"/>
  <Override ContentType="application/vnd.ms-office.chartstyle+xml" PartName="/ppt/charts/style139.xml"/>
  <Override ContentType="application/vnd.ms-office.chartstyle+xml" PartName="/ppt/charts/style10.xml"/>
  <Override ContentType="application/vnd.ms-office.chartstyle+xml" PartName="/ppt/charts/style72.xml"/>
  <Override ContentType="application/vnd.ms-office.chartstyle+xml" PartName="/ppt/charts/style130.xml"/>
  <Override ContentType="application/vnd.ms-office.chartstyle+xml" PartName="/ppt/charts/style148.xml"/>
  <Override ContentType="application/vnd.ms-office.chartstyle+xml" PartName="/ppt/charts/style113.xml"/>
  <Override ContentType="application/vnd.ms-office.chartstyle+xml" PartName="/ppt/charts/style80.xml"/>
  <Override ContentType="application/vnd.ms-office.chartstyle+xml" PartName="/ppt/charts/style57.xml"/>
  <Override ContentType="application/vnd.ms-office.chartstyle+xml" PartName="/ppt/charts/style44.xml"/>
  <Override ContentType="application/vnd.ms-office.chartstyle+xml" PartName="/ppt/charts/style122.xml"/>
  <Override ContentType="application/vnd.ms-office.chartstyle+xml" PartName="/ppt/charts/style74.xml"/>
  <Override ContentType="application/vnd.ms-office.chartstyle+xml" PartName="/ppt/charts/style87.xml"/>
  <Override ContentType="application/vnd.ms-office.chartstyle+xml" PartName="/ppt/charts/style105.xml"/>
  <Override ContentType="application/vnd.ms-office.chartstyle+xml" PartName="/ppt/charts/style31.xml"/>
  <Override ContentType="application/vnd.ms-office.chartstyle+xml" PartName="/ppt/charts/style118.xml"/>
  <Override ContentType="application/vnd.ms-office.chartstyle+xml" PartName="/ppt/charts/style27.xml"/>
  <Override ContentType="application/vnd.ms-office.chartstyle+xml" PartName="/ppt/charts/style14.xml"/>
  <Override ContentType="application/vnd.ms-office.chartstyle+xml" PartName="/ppt/charts/style107.xml"/>
  <Override ContentType="application/vnd.ms-office.chartstyle+xml" PartName="/ppt/charts/style61.xml"/>
  <Override ContentType="application/vnd.ms-office.chartstyle+xml" PartName="/ppt/charts/style91.xml"/>
  <Override ContentType="application/vnd.ms-office.chartstyle+xml" PartName="/ppt/charts/style124.xml"/>
  <Override ContentType="application/vnd.ms-office.chartstyle+xml" PartName="/ppt/charts/style137.xml"/>
  <Override ContentType="application/vnd.ms-office.chartstyle+xml" PartName="/ppt/charts/style2.xml"/>
  <Override ContentType="application/vnd.ms-office.chartstyle+xml" PartName="/ppt/charts/style141.xml"/>
  <Override ContentType="application/vnd.ms-office.chartstyle+xml" PartName="/ppt/charts/style111.xml"/>
  <Override ContentType="application/vnd.openxmlformats-officedocument.presentationml.presProps+xml" PartName="/ppt/pres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6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 id="343" r:id="rId94"/>
    <p:sldId id="344" r:id="rId95"/>
    <p:sldId id="345" r:id="rId96"/>
    <p:sldId id="346" r:id="rId97"/>
    <p:sldId id="347" r:id="rId98"/>
    <p:sldId id="348" r:id="rId99"/>
    <p:sldId id="349" r:id="rId100"/>
    <p:sldId id="350" r:id="rId101"/>
    <p:sldId id="351" r:id="rId102"/>
    <p:sldId id="352" r:id="rId103"/>
    <p:sldId id="353" r:id="rId104"/>
    <p:sldId id="354" r:id="rId105"/>
    <p:sldId id="355" r:id="rId106"/>
    <p:sldId id="356" r:id="rId107"/>
    <p:sldId id="357" r:id="rId108"/>
    <p:sldId id="358" r:id="rId109"/>
    <p:sldId id="359" r:id="rId110"/>
    <p:sldId id="360" r:id="rId111"/>
    <p:sldId id="361" r:id="rId112"/>
    <p:sldId id="362" r:id="rId113"/>
    <p:sldId id="363" r:id="rId114"/>
    <p:sldId id="364" r:id="rId115"/>
    <p:sldId id="365" r:id="rId116"/>
    <p:sldId id="366" r:id="rId117"/>
    <p:sldId id="367" r:id="rId118"/>
    <p:sldId id="368" r:id="rId119"/>
    <p:sldId id="369" r:id="rId120"/>
    <p:sldId id="370" r:id="rId121"/>
    <p:sldId id="371" r:id="rId122"/>
    <p:sldId id="372" r:id="rId123"/>
    <p:sldId id="373" r:id="rId124"/>
    <p:sldId id="374" r:id="rId125"/>
    <p:sldId id="375" r:id="rId126"/>
    <p:sldId id="376" r:id="rId127"/>
    <p:sldId id="377" r:id="rId128"/>
    <p:sldId id="378" r:id="rId129"/>
    <p:sldId id="379" r:id="rId130"/>
    <p:sldId id="380" r:id="rId131"/>
    <p:sldId id="381" r:id="rId132"/>
    <p:sldId id="382" r:id="rId133"/>
    <p:sldId id="383" r:id="rId134"/>
    <p:sldId id="384" r:id="rId135"/>
    <p:sldId id="385" r:id="rId136"/>
    <p:sldId id="386" r:id="rId137"/>
    <p:sldId id="387" r:id="rId138"/>
    <p:sldId id="388" r:id="rId139"/>
    <p:sldId id="389" r:id="rId140"/>
    <p:sldId id="390" r:id="rId141"/>
    <p:sldId id="391" r:id="rId142"/>
    <p:sldId id="392" r:id="rId143"/>
    <p:sldId id="393" r:id="rId144"/>
    <p:sldId id="394" r:id="rId145"/>
    <p:sldId id="395" r:id="rId146"/>
    <p:sldId id="396" r:id="rId147"/>
    <p:sldId id="397" r:id="rId148"/>
    <p:sldId id="398" r:id="rId149"/>
    <p:sldId id="399" r:id="rId150"/>
    <p:sldId id="400" r:id="rId151"/>
    <p:sldId id="401" r:id="rId152"/>
    <p:sldId id="402" r:id="rId153"/>
    <p:sldId id="403" r:id="rId154"/>
    <p:sldId id="404" r:id="rId155"/>
    <p:sldId id="405" r:id="rId156"/>
    <p:sldId id="406" r:id="rId157"/>
    <p:sldId id="407" r:id="rId158"/>
    <p:sldId id="408" r:id="rId159"/>
    <p:sldId id="409" r:id="rId160"/>
    <p:sldId id="410" r:id="rId161"/>
    <p:sldId id="411" r:id="rId162"/>
    <p:sldId id="412" r:id="rId163"/>
    <p:sldId id="413" r:id="rId164"/>
    <p:sldId id="414" r:id="rId165"/>
    <p:sldId id="415" r:id="rId166"/>
    <p:sldId id="416" r:id="rId167"/>
    <p:sldId id="417" r:id="rId168"/>
    <p:sldId id="418" r:id="rId169"/>
    <p:sldId id="419" r:id="rId170"/>
    <p:sldId id="420" r:id="rId171"/>
    <p:sldId id="421" r:id="rId172"/>
    <p:sldId id="422" r:id="rId173"/>
    <p:sldId id="423" r:id="rId174"/>
    <p:sldId id="424" r:id="rId175"/>
    <p:sldId id="425" r:id="rId176"/>
    <p:sldId id="426" r:id="rId177"/>
    <p:sldId id="427" r:id="rId178"/>
    <p:sldId id="428" r:id="rId179"/>
    <p:sldId id="429" r:id="rId180"/>
    <p:sldId id="430" r:id="rId181"/>
    <p:sldId id="431" r:id="rId182"/>
    <p:sldId id="432" r:id="rId183"/>
    <p:sldId id="433" r:id="rId184"/>
    <p:sldId id="434" r:id="rId185"/>
    <p:sldId id="435" r:id="rId186"/>
    <p:sldId id="436" r:id="rId187"/>
    <p:sldId id="437" r:id="rId188"/>
    <p:sldId id="438" r:id="rId189"/>
    <p:sldId id="439" r:id="rId190"/>
    <p:sldId id="440" r:id="rId191"/>
    <p:sldId id="441" r:id="rId192"/>
    <p:sldId id="442" r:id="rId193"/>
    <p:sldId id="443" r:id="rId194"/>
    <p:sldId id="444" r:id="rId195"/>
    <p:sldId id="445" r:id="rId196"/>
    <p:sldId id="446" r:id="rId197"/>
    <p:sldId id="447" r:id="rId198"/>
    <p:sldId id="448" r:id="rId199"/>
    <p:sldId id="449" r:id="rId200"/>
    <p:sldId id="450" r:id="rId201"/>
    <p:sldId id="451" r:id="rId202"/>
    <p:sldId id="452" r:id="rId203"/>
    <p:sldId id="453" r:id="rId204"/>
    <p:sldId id="454" r:id="rId205"/>
    <p:sldId id="455" r:id="rId206"/>
    <p:sldId id="456" r:id="rId207"/>
    <p:sldId id="457" r:id="rId208"/>
    <p:sldId id="458" r:id="rId209"/>
    <p:sldId id="459" r:id="rId210"/>
    <p:sldId id="460" r:id="rId211"/>
    <p:sldId id="461" r:id="rId212"/>
    <p:sldId id="462" r:id="rId213"/>
    <p:sldId id="463" r:id="rId214"/>
    <p:sldId id="464" r:id="rId215"/>
    <p:sldId id="465" r:id="rId216"/>
    <p:sldId id="466" r:id="rId217"/>
    <p:sldId id="467" r:id="rId218"/>
    <p:sldId id="468" r:id="rId219"/>
    <p:sldId id="469" r:id="rId220"/>
    <p:sldId id="470" r:id="rId221"/>
    <p:sldId id="471" r:id="rId222"/>
    <p:sldId id="472" r:id="rId223"/>
    <p:sldId id="473" r:id="rId224"/>
    <p:sldId id="474" r:id="rId225"/>
    <p:sldId id="475" r:id="rId226"/>
    <p:sldId id="476" r:id="rId227"/>
    <p:sldId id="477" r:id="rId228"/>
    <p:sldId id="478" r:id="rId229"/>
    <p:sldId id="479" r:id="rId230"/>
    <p:sldId id="480" r:id="rId231"/>
    <p:sldId id="481" r:id="rId232"/>
    <p:sldId id="482" r:id="rId233"/>
    <p:sldId id="483" r:id="rId234"/>
    <p:sldId id="484" r:id="rId235"/>
    <p:sldId id="485" r:id="rId236"/>
    <p:sldId id="486" r:id="rId237"/>
    <p:sldId id="487" r:id="rId238"/>
    <p:sldId id="488" r:id="rId239"/>
    <p:sldId id="489" r:id="rId240"/>
    <p:sldId id="490" r:id="rId241"/>
    <p:sldId id="491" r:id="rId242"/>
    <p:sldId id="492" r:id="rId243"/>
    <p:sldId id="493" r:id="rId244"/>
    <p:sldId id="494" r:id="rId245"/>
    <p:sldId id="495" r:id="rId246"/>
    <p:sldId id="496" r:id="rId247"/>
    <p:sldId id="497" r:id="rId248"/>
    <p:sldId id="498" r:id="rId249"/>
    <p:sldId id="499" r:id="rId250"/>
    <p:sldId id="500" r:id="rId251"/>
    <p:sldId id="501" r:id="rId252"/>
    <p:sldId id="502" r:id="rId253"/>
    <p:sldId id="503" r:id="rId254"/>
    <p:sldId id="504" r:id="rId255"/>
    <p:sldId id="505" r:id="rId256"/>
    <p:sldId id="506" r:id="rId257"/>
    <p:sldId id="507" r:id="rId258"/>
    <p:sldId id="508" r:id="rId259"/>
    <p:sldId id="509" r:id="rId260"/>
    <p:sldId id="510" r:id="rId261"/>
    <p:sldId id="511" r:id="rId262"/>
    <p:sldId id="512" r:id="rId263"/>
    <p:sldId id="513" r:id="rId264"/>
    <p:sldId id="514" r:id="rId265"/>
    <p:sldId id="515" r:id="rId266"/>
    <p:sldId id="516" r:id="rId267"/>
    <p:sldId id="517" r:id="rId268"/>
    <p:sldId id="518" r:id="rId269"/>
    <p:sldId id="519" r:id="rId270"/>
    <p:sldId id="520" r:id="rId271"/>
    <p:sldId id="521" r:id="rId272"/>
    <p:sldId id="522" r:id="rId273"/>
    <p:sldId id="523" r:id="rId274"/>
    <p:sldId id="524" r:id="rId275"/>
    <p:sldId id="525" r:id="rId276"/>
    <p:sldId id="526" r:id="rId277"/>
    <p:sldId id="527" r:id="rId278"/>
    <p:sldId id="528" r:id="rId279"/>
    <p:sldId id="529" r:id="rId280"/>
    <p:sldId id="530" r:id="rId281"/>
    <p:sldId id="531" r:id="rId282"/>
    <p:sldId id="532" r:id="rId283"/>
    <p:sldId id="533" r:id="rId284"/>
    <p:sldId id="534" r:id="rId285"/>
    <p:sldId id="535" r:id="rId286"/>
    <p:sldId id="536" r:id="rId287"/>
    <p:sldId id="537" r:id="rId288"/>
    <p:sldId id="538" r:id="rId289"/>
    <p:sldId id="539" r:id="rId290"/>
    <p:sldId id="540" r:id="rId291"/>
    <p:sldId id="541" r:id="rId292"/>
    <p:sldId id="542" r:id="rId293"/>
    <p:sldId id="543" r:id="rId294"/>
    <p:sldId id="544" r:id="rId295"/>
    <p:sldId id="545" r:id="rId296"/>
    <p:sldId id="546" r:id="rId297"/>
    <p:sldId id="547" r:id="rId298"/>
    <p:sldId id="548" r:id="rId299"/>
    <p:sldId id="549" r:id="rId300"/>
    <p:sldId id="550" r:id="rId301"/>
    <p:sldId id="551" r:id="rId302"/>
    <p:sldId id="552" r:id="rId303"/>
    <p:sldId id="553" r:id="rId304"/>
    <p:sldId id="554" r:id="rId305"/>
    <p:sldId id="555" r:id="rId306"/>
    <p:sldId id="556" r:id="rId307"/>
    <p:sldId id="557" r:id="rId308"/>
    <p:sldId id="558" r:id="rId309"/>
    <p:sldId id="559" r:id="rId310"/>
    <p:sldId id="560" r:id="rId311"/>
    <p:sldId id="561" r:id="rId312"/>
  </p:sldIdLst>
  <p:sldSz cy="6858000" cx="12192000"/>
  <p:notesSz cx="6858000" cy="9144000"/>
  <p:embeddedFontLst>
    <p:embeddedFont>
      <p:font typeface="Libre Franklin"/>
      <p:regular r:id="rId313"/>
      <p:bold r:id="rId314"/>
      <p:italic r:id="rId315"/>
      <p:boldItalic r:id="rId316"/>
    </p:embeddedFont>
    <p:embeddedFont>
      <p:font typeface="Montserrat"/>
      <p:regular r:id="rId317"/>
      <p:bold r:id="rId318"/>
      <p:italic r:id="rId319"/>
      <p:boldItalic r:id="rId32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321" roundtripDataSignature="AMtx7miLfjGNCewiq5ZiETXK5u/sYxngMg=="/>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E03F8450-C5D5-4EAF-8B33-4EFE539EC458}">
  <a:tblStyle styleId="{E03F8450-C5D5-4EAF-8B33-4EFE539EC458}" styleName="Table_0">
    <a:wholeTbl>
      <a:tcTxStyle b="off" i="off">
        <a:font>
          <a:latin typeface="Montserrat"/>
          <a:ea typeface="Montserrat"/>
          <a:cs typeface="Montserrat"/>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6E7E7"/>
          </a:solidFill>
        </a:fill>
      </a:tcStyle>
    </a:wholeTbl>
    <a:band1H>
      <a:tcTxStyle/>
      <a:tcStyle>
        <a:fill>
          <a:solidFill>
            <a:srgbClr val="CACBCC"/>
          </a:solidFill>
        </a:fill>
      </a:tcStyle>
    </a:band1H>
    <a:band2H>
      <a:tcTxStyle/>
    </a:band2H>
    <a:band1V>
      <a:tcTxStyle/>
      <a:tcStyle>
        <a:fill>
          <a:solidFill>
            <a:srgbClr val="CACBCC"/>
          </a:solidFill>
        </a:fill>
      </a:tcStyle>
    </a:band1V>
    <a:band2V>
      <a:tcTxStyle/>
    </a:band2V>
    <a:lastCol>
      <a:tcTxStyle b="on" i="off">
        <a:font>
          <a:latin typeface="Montserrat"/>
          <a:ea typeface="Montserrat"/>
          <a:cs typeface="Montserrat"/>
        </a:font>
        <a:schemeClr val="lt1"/>
      </a:tcTxStyle>
      <a:tcStyle>
        <a:fill>
          <a:solidFill>
            <a:schemeClr val="accent1"/>
          </a:solidFill>
        </a:fill>
      </a:tcStyle>
    </a:lastCol>
    <a:firstCol>
      <a:tcTxStyle b="on" i="off">
        <a:font>
          <a:latin typeface="Montserrat"/>
          <a:ea typeface="Montserrat"/>
          <a:cs typeface="Montserrat"/>
        </a:font>
        <a:schemeClr val="lt1"/>
      </a:tcTxStyle>
      <a:tcStyle>
        <a:fill>
          <a:solidFill>
            <a:schemeClr val="accent1"/>
          </a:solidFill>
        </a:fill>
      </a:tcStyle>
    </a:firstCol>
    <a:lastRow>
      <a:tcTxStyle b="on" i="off">
        <a:font>
          <a:latin typeface="Montserrat"/>
          <a:ea typeface="Montserrat"/>
          <a:cs typeface="Montserrat"/>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a:seCell>
    <a:swCell>
      <a:tcTxStyle/>
    </a:swCell>
    <a:firstRow>
      <a:tcTxStyle b="on" i="off">
        <a:font>
          <a:latin typeface="Montserrat"/>
          <a:ea typeface="Montserrat"/>
          <a:cs typeface="Montserrat"/>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a:neCell>
    <a:nwCell>
      <a:tcTxStyle/>
    </a:nwCell>
  </a:tblStyle>
  <a:tblStyle styleId="{0002D6F2-EAD4-447E-A907-ECC76440BB21}" styleName="Table_1">
    <a:wholeTbl>
      <a:tcTxStyle>
        <a:font>
          <a:latin typeface="Arial"/>
          <a:ea typeface="Arial"/>
          <a:cs typeface="Arial"/>
        </a:font>
        <a:srgbClr val="000000"/>
      </a:tcTx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190" Type="http://schemas.openxmlformats.org/officeDocument/2006/relationships/slide" Target="slides/slide18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194" Type="http://schemas.openxmlformats.org/officeDocument/2006/relationships/slide" Target="slides/slide188.xml"/><Relationship Id="rId43" Type="http://schemas.openxmlformats.org/officeDocument/2006/relationships/slide" Target="slides/slide37.xml"/><Relationship Id="rId193" Type="http://schemas.openxmlformats.org/officeDocument/2006/relationships/slide" Target="slides/slide187.xml"/><Relationship Id="rId46" Type="http://schemas.openxmlformats.org/officeDocument/2006/relationships/slide" Target="slides/slide40.xml"/><Relationship Id="rId192" Type="http://schemas.openxmlformats.org/officeDocument/2006/relationships/slide" Target="slides/slide186.xml"/><Relationship Id="rId45" Type="http://schemas.openxmlformats.org/officeDocument/2006/relationships/slide" Target="slides/slide39.xml"/><Relationship Id="rId191" Type="http://schemas.openxmlformats.org/officeDocument/2006/relationships/slide" Target="slides/slide185.xml"/><Relationship Id="rId48" Type="http://schemas.openxmlformats.org/officeDocument/2006/relationships/slide" Target="slides/slide42.xml"/><Relationship Id="rId187" Type="http://schemas.openxmlformats.org/officeDocument/2006/relationships/slide" Target="slides/slide181.xml"/><Relationship Id="rId47" Type="http://schemas.openxmlformats.org/officeDocument/2006/relationships/slide" Target="slides/slide41.xml"/><Relationship Id="rId186" Type="http://schemas.openxmlformats.org/officeDocument/2006/relationships/slide" Target="slides/slide180.xml"/><Relationship Id="rId185" Type="http://schemas.openxmlformats.org/officeDocument/2006/relationships/slide" Target="slides/slide179.xml"/><Relationship Id="rId49" Type="http://schemas.openxmlformats.org/officeDocument/2006/relationships/slide" Target="slides/slide43.xml"/><Relationship Id="rId184" Type="http://schemas.openxmlformats.org/officeDocument/2006/relationships/slide" Target="slides/slide178.xml"/><Relationship Id="rId189" Type="http://schemas.openxmlformats.org/officeDocument/2006/relationships/slide" Target="slides/slide183.xml"/><Relationship Id="rId188" Type="http://schemas.openxmlformats.org/officeDocument/2006/relationships/slide" Target="slides/slide18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183" Type="http://schemas.openxmlformats.org/officeDocument/2006/relationships/slide" Target="slides/slide177.xml"/><Relationship Id="rId32" Type="http://schemas.openxmlformats.org/officeDocument/2006/relationships/slide" Target="slides/slide26.xml"/><Relationship Id="rId182" Type="http://schemas.openxmlformats.org/officeDocument/2006/relationships/slide" Target="slides/slide176.xml"/><Relationship Id="rId35" Type="http://schemas.openxmlformats.org/officeDocument/2006/relationships/slide" Target="slides/slide29.xml"/><Relationship Id="rId181" Type="http://schemas.openxmlformats.org/officeDocument/2006/relationships/slide" Target="slides/slide175.xml"/><Relationship Id="rId34" Type="http://schemas.openxmlformats.org/officeDocument/2006/relationships/slide" Target="slides/slide28.xml"/><Relationship Id="rId180" Type="http://schemas.openxmlformats.org/officeDocument/2006/relationships/slide" Target="slides/slide174.xml"/><Relationship Id="rId37" Type="http://schemas.openxmlformats.org/officeDocument/2006/relationships/slide" Target="slides/slide31.xml"/><Relationship Id="rId176" Type="http://schemas.openxmlformats.org/officeDocument/2006/relationships/slide" Target="slides/slide170.xml"/><Relationship Id="rId297" Type="http://schemas.openxmlformats.org/officeDocument/2006/relationships/slide" Target="slides/slide291.xml"/><Relationship Id="rId36" Type="http://schemas.openxmlformats.org/officeDocument/2006/relationships/slide" Target="slides/slide30.xml"/><Relationship Id="rId175" Type="http://schemas.openxmlformats.org/officeDocument/2006/relationships/slide" Target="slides/slide169.xml"/><Relationship Id="rId296" Type="http://schemas.openxmlformats.org/officeDocument/2006/relationships/slide" Target="slides/slide290.xml"/><Relationship Id="rId39" Type="http://schemas.openxmlformats.org/officeDocument/2006/relationships/slide" Target="slides/slide33.xml"/><Relationship Id="rId174" Type="http://schemas.openxmlformats.org/officeDocument/2006/relationships/slide" Target="slides/slide168.xml"/><Relationship Id="rId295" Type="http://schemas.openxmlformats.org/officeDocument/2006/relationships/slide" Target="slides/slide289.xml"/><Relationship Id="rId38" Type="http://schemas.openxmlformats.org/officeDocument/2006/relationships/slide" Target="slides/slide32.xml"/><Relationship Id="rId173" Type="http://schemas.openxmlformats.org/officeDocument/2006/relationships/slide" Target="slides/slide167.xml"/><Relationship Id="rId294" Type="http://schemas.openxmlformats.org/officeDocument/2006/relationships/slide" Target="slides/slide288.xml"/><Relationship Id="rId179" Type="http://schemas.openxmlformats.org/officeDocument/2006/relationships/slide" Target="slides/slide173.xml"/><Relationship Id="rId178" Type="http://schemas.openxmlformats.org/officeDocument/2006/relationships/slide" Target="slides/slide172.xml"/><Relationship Id="rId299" Type="http://schemas.openxmlformats.org/officeDocument/2006/relationships/slide" Target="slides/slide293.xml"/><Relationship Id="rId177" Type="http://schemas.openxmlformats.org/officeDocument/2006/relationships/slide" Target="slides/slide171.xml"/><Relationship Id="rId298" Type="http://schemas.openxmlformats.org/officeDocument/2006/relationships/slide" Target="slides/slide29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11" Type="http://schemas.openxmlformats.org/officeDocument/2006/relationships/slide" Target="slides/slide5.xml"/><Relationship Id="rId10" Type="http://schemas.openxmlformats.org/officeDocument/2006/relationships/slide" Target="slides/slide4.xml"/><Relationship Id="rId13" Type="http://schemas.openxmlformats.org/officeDocument/2006/relationships/slide" Target="slides/slide7.xml"/><Relationship Id="rId12" Type="http://schemas.openxmlformats.org/officeDocument/2006/relationships/slide" Target="slides/slide6.xml"/><Relationship Id="rId15" Type="http://schemas.openxmlformats.org/officeDocument/2006/relationships/slide" Target="slides/slide9.xml"/><Relationship Id="rId198" Type="http://schemas.openxmlformats.org/officeDocument/2006/relationships/slide" Target="slides/slide192.xml"/><Relationship Id="rId14" Type="http://schemas.openxmlformats.org/officeDocument/2006/relationships/slide" Target="slides/slide8.xml"/><Relationship Id="rId197" Type="http://schemas.openxmlformats.org/officeDocument/2006/relationships/slide" Target="slides/slide191.xml"/><Relationship Id="rId17" Type="http://schemas.openxmlformats.org/officeDocument/2006/relationships/slide" Target="slides/slide11.xml"/><Relationship Id="rId196" Type="http://schemas.openxmlformats.org/officeDocument/2006/relationships/slide" Target="slides/slide190.xml"/><Relationship Id="rId16" Type="http://schemas.openxmlformats.org/officeDocument/2006/relationships/slide" Target="slides/slide10.xml"/><Relationship Id="rId195" Type="http://schemas.openxmlformats.org/officeDocument/2006/relationships/slide" Target="slides/slide189.xml"/><Relationship Id="rId19" Type="http://schemas.openxmlformats.org/officeDocument/2006/relationships/slide" Target="slides/slide13.xml"/><Relationship Id="rId18" Type="http://schemas.openxmlformats.org/officeDocument/2006/relationships/slide" Target="slides/slide12.xml"/><Relationship Id="rId199" Type="http://schemas.openxmlformats.org/officeDocument/2006/relationships/slide" Target="slides/slide193.xml"/><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slide" Target="slides/slide80.xml"/><Relationship Id="rId85" Type="http://schemas.openxmlformats.org/officeDocument/2006/relationships/slide" Target="slides/slide79.xml"/><Relationship Id="rId88" Type="http://schemas.openxmlformats.org/officeDocument/2006/relationships/slide" Target="slides/slide82.xml"/><Relationship Id="rId150" Type="http://schemas.openxmlformats.org/officeDocument/2006/relationships/slide" Target="slides/slide144.xml"/><Relationship Id="rId271" Type="http://schemas.openxmlformats.org/officeDocument/2006/relationships/slide" Target="slides/slide265.xml"/><Relationship Id="rId87" Type="http://schemas.openxmlformats.org/officeDocument/2006/relationships/slide" Target="slides/slide81.xml"/><Relationship Id="rId270" Type="http://schemas.openxmlformats.org/officeDocument/2006/relationships/slide" Target="slides/slide264.xml"/><Relationship Id="rId89" Type="http://schemas.openxmlformats.org/officeDocument/2006/relationships/slide" Target="slides/slide83.xml"/><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149" Type="http://schemas.openxmlformats.org/officeDocument/2006/relationships/slide" Target="slides/slide143.xml"/><Relationship Id="rId4" Type="http://schemas.openxmlformats.org/officeDocument/2006/relationships/slideMaster" Target="slideMasters/slideMaster1.xml"/><Relationship Id="rId148" Type="http://schemas.openxmlformats.org/officeDocument/2006/relationships/slide" Target="slides/slide142.xml"/><Relationship Id="rId269" Type="http://schemas.openxmlformats.org/officeDocument/2006/relationships/slide" Target="slides/slide263.xml"/><Relationship Id="rId9" Type="http://schemas.openxmlformats.org/officeDocument/2006/relationships/slide" Target="slides/slide3.xml"/><Relationship Id="rId143" Type="http://schemas.openxmlformats.org/officeDocument/2006/relationships/slide" Target="slides/slide137.xml"/><Relationship Id="rId264" Type="http://schemas.openxmlformats.org/officeDocument/2006/relationships/slide" Target="slides/slide258.xml"/><Relationship Id="rId142" Type="http://schemas.openxmlformats.org/officeDocument/2006/relationships/slide" Target="slides/slide136.xml"/><Relationship Id="rId263" Type="http://schemas.openxmlformats.org/officeDocument/2006/relationships/slide" Target="slides/slide257.xml"/><Relationship Id="rId141" Type="http://schemas.openxmlformats.org/officeDocument/2006/relationships/slide" Target="slides/slide135.xml"/><Relationship Id="rId262" Type="http://schemas.openxmlformats.org/officeDocument/2006/relationships/slide" Target="slides/slide256.xml"/><Relationship Id="rId140" Type="http://schemas.openxmlformats.org/officeDocument/2006/relationships/slide" Target="slides/slide134.xml"/><Relationship Id="rId261" Type="http://schemas.openxmlformats.org/officeDocument/2006/relationships/slide" Target="slides/slide255.xml"/><Relationship Id="rId5" Type="http://schemas.openxmlformats.org/officeDocument/2006/relationships/slideMaster" Target="slideMasters/slideMaster2.xml"/><Relationship Id="rId147" Type="http://schemas.openxmlformats.org/officeDocument/2006/relationships/slide" Target="slides/slide141.xml"/><Relationship Id="rId268" Type="http://schemas.openxmlformats.org/officeDocument/2006/relationships/slide" Target="slides/slide262.xml"/><Relationship Id="rId6" Type="http://schemas.openxmlformats.org/officeDocument/2006/relationships/notesMaster" Target="notesMasters/notesMaster1.xml"/><Relationship Id="rId146" Type="http://schemas.openxmlformats.org/officeDocument/2006/relationships/slide" Target="slides/slide140.xml"/><Relationship Id="rId267" Type="http://schemas.openxmlformats.org/officeDocument/2006/relationships/slide" Target="slides/slide261.xml"/><Relationship Id="rId7" Type="http://schemas.openxmlformats.org/officeDocument/2006/relationships/slide" Target="slides/slide1.xml"/><Relationship Id="rId145" Type="http://schemas.openxmlformats.org/officeDocument/2006/relationships/slide" Target="slides/slide139.xml"/><Relationship Id="rId266" Type="http://schemas.openxmlformats.org/officeDocument/2006/relationships/slide" Target="slides/slide260.xml"/><Relationship Id="rId8" Type="http://schemas.openxmlformats.org/officeDocument/2006/relationships/slide" Target="slides/slide2.xml"/><Relationship Id="rId144" Type="http://schemas.openxmlformats.org/officeDocument/2006/relationships/slide" Target="slides/slide138.xml"/><Relationship Id="rId265" Type="http://schemas.openxmlformats.org/officeDocument/2006/relationships/slide" Target="slides/slide259.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260" Type="http://schemas.openxmlformats.org/officeDocument/2006/relationships/slide" Target="slides/slide254.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139" Type="http://schemas.openxmlformats.org/officeDocument/2006/relationships/slide" Target="slides/slide133.xml"/><Relationship Id="rId138" Type="http://schemas.openxmlformats.org/officeDocument/2006/relationships/slide" Target="slides/slide132.xml"/><Relationship Id="rId259" Type="http://schemas.openxmlformats.org/officeDocument/2006/relationships/slide" Target="slides/slide253.xml"/><Relationship Id="rId137" Type="http://schemas.openxmlformats.org/officeDocument/2006/relationships/slide" Target="slides/slide131.xml"/><Relationship Id="rId258" Type="http://schemas.openxmlformats.org/officeDocument/2006/relationships/slide" Target="slides/slide252.xml"/><Relationship Id="rId132" Type="http://schemas.openxmlformats.org/officeDocument/2006/relationships/slide" Target="slides/slide126.xml"/><Relationship Id="rId253" Type="http://schemas.openxmlformats.org/officeDocument/2006/relationships/slide" Target="slides/slide247.xml"/><Relationship Id="rId131" Type="http://schemas.openxmlformats.org/officeDocument/2006/relationships/slide" Target="slides/slide125.xml"/><Relationship Id="rId252" Type="http://schemas.openxmlformats.org/officeDocument/2006/relationships/slide" Target="slides/slide246.xml"/><Relationship Id="rId130" Type="http://schemas.openxmlformats.org/officeDocument/2006/relationships/slide" Target="slides/slide124.xml"/><Relationship Id="rId251" Type="http://schemas.openxmlformats.org/officeDocument/2006/relationships/slide" Target="slides/slide245.xml"/><Relationship Id="rId250" Type="http://schemas.openxmlformats.org/officeDocument/2006/relationships/slide" Target="slides/slide244.xml"/><Relationship Id="rId136" Type="http://schemas.openxmlformats.org/officeDocument/2006/relationships/slide" Target="slides/slide130.xml"/><Relationship Id="rId257" Type="http://schemas.openxmlformats.org/officeDocument/2006/relationships/slide" Target="slides/slide251.xml"/><Relationship Id="rId135" Type="http://schemas.openxmlformats.org/officeDocument/2006/relationships/slide" Target="slides/slide129.xml"/><Relationship Id="rId256" Type="http://schemas.openxmlformats.org/officeDocument/2006/relationships/slide" Target="slides/slide250.xml"/><Relationship Id="rId134" Type="http://schemas.openxmlformats.org/officeDocument/2006/relationships/slide" Target="slides/slide128.xml"/><Relationship Id="rId255" Type="http://schemas.openxmlformats.org/officeDocument/2006/relationships/slide" Target="slides/slide249.xml"/><Relationship Id="rId133" Type="http://schemas.openxmlformats.org/officeDocument/2006/relationships/slide" Target="slides/slide127.xml"/><Relationship Id="rId254" Type="http://schemas.openxmlformats.org/officeDocument/2006/relationships/slide" Target="slides/slide248.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172" Type="http://schemas.openxmlformats.org/officeDocument/2006/relationships/slide" Target="slides/slide166.xml"/><Relationship Id="rId293" Type="http://schemas.openxmlformats.org/officeDocument/2006/relationships/slide" Target="slides/slide287.xml"/><Relationship Id="rId65" Type="http://schemas.openxmlformats.org/officeDocument/2006/relationships/slide" Target="slides/slide59.xml"/><Relationship Id="rId171" Type="http://schemas.openxmlformats.org/officeDocument/2006/relationships/slide" Target="slides/slide165.xml"/><Relationship Id="rId292" Type="http://schemas.openxmlformats.org/officeDocument/2006/relationships/slide" Target="slides/slide286.xml"/><Relationship Id="rId68" Type="http://schemas.openxmlformats.org/officeDocument/2006/relationships/slide" Target="slides/slide62.xml"/><Relationship Id="rId170" Type="http://schemas.openxmlformats.org/officeDocument/2006/relationships/slide" Target="slides/slide164.xml"/><Relationship Id="rId291" Type="http://schemas.openxmlformats.org/officeDocument/2006/relationships/slide" Target="slides/slide285.xml"/><Relationship Id="rId67" Type="http://schemas.openxmlformats.org/officeDocument/2006/relationships/slide" Target="slides/slide61.xml"/><Relationship Id="rId290" Type="http://schemas.openxmlformats.org/officeDocument/2006/relationships/slide" Target="slides/slide284.xml"/><Relationship Id="rId60" Type="http://schemas.openxmlformats.org/officeDocument/2006/relationships/slide" Target="slides/slide54.xml"/><Relationship Id="rId165" Type="http://schemas.openxmlformats.org/officeDocument/2006/relationships/slide" Target="slides/slide159.xml"/><Relationship Id="rId286" Type="http://schemas.openxmlformats.org/officeDocument/2006/relationships/slide" Target="slides/slide280.xml"/><Relationship Id="rId69" Type="http://schemas.openxmlformats.org/officeDocument/2006/relationships/slide" Target="slides/slide63.xml"/><Relationship Id="rId164" Type="http://schemas.openxmlformats.org/officeDocument/2006/relationships/slide" Target="slides/slide158.xml"/><Relationship Id="rId285" Type="http://schemas.openxmlformats.org/officeDocument/2006/relationships/slide" Target="slides/slide279.xml"/><Relationship Id="rId163" Type="http://schemas.openxmlformats.org/officeDocument/2006/relationships/slide" Target="slides/slide157.xml"/><Relationship Id="rId284" Type="http://schemas.openxmlformats.org/officeDocument/2006/relationships/slide" Target="slides/slide278.xml"/><Relationship Id="rId162" Type="http://schemas.openxmlformats.org/officeDocument/2006/relationships/slide" Target="slides/slide156.xml"/><Relationship Id="rId283" Type="http://schemas.openxmlformats.org/officeDocument/2006/relationships/slide" Target="slides/slide277.xml"/><Relationship Id="rId169" Type="http://schemas.openxmlformats.org/officeDocument/2006/relationships/slide" Target="slides/slide163.xml"/><Relationship Id="rId168" Type="http://schemas.openxmlformats.org/officeDocument/2006/relationships/slide" Target="slides/slide162.xml"/><Relationship Id="rId289" Type="http://schemas.openxmlformats.org/officeDocument/2006/relationships/slide" Target="slides/slide283.xml"/><Relationship Id="rId167" Type="http://schemas.openxmlformats.org/officeDocument/2006/relationships/slide" Target="slides/slide161.xml"/><Relationship Id="rId288" Type="http://schemas.openxmlformats.org/officeDocument/2006/relationships/slide" Target="slides/slide282.xml"/><Relationship Id="rId166" Type="http://schemas.openxmlformats.org/officeDocument/2006/relationships/slide" Target="slides/slide160.xml"/><Relationship Id="rId287" Type="http://schemas.openxmlformats.org/officeDocument/2006/relationships/slide" Target="slides/slide281.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161" Type="http://schemas.openxmlformats.org/officeDocument/2006/relationships/slide" Target="slides/slide155.xml"/><Relationship Id="rId282" Type="http://schemas.openxmlformats.org/officeDocument/2006/relationships/slide" Target="slides/slide276.xml"/><Relationship Id="rId54" Type="http://schemas.openxmlformats.org/officeDocument/2006/relationships/slide" Target="slides/slide48.xml"/><Relationship Id="rId160" Type="http://schemas.openxmlformats.org/officeDocument/2006/relationships/slide" Target="slides/slide154.xml"/><Relationship Id="rId281" Type="http://schemas.openxmlformats.org/officeDocument/2006/relationships/slide" Target="slides/slide275.xml"/><Relationship Id="rId57" Type="http://schemas.openxmlformats.org/officeDocument/2006/relationships/slide" Target="slides/slide51.xml"/><Relationship Id="rId280" Type="http://schemas.openxmlformats.org/officeDocument/2006/relationships/slide" Target="slides/slide274.xml"/><Relationship Id="rId56" Type="http://schemas.openxmlformats.org/officeDocument/2006/relationships/slide" Target="slides/slide50.xml"/><Relationship Id="rId159" Type="http://schemas.openxmlformats.org/officeDocument/2006/relationships/slide" Target="slides/slide153.xml"/><Relationship Id="rId59" Type="http://schemas.openxmlformats.org/officeDocument/2006/relationships/slide" Target="slides/slide53.xml"/><Relationship Id="rId154" Type="http://schemas.openxmlformats.org/officeDocument/2006/relationships/slide" Target="slides/slide148.xml"/><Relationship Id="rId275" Type="http://schemas.openxmlformats.org/officeDocument/2006/relationships/slide" Target="slides/slide269.xml"/><Relationship Id="rId58" Type="http://schemas.openxmlformats.org/officeDocument/2006/relationships/slide" Target="slides/slide52.xml"/><Relationship Id="rId153" Type="http://schemas.openxmlformats.org/officeDocument/2006/relationships/slide" Target="slides/slide147.xml"/><Relationship Id="rId274" Type="http://schemas.openxmlformats.org/officeDocument/2006/relationships/slide" Target="slides/slide268.xml"/><Relationship Id="rId152" Type="http://schemas.openxmlformats.org/officeDocument/2006/relationships/slide" Target="slides/slide146.xml"/><Relationship Id="rId273" Type="http://schemas.openxmlformats.org/officeDocument/2006/relationships/slide" Target="slides/slide267.xml"/><Relationship Id="rId151" Type="http://schemas.openxmlformats.org/officeDocument/2006/relationships/slide" Target="slides/slide145.xml"/><Relationship Id="rId272" Type="http://schemas.openxmlformats.org/officeDocument/2006/relationships/slide" Target="slides/slide266.xml"/><Relationship Id="rId158" Type="http://schemas.openxmlformats.org/officeDocument/2006/relationships/slide" Target="slides/slide152.xml"/><Relationship Id="rId279" Type="http://schemas.openxmlformats.org/officeDocument/2006/relationships/slide" Target="slides/slide273.xml"/><Relationship Id="rId157" Type="http://schemas.openxmlformats.org/officeDocument/2006/relationships/slide" Target="slides/slide151.xml"/><Relationship Id="rId278" Type="http://schemas.openxmlformats.org/officeDocument/2006/relationships/slide" Target="slides/slide272.xml"/><Relationship Id="rId156" Type="http://schemas.openxmlformats.org/officeDocument/2006/relationships/slide" Target="slides/slide150.xml"/><Relationship Id="rId277" Type="http://schemas.openxmlformats.org/officeDocument/2006/relationships/slide" Target="slides/slide271.xml"/><Relationship Id="rId155" Type="http://schemas.openxmlformats.org/officeDocument/2006/relationships/slide" Target="slides/slide149.xml"/><Relationship Id="rId276" Type="http://schemas.openxmlformats.org/officeDocument/2006/relationships/slide" Target="slides/slide270.xml"/><Relationship Id="rId107" Type="http://schemas.openxmlformats.org/officeDocument/2006/relationships/slide" Target="slides/slide101.xml"/><Relationship Id="rId228" Type="http://schemas.openxmlformats.org/officeDocument/2006/relationships/slide" Target="slides/slide222.xml"/><Relationship Id="rId106" Type="http://schemas.openxmlformats.org/officeDocument/2006/relationships/slide" Target="slides/slide100.xml"/><Relationship Id="rId227" Type="http://schemas.openxmlformats.org/officeDocument/2006/relationships/slide" Target="slides/slide221.xml"/><Relationship Id="rId105" Type="http://schemas.openxmlformats.org/officeDocument/2006/relationships/slide" Target="slides/slide99.xml"/><Relationship Id="rId226" Type="http://schemas.openxmlformats.org/officeDocument/2006/relationships/slide" Target="slides/slide220.xml"/><Relationship Id="rId104" Type="http://schemas.openxmlformats.org/officeDocument/2006/relationships/slide" Target="slides/slide98.xml"/><Relationship Id="rId225" Type="http://schemas.openxmlformats.org/officeDocument/2006/relationships/slide" Target="slides/slide219.xml"/><Relationship Id="rId109" Type="http://schemas.openxmlformats.org/officeDocument/2006/relationships/slide" Target="slides/slide103.xml"/><Relationship Id="rId108" Type="http://schemas.openxmlformats.org/officeDocument/2006/relationships/slide" Target="slides/slide102.xml"/><Relationship Id="rId229" Type="http://schemas.openxmlformats.org/officeDocument/2006/relationships/slide" Target="slides/slide223.xml"/><Relationship Id="rId220" Type="http://schemas.openxmlformats.org/officeDocument/2006/relationships/slide" Target="slides/slide214.xml"/><Relationship Id="rId103" Type="http://schemas.openxmlformats.org/officeDocument/2006/relationships/slide" Target="slides/slide97.xml"/><Relationship Id="rId224" Type="http://schemas.openxmlformats.org/officeDocument/2006/relationships/slide" Target="slides/slide218.xml"/><Relationship Id="rId102" Type="http://schemas.openxmlformats.org/officeDocument/2006/relationships/slide" Target="slides/slide96.xml"/><Relationship Id="rId223" Type="http://schemas.openxmlformats.org/officeDocument/2006/relationships/slide" Target="slides/slide217.xml"/><Relationship Id="rId101" Type="http://schemas.openxmlformats.org/officeDocument/2006/relationships/slide" Target="slides/slide95.xml"/><Relationship Id="rId222" Type="http://schemas.openxmlformats.org/officeDocument/2006/relationships/slide" Target="slides/slide216.xml"/><Relationship Id="rId100" Type="http://schemas.openxmlformats.org/officeDocument/2006/relationships/slide" Target="slides/slide94.xml"/><Relationship Id="rId221" Type="http://schemas.openxmlformats.org/officeDocument/2006/relationships/slide" Target="slides/slide215.xml"/><Relationship Id="rId217" Type="http://schemas.openxmlformats.org/officeDocument/2006/relationships/slide" Target="slides/slide211.xml"/><Relationship Id="rId216" Type="http://schemas.openxmlformats.org/officeDocument/2006/relationships/slide" Target="slides/slide210.xml"/><Relationship Id="rId215" Type="http://schemas.openxmlformats.org/officeDocument/2006/relationships/slide" Target="slides/slide209.xml"/><Relationship Id="rId214" Type="http://schemas.openxmlformats.org/officeDocument/2006/relationships/slide" Target="slides/slide208.xml"/><Relationship Id="rId219" Type="http://schemas.openxmlformats.org/officeDocument/2006/relationships/slide" Target="slides/slide213.xml"/><Relationship Id="rId218" Type="http://schemas.openxmlformats.org/officeDocument/2006/relationships/slide" Target="slides/slide212.xml"/><Relationship Id="rId213" Type="http://schemas.openxmlformats.org/officeDocument/2006/relationships/slide" Target="slides/slide207.xml"/><Relationship Id="rId212" Type="http://schemas.openxmlformats.org/officeDocument/2006/relationships/slide" Target="slides/slide206.xml"/><Relationship Id="rId211" Type="http://schemas.openxmlformats.org/officeDocument/2006/relationships/slide" Target="slides/slide205.xml"/><Relationship Id="rId210" Type="http://schemas.openxmlformats.org/officeDocument/2006/relationships/slide" Target="slides/slide204.xml"/><Relationship Id="rId129" Type="http://schemas.openxmlformats.org/officeDocument/2006/relationships/slide" Target="slides/slide123.xml"/><Relationship Id="rId128" Type="http://schemas.openxmlformats.org/officeDocument/2006/relationships/slide" Target="slides/slide122.xml"/><Relationship Id="rId249" Type="http://schemas.openxmlformats.org/officeDocument/2006/relationships/slide" Target="slides/slide243.xml"/><Relationship Id="rId127" Type="http://schemas.openxmlformats.org/officeDocument/2006/relationships/slide" Target="slides/slide121.xml"/><Relationship Id="rId248" Type="http://schemas.openxmlformats.org/officeDocument/2006/relationships/slide" Target="slides/slide242.xml"/><Relationship Id="rId126" Type="http://schemas.openxmlformats.org/officeDocument/2006/relationships/slide" Target="slides/slide120.xml"/><Relationship Id="rId247" Type="http://schemas.openxmlformats.org/officeDocument/2006/relationships/slide" Target="slides/slide241.xml"/><Relationship Id="rId121" Type="http://schemas.openxmlformats.org/officeDocument/2006/relationships/slide" Target="slides/slide115.xml"/><Relationship Id="rId242" Type="http://schemas.openxmlformats.org/officeDocument/2006/relationships/slide" Target="slides/slide236.xml"/><Relationship Id="rId120" Type="http://schemas.openxmlformats.org/officeDocument/2006/relationships/slide" Target="slides/slide114.xml"/><Relationship Id="rId241" Type="http://schemas.openxmlformats.org/officeDocument/2006/relationships/slide" Target="slides/slide235.xml"/><Relationship Id="rId240" Type="http://schemas.openxmlformats.org/officeDocument/2006/relationships/slide" Target="slides/slide234.xml"/><Relationship Id="rId125" Type="http://schemas.openxmlformats.org/officeDocument/2006/relationships/slide" Target="slides/slide119.xml"/><Relationship Id="rId246" Type="http://schemas.openxmlformats.org/officeDocument/2006/relationships/slide" Target="slides/slide240.xml"/><Relationship Id="rId124" Type="http://schemas.openxmlformats.org/officeDocument/2006/relationships/slide" Target="slides/slide118.xml"/><Relationship Id="rId245" Type="http://schemas.openxmlformats.org/officeDocument/2006/relationships/slide" Target="slides/slide239.xml"/><Relationship Id="rId123" Type="http://schemas.openxmlformats.org/officeDocument/2006/relationships/slide" Target="slides/slide117.xml"/><Relationship Id="rId244" Type="http://schemas.openxmlformats.org/officeDocument/2006/relationships/slide" Target="slides/slide238.xml"/><Relationship Id="rId122" Type="http://schemas.openxmlformats.org/officeDocument/2006/relationships/slide" Target="slides/slide116.xml"/><Relationship Id="rId243" Type="http://schemas.openxmlformats.org/officeDocument/2006/relationships/slide" Target="slides/slide237.xml"/><Relationship Id="rId95" Type="http://schemas.openxmlformats.org/officeDocument/2006/relationships/slide" Target="slides/slide89.xml"/><Relationship Id="rId94" Type="http://schemas.openxmlformats.org/officeDocument/2006/relationships/slide" Target="slides/slide88.xml"/><Relationship Id="rId97" Type="http://schemas.openxmlformats.org/officeDocument/2006/relationships/slide" Target="slides/slide91.xml"/><Relationship Id="rId96" Type="http://schemas.openxmlformats.org/officeDocument/2006/relationships/slide" Target="slides/slide90.xml"/><Relationship Id="rId99" Type="http://schemas.openxmlformats.org/officeDocument/2006/relationships/slide" Target="slides/slide93.xml"/><Relationship Id="rId98" Type="http://schemas.openxmlformats.org/officeDocument/2006/relationships/slide" Target="slides/slide92.xml"/><Relationship Id="rId91" Type="http://schemas.openxmlformats.org/officeDocument/2006/relationships/slide" Target="slides/slide85.xml"/><Relationship Id="rId90" Type="http://schemas.openxmlformats.org/officeDocument/2006/relationships/slide" Target="slides/slide84.xml"/><Relationship Id="rId93" Type="http://schemas.openxmlformats.org/officeDocument/2006/relationships/slide" Target="slides/slide87.xml"/><Relationship Id="rId92" Type="http://schemas.openxmlformats.org/officeDocument/2006/relationships/slide" Target="slides/slide86.xml"/><Relationship Id="rId118" Type="http://schemas.openxmlformats.org/officeDocument/2006/relationships/slide" Target="slides/slide112.xml"/><Relationship Id="rId239" Type="http://schemas.openxmlformats.org/officeDocument/2006/relationships/slide" Target="slides/slide233.xml"/><Relationship Id="rId117" Type="http://schemas.openxmlformats.org/officeDocument/2006/relationships/slide" Target="slides/slide111.xml"/><Relationship Id="rId238" Type="http://schemas.openxmlformats.org/officeDocument/2006/relationships/slide" Target="slides/slide232.xml"/><Relationship Id="rId116" Type="http://schemas.openxmlformats.org/officeDocument/2006/relationships/slide" Target="slides/slide110.xml"/><Relationship Id="rId237" Type="http://schemas.openxmlformats.org/officeDocument/2006/relationships/slide" Target="slides/slide231.xml"/><Relationship Id="rId115" Type="http://schemas.openxmlformats.org/officeDocument/2006/relationships/slide" Target="slides/slide109.xml"/><Relationship Id="rId236" Type="http://schemas.openxmlformats.org/officeDocument/2006/relationships/slide" Target="slides/slide230.xml"/><Relationship Id="rId119" Type="http://schemas.openxmlformats.org/officeDocument/2006/relationships/slide" Target="slides/slide113.xml"/><Relationship Id="rId110" Type="http://schemas.openxmlformats.org/officeDocument/2006/relationships/slide" Target="slides/slide104.xml"/><Relationship Id="rId231" Type="http://schemas.openxmlformats.org/officeDocument/2006/relationships/slide" Target="slides/slide225.xml"/><Relationship Id="rId230" Type="http://schemas.openxmlformats.org/officeDocument/2006/relationships/slide" Target="slides/slide224.xml"/><Relationship Id="rId114" Type="http://schemas.openxmlformats.org/officeDocument/2006/relationships/slide" Target="slides/slide108.xml"/><Relationship Id="rId235" Type="http://schemas.openxmlformats.org/officeDocument/2006/relationships/slide" Target="slides/slide229.xml"/><Relationship Id="rId113" Type="http://schemas.openxmlformats.org/officeDocument/2006/relationships/slide" Target="slides/slide107.xml"/><Relationship Id="rId234" Type="http://schemas.openxmlformats.org/officeDocument/2006/relationships/slide" Target="slides/slide228.xml"/><Relationship Id="rId112" Type="http://schemas.openxmlformats.org/officeDocument/2006/relationships/slide" Target="slides/slide106.xml"/><Relationship Id="rId233" Type="http://schemas.openxmlformats.org/officeDocument/2006/relationships/slide" Target="slides/slide227.xml"/><Relationship Id="rId111" Type="http://schemas.openxmlformats.org/officeDocument/2006/relationships/slide" Target="slides/slide105.xml"/><Relationship Id="rId232" Type="http://schemas.openxmlformats.org/officeDocument/2006/relationships/slide" Target="slides/slide226.xml"/><Relationship Id="rId305" Type="http://schemas.openxmlformats.org/officeDocument/2006/relationships/slide" Target="slides/slide299.xml"/><Relationship Id="rId304" Type="http://schemas.openxmlformats.org/officeDocument/2006/relationships/slide" Target="slides/slide298.xml"/><Relationship Id="rId303" Type="http://schemas.openxmlformats.org/officeDocument/2006/relationships/slide" Target="slides/slide297.xml"/><Relationship Id="rId302" Type="http://schemas.openxmlformats.org/officeDocument/2006/relationships/slide" Target="slides/slide296.xml"/><Relationship Id="rId309" Type="http://schemas.openxmlformats.org/officeDocument/2006/relationships/slide" Target="slides/slide303.xml"/><Relationship Id="rId308" Type="http://schemas.openxmlformats.org/officeDocument/2006/relationships/slide" Target="slides/slide302.xml"/><Relationship Id="rId307" Type="http://schemas.openxmlformats.org/officeDocument/2006/relationships/slide" Target="slides/slide301.xml"/><Relationship Id="rId306" Type="http://schemas.openxmlformats.org/officeDocument/2006/relationships/slide" Target="slides/slide300.xml"/><Relationship Id="rId301" Type="http://schemas.openxmlformats.org/officeDocument/2006/relationships/slide" Target="slides/slide295.xml"/><Relationship Id="rId300" Type="http://schemas.openxmlformats.org/officeDocument/2006/relationships/slide" Target="slides/slide294.xml"/><Relationship Id="rId206" Type="http://schemas.openxmlformats.org/officeDocument/2006/relationships/slide" Target="slides/slide200.xml"/><Relationship Id="rId205" Type="http://schemas.openxmlformats.org/officeDocument/2006/relationships/slide" Target="slides/slide199.xml"/><Relationship Id="rId204" Type="http://schemas.openxmlformats.org/officeDocument/2006/relationships/slide" Target="slides/slide198.xml"/><Relationship Id="rId203" Type="http://schemas.openxmlformats.org/officeDocument/2006/relationships/slide" Target="slides/slide197.xml"/><Relationship Id="rId209" Type="http://schemas.openxmlformats.org/officeDocument/2006/relationships/slide" Target="slides/slide203.xml"/><Relationship Id="rId208" Type="http://schemas.openxmlformats.org/officeDocument/2006/relationships/slide" Target="slides/slide202.xml"/><Relationship Id="rId207" Type="http://schemas.openxmlformats.org/officeDocument/2006/relationships/slide" Target="slides/slide201.xml"/><Relationship Id="rId202" Type="http://schemas.openxmlformats.org/officeDocument/2006/relationships/slide" Target="slides/slide196.xml"/><Relationship Id="rId201" Type="http://schemas.openxmlformats.org/officeDocument/2006/relationships/slide" Target="slides/slide195.xml"/><Relationship Id="rId200" Type="http://schemas.openxmlformats.org/officeDocument/2006/relationships/slide" Target="slides/slide194.xml"/><Relationship Id="rId321" Type="http://customschemas.google.com/relationships/presentationmetadata" Target="metadata"/><Relationship Id="rId320" Type="http://schemas.openxmlformats.org/officeDocument/2006/relationships/font" Target="fonts/Montserrat-boldItalic.fntdata"/><Relationship Id="rId316" Type="http://schemas.openxmlformats.org/officeDocument/2006/relationships/font" Target="fonts/LibreFranklin-boldItalic.fntdata"/><Relationship Id="rId315" Type="http://schemas.openxmlformats.org/officeDocument/2006/relationships/font" Target="fonts/LibreFranklin-italic.fntdata"/><Relationship Id="rId314" Type="http://schemas.openxmlformats.org/officeDocument/2006/relationships/font" Target="fonts/LibreFranklin-bold.fntdata"/><Relationship Id="rId313" Type="http://schemas.openxmlformats.org/officeDocument/2006/relationships/font" Target="fonts/LibreFranklin-regular.fntdata"/><Relationship Id="rId319" Type="http://schemas.openxmlformats.org/officeDocument/2006/relationships/font" Target="fonts/Montserrat-italic.fntdata"/><Relationship Id="rId318" Type="http://schemas.openxmlformats.org/officeDocument/2006/relationships/font" Target="fonts/Montserrat-bold.fntdata"/><Relationship Id="rId317" Type="http://schemas.openxmlformats.org/officeDocument/2006/relationships/font" Target="fonts/Montserrat-regular.fntdata"/><Relationship Id="rId312" Type="http://schemas.openxmlformats.org/officeDocument/2006/relationships/slide" Target="slides/slide306.xml"/><Relationship Id="rId311" Type="http://schemas.openxmlformats.org/officeDocument/2006/relationships/slide" Target="slides/slide305.xml"/><Relationship Id="rId310" Type="http://schemas.openxmlformats.org/officeDocument/2006/relationships/slide" Target="slides/slide304.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microsoft.com/office/2011/relationships/chartStyle" Target="style10.xml"/><Relationship Id="rId2" Type="http://schemas.microsoft.com/office/2011/relationships/chartColorStyle" Target="colors10.xml"/><Relationship Id="rId3" Type="http://schemas.openxmlformats.org/officeDocument/2006/relationships/package" Target="../embeddings/Microsoft_Excel_Sheet10.xlsx"/></Relationships>
</file>

<file path=ppt/charts/_rels/chart100.xml.rels><?xml version="1.0" encoding="UTF-8" standalone="yes"?><Relationships xmlns="http://schemas.openxmlformats.org/package/2006/relationships"><Relationship Id="rId1" Type="http://schemas.microsoft.com/office/2011/relationships/chartStyle" Target="style100.xml"/><Relationship Id="rId2" Type="http://schemas.microsoft.com/office/2011/relationships/chartColorStyle" Target="colors100.xml"/><Relationship Id="rId3" Type="http://schemas.openxmlformats.org/officeDocument/2006/relationships/package" Target="../embeddings/Microsoft_Excel_Sheet100.xlsx"/></Relationships>
</file>

<file path=ppt/charts/_rels/chart101.xml.rels><?xml version="1.0" encoding="UTF-8" standalone="yes"?><Relationships xmlns="http://schemas.openxmlformats.org/package/2006/relationships"><Relationship Id="rId1" Type="http://schemas.microsoft.com/office/2011/relationships/chartStyle" Target="style101.xml"/><Relationship Id="rId2" Type="http://schemas.microsoft.com/office/2011/relationships/chartColorStyle" Target="colors101.xml"/><Relationship Id="rId3" Type="http://schemas.openxmlformats.org/officeDocument/2006/relationships/package" Target="../embeddings/Microsoft_Excel_Sheet101.xlsx"/></Relationships>
</file>

<file path=ppt/charts/_rels/chart102.xml.rels><?xml version="1.0" encoding="UTF-8" standalone="yes"?><Relationships xmlns="http://schemas.openxmlformats.org/package/2006/relationships"><Relationship Id="rId1" Type="http://schemas.microsoft.com/office/2011/relationships/chartStyle" Target="style102.xml"/><Relationship Id="rId2" Type="http://schemas.microsoft.com/office/2011/relationships/chartColorStyle" Target="colors102.xml"/><Relationship Id="rId3" Type="http://schemas.openxmlformats.org/officeDocument/2006/relationships/package" Target="../embeddings/Microsoft_Excel_Sheet102.xlsx"/></Relationships>
</file>

<file path=ppt/charts/_rels/chart103.xml.rels><?xml version="1.0" encoding="UTF-8" standalone="yes"?><Relationships xmlns="http://schemas.openxmlformats.org/package/2006/relationships"><Relationship Id="rId1" Type="http://schemas.microsoft.com/office/2011/relationships/chartStyle" Target="style103.xml"/><Relationship Id="rId2" Type="http://schemas.microsoft.com/office/2011/relationships/chartColorStyle" Target="colors103.xml"/><Relationship Id="rId3" Type="http://schemas.openxmlformats.org/officeDocument/2006/relationships/package" Target="../embeddings/Microsoft_Excel_Sheet103.xlsx"/></Relationships>
</file>

<file path=ppt/charts/_rels/chart104.xml.rels><?xml version="1.0" encoding="UTF-8" standalone="yes"?><Relationships xmlns="http://schemas.openxmlformats.org/package/2006/relationships"><Relationship Id="rId1" Type="http://schemas.microsoft.com/office/2011/relationships/chartStyle" Target="style104.xml"/><Relationship Id="rId2" Type="http://schemas.microsoft.com/office/2011/relationships/chartColorStyle" Target="colors104.xml"/><Relationship Id="rId3" Type="http://schemas.openxmlformats.org/officeDocument/2006/relationships/package" Target="../embeddings/Microsoft_Excel_Sheet104.xlsx"/></Relationships>
</file>

<file path=ppt/charts/_rels/chart105.xml.rels><?xml version="1.0" encoding="UTF-8" standalone="yes"?><Relationships xmlns="http://schemas.openxmlformats.org/package/2006/relationships"><Relationship Id="rId1" Type="http://schemas.microsoft.com/office/2011/relationships/chartStyle" Target="style105.xml"/><Relationship Id="rId2" Type="http://schemas.microsoft.com/office/2011/relationships/chartColorStyle" Target="colors105.xml"/><Relationship Id="rId3" Type="http://schemas.openxmlformats.org/officeDocument/2006/relationships/package" Target="../embeddings/Microsoft_Excel_Sheet105.xlsx"/></Relationships>
</file>

<file path=ppt/charts/_rels/chart106.xml.rels><?xml version="1.0" encoding="UTF-8" standalone="yes"?><Relationships xmlns="http://schemas.openxmlformats.org/package/2006/relationships"><Relationship Id="rId1" Type="http://schemas.microsoft.com/office/2011/relationships/chartStyle" Target="style106.xml"/><Relationship Id="rId2" Type="http://schemas.microsoft.com/office/2011/relationships/chartColorStyle" Target="colors106.xml"/><Relationship Id="rId3" Type="http://schemas.openxmlformats.org/officeDocument/2006/relationships/package" Target="../embeddings/Microsoft_Excel_Sheet106.xlsx"/></Relationships>
</file>

<file path=ppt/charts/_rels/chart107.xml.rels><?xml version="1.0" encoding="UTF-8" standalone="yes"?><Relationships xmlns="http://schemas.openxmlformats.org/package/2006/relationships"><Relationship Id="rId1" Type="http://schemas.microsoft.com/office/2011/relationships/chartStyle" Target="style107.xml"/><Relationship Id="rId2" Type="http://schemas.microsoft.com/office/2011/relationships/chartColorStyle" Target="colors107.xml"/><Relationship Id="rId3" Type="http://schemas.openxmlformats.org/officeDocument/2006/relationships/package" Target="../embeddings/Microsoft_Excel_Sheet107.xlsx"/></Relationships>
</file>

<file path=ppt/charts/_rels/chart108.xml.rels><?xml version="1.0" encoding="UTF-8" standalone="yes"?><Relationships xmlns="http://schemas.openxmlformats.org/package/2006/relationships"><Relationship Id="rId1" Type="http://schemas.microsoft.com/office/2011/relationships/chartStyle" Target="style108.xml"/><Relationship Id="rId2" Type="http://schemas.microsoft.com/office/2011/relationships/chartColorStyle" Target="colors108.xml"/><Relationship Id="rId3" Type="http://schemas.openxmlformats.org/officeDocument/2006/relationships/package" Target="../embeddings/Microsoft_Excel_Sheet108.xlsx"/></Relationships>
</file>

<file path=ppt/charts/_rels/chart109.xml.rels><?xml version="1.0" encoding="UTF-8" standalone="yes"?><Relationships xmlns="http://schemas.openxmlformats.org/package/2006/relationships"><Relationship Id="rId1" Type="http://schemas.microsoft.com/office/2011/relationships/chartStyle" Target="style109.xml"/><Relationship Id="rId2" Type="http://schemas.microsoft.com/office/2011/relationships/chartColorStyle" Target="colors109.xml"/><Relationship Id="rId3" Type="http://schemas.openxmlformats.org/officeDocument/2006/relationships/package" Target="../embeddings/Microsoft_Excel_Sheet109.xlsx"/></Relationships>
</file>

<file path=ppt/charts/_rels/chart11.xml.rels><?xml version="1.0" encoding="UTF-8" standalone="yes"?><Relationships xmlns="http://schemas.openxmlformats.org/package/2006/relationships"><Relationship Id="rId1" Type="http://schemas.microsoft.com/office/2011/relationships/chartStyle" Target="style11.xml"/><Relationship Id="rId2" Type="http://schemas.microsoft.com/office/2011/relationships/chartColorStyle" Target="colors11.xml"/><Relationship Id="rId3" Type="http://schemas.openxmlformats.org/officeDocument/2006/relationships/package" Target="../embeddings/Microsoft_Excel_Sheet11.xlsx"/></Relationships>
</file>

<file path=ppt/charts/_rels/chart110.xml.rels><?xml version="1.0" encoding="UTF-8" standalone="yes"?><Relationships xmlns="http://schemas.openxmlformats.org/package/2006/relationships"><Relationship Id="rId1" Type="http://schemas.microsoft.com/office/2011/relationships/chartStyle" Target="style110.xml"/><Relationship Id="rId2" Type="http://schemas.microsoft.com/office/2011/relationships/chartColorStyle" Target="colors110.xml"/><Relationship Id="rId3" Type="http://schemas.openxmlformats.org/officeDocument/2006/relationships/package" Target="../embeddings/Microsoft_Excel_Sheet110.xlsx"/></Relationships>
</file>

<file path=ppt/charts/_rels/chart111.xml.rels><?xml version="1.0" encoding="UTF-8" standalone="yes"?><Relationships xmlns="http://schemas.openxmlformats.org/package/2006/relationships"><Relationship Id="rId1" Type="http://schemas.microsoft.com/office/2011/relationships/chartStyle" Target="style111.xml"/><Relationship Id="rId2" Type="http://schemas.microsoft.com/office/2011/relationships/chartColorStyle" Target="colors111.xml"/><Relationship Id="rId3" Type="http://schemas.openxmlformats.org/officeDocument/2006/relationships/package" Target="../embeddings/Microsoft_Excel_Sheet111.xlsx"/></Relationships>
</file>

<file path=ppt/charts/_rels/chart112.xml.rels><?xml version="1.0" encoding="UTF-8" standalone="yes"?><Relationships xmlns="http://schemas.openxmlformats.org/package/2006/relationships"><Relationship Id="rId1" Type="http://schemas.microsoft.com/office/2011/relationships/chartStyle" Target="style112.xml"/><Relationship Id="rId2" Type="http://schemas.microsoft.com/office/2011/relationships/chartColorStyle" Target="colors112.xml"/><Relationship Id="rId3" Type="http://schemas.openxmlformats.org/officeDocument/2006/relationships/package" Target="../embeddings/Microsoft_Excel_Sheet112.xlsx"/></Relationships>
</file>

<file path=ppt/charts/_rels/chart113.xml.rels><?xml version="1.0" encoding="UTF-8" standalone="yes"?><Relationships xmlns="http://schemas.openxmlformats.org/package/2006/relationships"><Relationship Id="rId1" Type="http://schemas.microsoft.com/office/2011/relationships/chartStyle" Target="style113.xml"/><Relationship Id="rId2" Type="http://schemas.microsoft.com/office/2011/relationships/chartColorStyle" Target="colors113.xml"/><Relationship Id="rId3" Type="http://schemas.openxmlformats.org/officeDocument/2006/relationships/package" Target="../embeddings/Microsoft_Excel_Sheet113.xlsx"/></Relationships>
</file>

<file path=ppt/charts/_rels/chart114.xml.rels><?xml version="1.0" encoding="UTF-8" standalone="yes"?><Relationships xmlns="http://schemas.openxmlformats.org/package/2006/relationships"><Relationship Id="rId1" Type="http://schemas.microsoft.com/office/2011/relationships/chartStyle" Target="style114.xml"/><Relationship Id="rId2" Type="http://schemas.microsoft.com/office/2011/relationships/chartColorStyle" Target="colors114.xml"/><Relationship Id="rId3" Type="http://schemas.openxmlformats.org/officeDocument/2006/relationships/package" Target="../embeddings/Microsoft_Excel_Sheet114.xlsx"/></Relationships>
</file>

<file path=ppt/charts/_rels/chart115.xml.rels><?xml version="1.0" encoding="UTF-8" standalone="yes"?><Relationships xmlns="http://schemas.openxmlformats.org/package/2006/relationships"><Relationship Id="rId1" Type="http://schemas.microsoft.com/office/2011/relationships/chartStyle" Target="style115.xml"/><Relationship Id="rId2" Type="http://schemas.microsoft.com/office/2011/relationships/chartColorStyle" Target="colors115.xml"/><Relationship Id="rId3" Type="http://schemas.openxmlformats.org/officeDocument/2006/relationships/package" Target="../embeddings/Microsoft_Excel_Sheet115.xlsx"/></Relationships>
</file>

<file path=ppt/charts/_rels/chart116.xml.rels><?xml version="1.0" encoding="UTF-8" standalone="yes"?><Relationships xmlns="http://schemas.openxmlformats.org/package/2006/relationships"><Relationship Id="rId1" Type="http://schemas.microsoft.com/office/2011/relationships/chartStyle" Target="style116.xml"/><Relationship Id="rId2" Type="http://schemas.microsoft.com/office/2011/relationships/chartColorStyle" Target="colors116.xml"/><Relationship Id="rId3" Type="http://schemas.openxmlformats.org/officeDocument/2006/relationships/package" Target="../embeddings/Microsoft_Excel_Sheet116.xlsx"/></Relationships>
</file>

<file path=ppt/charts/_rels/chart117.xml.rels><?xml version="1.0" encoding="UTF-8" standalone="yes"?><Relationships xmlns="http://schemas.openxmlformats.org/package/2006/relationships"><Relationship Id="rId1" Type="http://schemas.microsoft.com/office/2011/relationships/chartStyle" Target="style117.xml"/><Relationship Id="rId2" Type="http://schemas.microsoft.com/office/2011/relationships/chartColorStyle" Target="colors117.xml"/><Relationship Id="rId3" Type="http://schemas.openxmlformats.org/officeDocument/2006/relationships/package" Target="../embeddings/Microsoft_Excel_Sheet117.xlsx"/></Relationships>
</file>

<file path=ppt/charts/_rels/chart118.xml.rels><?xml version="1.0" encoding="UTF-8" standalone="yes"?><Relationships xmlns="http://schemas.openxmlformats.org/package/2006/relationships"><Relationship Id="rId1" Type="http://schemas.microsoft.com/office/2011/relationships/chartStyle" Target="style118.xml"/><Relationship Id="rId2" Type="http://schemas.microsoft.com/office/2011/relationships/chartColorStyle" Target="colors118.xml"/><Relationship Id="rId3" Type="http://schemas.openxmlformats.org/officeDocument/2006/relationships/package" Target="../embeddings/Microsoft_Excel_Sheet118.xlsx"/></Relationships>
</file>

<file path=ppt/charts/_rels/chart119.xml.rels><?xml version="1.0" encoding="UTF-8" standalone="yes"?><Relationships xmlns="http://schemas.openxmlformats.org/package/2006/relationships"><Relationship Id="rId1" Type="http://schemas.microsoft.com/office/2011/relationships/chartStyle" Target="style119.xml"/><Relationship Id="rId2" Type="http://schemas.microsoft.com/office/2011/relationships/chartColorStyle" Target="colors119.xml"/><Relationship Id="rId3" Type="http://schemas.openxmlformats.org/officeDocument/2006/relationships/package" Target="../embeddings/Microsoft_Excel_Sheet119.xlsx"/></Relationships>
</file>

<file path=ppt/charts/_rels/chart12.xml.rels><?xml version="1.0" encoding="UTF-8" standalone="yes"?><Relationships xmlns="http://schemas.openxmlformats.org/package/2006/relationships"><Relationship Id="rId1" Type="http://schemas.microsoft.com/office/2011/relationships/chartStyle" Target="style12.xml"/><Relationship Id="rId2" Type="http://schemas.microsoft.com/office/2011/relationships/chartColorStyle" Target="colors12.xml"/><Relationship Id="rId3" Type="http://schemas.openxmlformats.org/officeDocument/2006/relationships/package" Target="../embeddings/Microsoft_Excel_Sheet12.xlsx"/></Relationships>
</file>

<file path=ppt/charts/_rels/chart120.xml.rels><?xml version="1.0" encoding="UTF-8" standalone="yes"?><Relationships xmlns="http://schemas.openxmlformats.org/package/2006/relationships"><Relationship Id="rId1" Type="http://schemas.microsoft.com/office/2011/relationships/chartStyle" Target="style120.xml"/><Relationship Id="rId2" Type="http://schemas.microsoft.com/office/2011/relationships/chartColorStyle" Target="colors120.xml"/><Relationship Id="rId3" Type="http://schemas.openxmlformats.org/officeDocument/2006/relationships/package" Target="../embeddings/Microsoft_Excel_Sheet120.xlsx"/></Relationships>
</file>

<file path=ppt/charts/_rels/chart121.xml.rels><?xml version="1.0" encoding="UTF-8" standalone="yes"?><Relationships xmlns="http://schemas.openxmlformats.org/package/2006/relationships"><Relationship Id="rId1" Type="http://schemas.microsoft.com/office/2011/relationships/chartStyle" Target="style121.xml"/><Relationship Id="rId2" Type="http://schemas.microsoft.com/office/2011/relationships/chartColorStyle" Target="colors121.xml"/><Relationship Id="rId3" Type="http://schemas.openxmlformats.org/officeDocument/2006/relationships/package" Target="../embeddings/Microsoft_Excel_Sheet121.xlsx"/></Relationships>
</file>

<file path=ppt/charts/_rels/chart122.xml.rels><?xml version="1.0" encoding="UTF-8" standalone="yes"?><Relationships xmlns="http://schemas.openxmlformats.org/package/2006/relationships"><Relationship Id="rId1" Type="http://schemas.microsoft.com/office/2011/relationships/chartStyle" Target="style122.xml"/><Relationship Id="rId2" Type="http://schemas.microsoft.com/office/2011/relationships/chartColorStyle" Target="colors122.xml"/><Relationship Id="rId3" Type="http://schemas.openxmlformats.org/officeDocument/2006/relationships/package" Target="../embeddings/Microsoft_Excel_Sheet122.xlsx"/></Relationships>
</file>

<file path=ppt/charts/_rels/chart123.xml.rels><?xml version="1.0" encoding="UTF-8" standalone="yes"?><Relationships xmlns="http://schemas.openxmlformats.org/package/2006/relationships"><Relationship Id="rId1" Type="http://schemas.microsoft.com/office/2011/relationships/chartStyle" Target="style123.xml"/><Relationship Id="rId2" Type="http://schemas.microsoft.com/office/2011/relationships/chartColorStyle" Target="colors123.xml"/><Relationship Id="rId3" Type="http://schemas.openxmlformats.org/officeDocument/2006/relationships/package" Target="../embeddings/Microsoft_Excel_Sheet123.xlsx"/></Relationships>
</file>

<file path=ppt/charts/_rels/chart124.xml.rels><?xml version="1.0" encoding="UTF-8" standalone="yes"?><Relationships xmlns="http://schemas.openxmlformats.org/package/2006/relationships"><Relationship Id="rId1" Type="http://schemas.microsoft.com/office/2011/relationships/chartStyle" Target="style124.xml"/><Relationship Id="rId2" Type="http://schemas.microsoft.com/office/2011/relationships/chartColorStyle" Target="colors124.xml"/><Relationship Id="rId3" Type="http://schemas.openxmlformats.org/officeDocument/2006/relationships/package" Target="../embeddings/Microsoft_Excel_Sheet124.xlsx"/></Relationships>
</file>

<file path=ppt/charts/_rels/chart125.xml.rels><?xml version="1.0" encoding="UTF-8" standalone="yes"?><Relationships xmlns="http://schemas.openxmlformats.org/package/2006/relationships"><Relationship Id="rId1" Type="http://schemas.microsoft.com/office/2011/relationships/chartStyle" Target="style125.xml"/><Relationship Id="rId2" Type="http://schemas.microsoft.com/office/2011/relationships/chartColorStyle" Target="colors125.xml"/><Relationship Id="rId3" Type="http://schemas.openxmlformats.org/officeDocument/2006/relationships/package" Target="../embeddings/Microsoft_Excel_Sheet125.xlsx"/></Relationships>
</file>

<file path=ppt/charts/_rels/chart126.xml.rels><?xml version="1.0" encoding="UTF-8" standalone="yes"?><Relationships xmlns="http://schemas.openxmlformats.org/package/2006/relationships"><Relationship Id="rId1" Type="http://schemas.microsoft.com/office/2011/relationships/chartStyle" Target="style126.xml"/><Relationship Id="rId2" Type="http://schemas.microsoft.com/office/2011/relationships/chartColorStyle" Target="colors126.xml"/><Relationship Id="rId3" Type="http://schemas.openxmlformats.org/officeDocument/2006/relationships/package" Target="../embeddings/Microsoft_Excel_Sheet126.xlsx"/></Relationships>
</file>

<file path=ppt/charts/_rels/chart127.xml.rels><?xml version="1.0" encoding="UTF-8" standalone="yes"?><Relationships xmlns="http://schemas.openxmlformats.org/package/2006/relationships"><Relationship Id="rId1" Type="http://schemas.microsoft.com/office/2011/relationships/chartStyle" Target="style127.xml"/><Relationship Id="rId2" Type="http://schemas.microsoft.com/office/2011/relationships/chartColorStyle" Target="colors127.xml"/><Relationship Id="rId3" Type="http://schemas.openxmlformats.org/officeDocument/2006/relationships/package" Target="../embeddings/Microsoft_Excel_Sheet127.xlsx"/></Relationships>
</file>

<file path=ppt/charts/_rels/chart128.xml.rels><?xml version="1.0" encoding="UTF-8" standalone="yes"?><Relationships xmlns="http://schemas.openxmlformats.org/package/2006/relationships"><Relationship Id="rId1" Type="http://schemas.microsoft.com/office/2011/relationships/chartStyle" Target="style128.xml"/><Relationship Id="rId2" Type="http://schemas.microsoft.com/office/2011/relationships/chartColorStyle" Target="colors128.xml"/><Relationship Id="rId3" Type="http://schemas.openxmlformats.org/officeDocument/2006/relationships/package" Target="../embeddings/Microsoft_Excel_Sheet128.xlsx"/></Relationships>
</file>

<file path=ppt/charts/_rels/chart129.xml.rels><?xml version="1.0" encoding="UTF-8" standalone="yes"?><Relationships xmlns="http://schemas.openxmlformats.org/package/2006/relationships"><Relationship Id="rId1" Type="http://schemas.microsoft.com/office/2011/relationships/chartStyle" Target="style129.xml"/><Relationship Id="rId2" Type="http://schemas.microsoft.com/office/2011/relationships/chartColorStyle" Target="colors129.xml"/><Relationship Id="rId3" Type="http://schemas.openxmlformats.org/officeDocument/2006/relationships/package" Target="../embeddings/Microsoft_Excel_Sheet129.xlsx"/></Relationships>
</file>

<file path=ppt/charts/_rels/chart13.xml.rels><?xml version="1.0" encoding="UTF-8" standalone="yes"?><Relationships xmlns="http://schemas.openxmlformats.org/package/2006/relationships"><Relationship Id="rId1" Type="http://schemas.microsoft.com/office/2011/relationships/chartStyle" Target="style13.xml"/><Relationship Id="rId2" Type="http://schemas.microsoft.com/office/2011/relationships/chartColorStyle" Target="colors13.xml"/><Relationship Id="rId3" Type="http://schemas.openxmlformats.org/officeDocument/2006/relationships/package" Target="../embeddings/Microsoft_Excel_Sheet13.xlsx"/></Relationships>
</file>

<file path=ppt/charts/_rels/chart130.xml.rels><?xml version="1.0" encoding="UTF-8" standalone="yes"?><Relationships xmlns="http://schemas.openxmlformats.org/package/2006/relationships"><Relationship Id="rId1" Type="http://schemas.microsoft.com/office/2011/relationships/chartStyle" Target="style130.xml"/><Relationship Id="rId2" Type="http://schemas.microsoft.com/office/2011/relationships/chartColorStyle" Target="colors130.xml"/><Relationship Id="rId3" Type="http://schemas.openxmlformats.org/officeDocument/2006/relationships/package" Target="../embeddings/Microsoft_Excel_Sheet130.xlsx"/></Relationships>
</file>

<file path=ppt/charts/_rels/chart131.xml.rels><?xml version="1.0" encoding="UTF-8" standalone="yes"?><Relationships xmlns="http://schemas.openxmlformats.org/package/2006/relationships"><Relationship Id="rId1" Type="http://schemas.microsoft.com/office/2011/relationships/chartStyle" Target="style131.xml"/><Relationship Id="rId2" Type="http://schemas.microsoft.com/office/2011/relationships/chartColorStyle" Target="colors131.xml"/><Relationship Id="rId3" Type="http://schemas.openxmlformats.org/officeDocument/2006/relationships/package" Target="../embeddings/Microsoft_Excel_Sheet131.xlsx"/></Relationships>
</file>

<file path=ppt/charts/_rels/chart132.xml.rels><?xml version="1.0" encoding="UTF-8" standalone="yes"?><Relationships xmlns="http://schemas.openxmlformats.org/package/2006/relationships"><Relationship Id="rId1" Type="http://schemas.microsoft.com/office/2011/relationships/chartStyle" Target="style132.xml"/><Relationship Id="rId2" Type="http://schemas.microsoft.com/office/2011/relationships/chartColorStyle" Target="colors132.xml"/><Relationship Id="rId3" Type="http://schemas.openxmlformats.org/officeDocument/2006/relationships/package" Target="../embeddings/Microsoft_Excel_Sheet132.xlsx"/></Relationships>
</file>

<file path=ppt/charts/_rels/chart133.xml.rels><?xml version="1.0" encoding="UTF-8" standalone="yes"?><Relationships xmlns="http://schemas.openxmlformats.org/package/2006/relationships"><Relationship Id="rId1" Type="http://schemas.microsoft.com/office/2011/relationships/chartStyle" Target="style133.xml"/><Relationship Id="rId2" Type="http://schemas.microsoft.com/office/2011/relationships/chartColorStyle" Target="colors133.xml"/><Relationship Id="rId3" Type="http://schemas.openxmlformats.org/officeDocument/2006/relationships/package" Target="../embeddings/Microsoft_Excel_Sheet133.xlsx"/></Relationships>
</file>

<file path=ppt/charts/_rels/chart134.xml.rels><?xml version="1.0" encoding="UTF-8" standalone="yes"?><Relationships xmlns="http://schemas.openxmlformats.org/package/2006/relationships"><Relationship Id="rId1" Type="http://schemas.microsoft.com/office/2011/relationships/chartStyle" Target="style134.xml"/><Relationship Id="rId2" Type="http://schemas.microsoft.com/office/2011/relationships/chartColorStyle" Target="colors134.xml"/><Relationship Id="rId3" Type="http://schemas.openxmlformats.org/officeDocument/2006/relationships/package" Target="../embeddings/Microsoft_Excel_Sheet134.xlsx"/></Relationships>
</file>

<file path=ppt/charts/_rels/chart135.xml.rels><?xml version="1.0" encoding="UTF-8" standalone="yes"?><Relationships xmlns="http://schemas.openxmlformats.org/package/2006/relationships"><Relationship Id="rId1" Type="http://schemas.microsoft.com/office/2011/relationships/chartStyle" Target="style135.xml"/><Relationship Id="rId2" Type="http://schemas.microsoft.com/office/2011/relationships/chartColorStyle" Target="colors135.xml"/><Relationship Id="rId3" Type="http://schemas.openxmlformats.org/officeDocument/2006/relationships/package" Target="../embeddings/Microsoft_Excel_Sheet135.xlsx"/></Relationships>
</file>

<file path=ppt/charts/_rels/chart136.xml.rels><?xml version="1.0" encoding="UTF-8" standalone="yes"?><Relationships xmlns="http://schemas.openxmlformats.org/package/2006/relationships"><Relationship Id="rId1" Type="http://schemas.microsoft.com/office/2011/relationships/chartStyle" Target="style136.xml"/><Relationship Id="rId2" Type="http://schemas.microsoft.com/office/2011/relationships/chartColorStyle" Target="colors136.xml"/><Relationship Id="rId3" Type="http://schemas.openxmlformats.org/officeDocument/2006/relationships/package" Target="../embeddings/Microsoft_Excel_Sheet136.xlsx"/></Relationships>
</file>

<file path=ppt/charts/_rels/chart137.xml.rels><?xml version="1.0" encoding="UTF-8" standalone="yes"?><Relationships xmlns="http://schemas.openxmlformats.org/package/2006/relationships"><Relationship Id="rId1" Type="http://schemas.microsoft.com/office/2011/relationships/chartStyle" Target="style137.xml"/><Relationship Id="rId2" Type="http://schemas.microsoft.com/office/2011/relationships/chartColorStyle" Target="colors137.xml"/><Relationship Id="rId3" Type="http://schemas.openxmlformats.org/officeDocument/2006/relationships/package" Target="../embeddings/Microsoft_Excel_Sheet137.xlsx"/></Relationships>
</file>

<file path=ppt/charts/_rels/chart138.xml.rels><?xml version="1.0" encoding="UTF-8" standalone="yes"?><Relationships xmlns="http://schemas.openxmlformats.org/package/2006/relationships"><Relationship Id="rId1" Type="http://schemas.microsoft.com/office/2011/relationships/chartStyle" Target="style138.xml"/><Relationship Id="rId2" Type="http://schemas.microsoft.com/office/2011/relationships/chartColorStyle" Target="colors138.xml"/><Relationship Id="rId3" Type="http://schemas.openxmlformats.org/officeDocument/2006/relationships/package" Target="../embeddings/Microsoft_Excel_Sheet138.xlsx"/></Relationships>
</file>

<file path=ppt/charts/_rels/chart139.xml.rels><?xml version="1.0" encoding="UTF-8" standalone="yes"?><Relationships xmlns="http://schemas.openxmlformats.org/package/2006/relationships"><Relationship Id="rId1" Type="http://schemas.microsoft.com/office/2011/relationships/chartStyle" Target="style139.xml"/><Relationship Id="rId2" Type="http://schemas.microsoft.com/office/2011/relationships/chartColorStyle" Target="colors139.xml"/><Relationship Id="rId3" Type="http://schemas.openxmlformats.org/officeDocument/2006/relationships/package" Target="../embeddings/Microsoft_Excel_Sheet139.xlsx"/></Relationships>
</file>

<file path=ppt/charts/_rels/chart14.xml.rels><?xml version="1.0" encoding="UTF-8" standalone="yes"?><Relationships xmlns="http://schemas.openxmlformats.org/package/2006/relationships"><Relationship Id="rId1" Type="http://schemas.microsoft.com/office/2011/relationships/chartStyle" Target="style14.xml"/><Relationship Id="rId2" Type="http://schemas.microsoft.com/office/2011/relationships/chartColorStyle" Target="colors14.xml"/><Relationship Id="rId3" Type="http://schemas.openxmlformats.org/officeDocument/2006/relationships/package" Target="../embeddings/Microsoft_Excel_Sheet14.xlsx"/></Relationships>
</file>

<file path=ppt/charts/_rels/chart140.xml.rels><?xml version="1.0" encoding="UTF-8" standalone="yes"?><Relationships xmlns="http://schemas.openxmlformats.org/package/2006/relationships"><Relationship Id="rId1" Type="http://schemas.microsoft.com/office/2011/relationships/chartStyle" Target="style140.xml"/><Relationship Id="rId2" Type="http://schemas.microsoft.com/office/2011/relationships/chartColorStyle" Target="colors140.xml"/><Relationship Id="rId3" Type="http://schemas.openxmlformats.org/officeDocument/2006/relationships/package" Target="../embeddings/Microsoft_Excel_Sheet140.xlsx"/></Relationships>
</file>

<file path=ppt/charts/_rels/chart141.xml.rels><?xml version="1.0" encoding="UTF-8" standalone="yes"?><Relationships xmlns="http://schemas.openxmlformats.org/package/2006/relationships"><Relationship Id="rId1" Type="http://schemas.microsoft.com/office/2011/relationships/chartStyle" Target="style141.xml"/><Relationship Id="rId2" Type="http://schemas.microsoft.com/office/2011/relationships/chartColorStyle" Target="colors141.xml"/><Relationship Id="rId3" Type="http://schemas.openxmlformats.org/officeDocument/2006/relationships/package" Target="../embeddings/Microsoft_Excel_Sheet141.xlsx"/></Relationships>
</file>

<file path=ppt/charts/_rels/chart142.xml.rels><?xml version="1.0" encoding="UTF-8" standalone="yes"?><Relationships xmlns="http://schemas.openxmlformats.org/package/2006/relationships"><Relationship Id="rId1" Type="http://schemas.microsoft.com/office/2011/relationships/chartStyle" Target="style142.xml"/><Relationship Id="rId2" Type="http://schemas.microsoft.com/office/2011/relationships/chartColorStyle" Target="colors142.xml"/><Relationship Id="rId3" Type="http://schemas.openxmlformats.org/officeDocument/2006/relationships/package" Target="../embeddings/Microsoft_Excel_Sheet142.xlsx"/></Relationships>
</file>

<file path=ppt/charts/_rels/chart143.xml.rels><?xml version="1.0" encoding="UTF-8" standalone="yes"?><Relationships xmlns="http://schemas.openxmlformats.org/package/2006/relationships"><Relationship Id="rId1" Type="http://schemas.microsoft.com/office/2011/relationships/chartStyle" Target="style143.xml"/><Relationship Id="rId2" Type="http://schemas.microsoft.com/office/2011/relationships/chartColorStyle" Target="colors143.xml"/><Relationship Id="rId3" Type="http://schemas.openxmlformats.org/officeDocument/2006/relationships/package" Target="../embeddings/Microsoft_Excel_Sheet143.xlsx"/></Relationships>
</file>

<file path=ppt/charts/_rels/chart144.xml.rels><?xml version="1.0" encoding="UTF-8" standalone="yes"?><Relationships xmlns="http://schemas.openxmlformats.org/package/2006/relationships"><Relationship Id="rId1" Type="http://schemas.microsoft.com/office/2011/relationships/chartStyle" Target="style144.xml"/><Relationship Id="rId2" Type="http://schemas.microsoft.com/office/2011/relationships/chartColorStyle" Target="colors144.xml"/><Relationship Id="rId3" Type="http://schemas.openxmlformats.org/officeDocument/2006/relationships/package" Target="../embeddings/Microsoft_Excel_Sheet144.xlsx"/></Relationships>
</file>

<file path=ppt/charts/_rels/chart145.xml.rels><?xml version="1.0" encoding="UTF-8" standalone="yes"?><Relationships xmlns="http://schemas.openxmlformats.org/package/2006/relationships"><Relationship Id="rId1" Type="http://schemas.microsoft.com/office/2011/relationships/chartStyle" Target="style145.xml"/><Relationship Id="rId2" Type="http://schemas.microsoft.com/office/2011/relationships/chartColorStyle" Target="colors145.xml"/><Relationship Id="rId3" Type="http://schemas.openxmlformats.org/officeDocument/2006/relationships/package" Target="../embeddings/Microsoft_Excel_Sheet145.xlsx"/></Relationships>
</file>

<file path=ppt/charts/_rels/chart146.xml.rels><?xml version="1.0" encoding="UTF-8" standalone="yes"?><Relationships xmlns="http://schemas.openxmlformats.org/package/2006/relationships"><Relationship Id="rId1" Type="http://schemas.microsoft.com/office/2011/relationships/chartStyle" Target="style146.xml"/><Relationship Id="rId2" Type="http://schemas.microsoft.com/office/2011/relationships/chartColorStyle" Target="colors146.xml"/><Relationship Id="rId3" Type="http://schemas.openxmlformats.org/officeDocument/2006/relationships/package" Target="../embeddings/Microsoft_Excel_Sheet146.xlsx"/></Relationships>
</file>

<file path=ppt/charts/_rels/chart147.xml.rels><?xml version="1.0" encoding="UTF-8" standalone="yes"?><Relationships xmlns="http://schemas.openxmlformats.org/package/2006/relationships"><Relationship Id="rId1" Type="http://schemas.microsoft.com/office/2011/relationships/chartStyle" Target="style147.xml"/><Relationship Id="rId2" Type="http://schemas.microsoft.com/office/2011/relationships/chartColorStyle" Target="colors147.xml"/><Relationship Id="rId3" Type="http://schemas.openxmlformats.org/officeDocument/2006/relationships/package" Target="../embeddings/Microsoft_Excel_Sheet147.xlsx"/></Relationships>
</file>

<file path=ppt/charts/_rels/chart148.xml.rels><?xml version="1.0" encoding="UTF-8" standalone="yes"?><Relationships xmlns="http://schemas.openxmlformats.org/package/2006/relationships"><Relationship Id="rId1" Type="http://schemas.microsoft.com/office/2011/relationships/chartStyle" Target="style148.xml"/><Relationship Id="rId2" Type="http://schemas.microsoft.com/office/2011/relationships/chartColorStyle" Target="colors148.xml"/><Relationship Id="rId3" Type="http://schemas.openxmlformats.org/officeDocument/2006/relationships/package" Target="../embeddings/Microsoft_Excel_Sheet148.xlsx"/></Relationships>
</file>

<file path=ppt/charts/_rels/chart149.xml.rels><?xml version="1.0" encoding="UTF-8" standalone="yes"?><Relationships xmlns="http://schemas.openxmlformats.org/package/2006/relationships"><Relationship Id="rId1" Type="http://schemas.microsoft.com/office/2011/relationships/chartStyle" Target="style149.xml"/><Relationship Id="rId2" Type="http://schemas.microsoft.com/office/2011/relationships/chartColorStyle" Target="colors149.xml"/><Relationship Id="rId3" Type="http://schemas.openxmlformats.org/officeDocument/2006/relationships/package" Target="../embeddings/Microsoft_Excel_Sheet149.xlsx"/></Relationships>
</file>

<file path=ppt/charts/_rels/chart15.xml.rels><?xml version="1.0" encoding="UTF-8" standalone="yes"?><Relationships xmlns="http://schemas.openxmlformats.org/package/2006/relationships"><Relationship Id="rId1" Type="http://schemas.microsoft.com/office/2011/relationships/chartStyle" Target="style15.xml"/><Relationship Id="rId2" Type="http://schemas.microsoft.com/office/2011/relationships/chartColorStyle" Target="colors15.xml"/><Relationship Id="rId3" Type="http://schemas.openxmlformats.org/officeDocument/2006/relationships/package" Target="../embeddings/Microsoft_Excel_Sheet15.xlsx"/></Relationships>
</file>

<file path=ppt/charts/_rels/chart150.xml.rels><?xml version="1.0" encoding="UTF-8" standalone="yes"?><Relationships xmlns="http://schemas.openxmlformats.org/package/2006/relationships"><Relationship Id="rId1" Type="http://schemas.microsoft.com/office/2011/relationships/chartStyle" Target="style150.xml"/><Relationship Id="rId2" Type="http://schemas.microsoft.com/office/2011/relationships/chartColorStyle" Target="colors150.xml"/><Relationship Id="rId3" Type="http://schemas.openxmlformats.org/officeDocument/2006/relationships/package" Target="../embeddings/Microsoft_Excel_Sheet150.xlsx"/></Relationships>
</file>

<file path=ppt/charts/_rels/chart151.xml.rels><?xml version="1.0" encoding="UTF-8" standalone="yes"?><Relationships xmlns="http://schemas.openxmlformats.org/package/2006/relationships"><Relationship Id="rId1" Type="http://schemas.microsoft.com/office/2011/relationships/chartStyle" Target="style151.xml"/><Relationship Id="rId2" Type="http://schemas.microsoft.com/office/2011/relationships/chartColorStyle" Target="colors151.xml"/><Relationship Id="rId3" Type="http://schemas.openxmlformats.org/officeDocument/2006/relationships/package" Target="../embeddings/Microsoft_Excel_Sheet151.xlsx"/></Relationships>
</file>

<file path=ppt/charts/_rels/chart16.xml.rels><?xml version="1.0" encoding="UTF-8" standalone="yes"?><Relationships xmlns="http://schemas.openxmlformats.org/package/2006/relationships"><Relationship Id="rId1" Type="http://schemas.microsoft.com/office/2011/relationships/chartStyle" Target="style16.xml"/><Relationship Id="rId2" Type="http://schemas.microsoft.com/office/2011/relationships/chartColorStyle" Target="colors16.xml"/><Relationship Id="rId3" Type="http://schemas.openxmlformats.org/officeDocument/2006/relationships/package" Target="../embeddings/Microsoft_Excel_Sheet16.xlsx"/></Relationships>
</file>

<file path=ppt/charts/_rels/chart17.xml.rels><?xml version="1.0" encoding="UTF-8" standalone="yes"?><Relationships xmlns="http://schemas.openxmlformats.org/package/2006/relationships"><Relationship Id="rId1" Type="http://schemas.microsoft.com/office/2011/relationships/chartStyle" Target="style17.xml"/><Relationship Id="rId2" Type="http://schemas.microsoft.com/office/2011/relationships/chartColorStyle" Target="colors17.xml"/><Relationship Id="rId3" Type="http://schemas.openxmlformats.org/officeDocument/2006/relationships/package" Target="../embeddings/Microsoft_Excel_Sheet17.xlsx"/></Relationships>
</file>

<file path=ppt/charts/_rels/chart18.xml.rels><?xml version="1.0" encoding="UTF-8" standalone="yes"?><Relationships xmlns="http://schemas.openxmlformats.org/package/2006/relationships"><Relationship Id="rId1" Type="http://schemas.microsoft.com/office/2011/relationships/chartStyle" Target="style18.xml"/><Relationship Id="rId2" Type="http://schemas.microsoft.com/office/2011/relationships/chartColorStyle" Target="colors18.xml"/><Relationship Id="rId3" Type="http://schemas.openxmlformats.org/officeDocument/2006/relationships/package" Target="../embeddings/Microsoft_Excel_Sheet18.xlsx"/></Relationships>
</file>

<file path=ppt/charts/_rels/chart19.xml.rels><?xml version="1.0" encoding="UTF-8" standalone="yes"?><Relationships xmlns="http://schemas.openxmlformats.org/package/2006/relationships"><Relationship Id="rId1" Type="http://schemas.microsoft.com/office/2011/relationships/chartStyle" Target="style19.xml"/><Relationship Id="rId2" Type="http://schemas.microsoft.com/office/2011/relationships/chartColorStyle" Target="colors19.xml"/><Relationship Id="rId3" Type="http://schemas.openxmlformats.org/officeDocument/2006/relationships/package" Target="../embeddings/Microsoft_Excel_Sheet19.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Sheet2.xlsx"/></Relationships>
</file>

<file path=ppt/charts/_rels/chart20.xml.rels><?xml version="1.0" encoding="UTF-8" standalone="yes"?><Relationships xmlns="http://schemas.openxmlformats.org/package/2006/relationships"><Relationship Id="rId1" Type="http://schemas.microsoft.com/office/2011/relationships/chartStyle" Target="style20.xml"/><Relationship Id="rId2" Type="http://schemas.microsoft.com/office/2011/relationships/chartColorStyle" Target="colors20.xml"/><Relationship Id="rId3" Type="http://schemas.openxmlformats.org/officeDocument/2006/relationships/package" Target="../embeddings/Microsoft_Excel_Sheet20.xlsx"/></Relationships>
</file>

<file path=ppt/charts/_rels/chart21.xml.rels><?xml version="1.0" encoding="UTF-8" standalone="yes"?><Relationships xmlns="http://schemas.openxmlformats.org/package/2006/relationships"><Relationship Id="rId1" Type="http://schemas.microsoft.com/office/2011/relationships/chartStyle" Target="style21.xml"/><Relationship Id="rId2" Type="http://schemas.microsoft.com/office/2011/relationships/chartColorStyle" Target="colors21.xml"/><Relationship Id="rId3" Type="http://schemas.openxmlformats.org/officeDocument/2006/relationships/package" Target="../embeddings/Microsoft_Excel_Sheet21.xlsx"/></Relationships>
</file>

<file path=ppt/charts/_rels/chart22.xml.rels><?xml version="1.0" encoding="UTF-8" standalone="yes"?><Relationships xmlns="http://schemas.openxmlformats.org/package/2006/relationships"><Relationship Id="rId1" Type="http://schemas.microsoft.com/office/2011/relationships/chartStyle" Target="style22.xml"/><Relationship Id="rId2" Type="http://schemas.microsoft.com/office/2011/relationships/chartColorStyle" Target="colors22.xml"/><Relationship Id="rId3" Type="http://schemas.openxmlformats.org/officeDocument/2006/relationships/package" Target="../embeddings/Microsoft_Excel_Sheet22.xlsx"/></Relationships>
</file>

<file path=ppt/charts/_rels/chart23.xml.rels><?xml version="1.0" encoding="UTF-8" standalone="yes"?><Relationships xmlns="http://schemas.openxmlformats.org/package/2006/relationships"><Relationship Id="rId1" Type="http://schemas.microsoft.com/office/2011/relationships/chartStyle" Target="style23.xml"/><Relationship Id="rId2" Type="http://schemas.microsoft.com/office/2011/relationships/chartColorStyle" Target="colors23.xml"/><Relationship Id="rId3" Type="http://schemas.openxmlformats.org/officeDocument/2006/relationships/package" Target="../embeddings/Microsoft_Excel_Sheet23.xlsx"/></Relationships>
</file>

<file path=ppt/charts/_rels/chart24.xml.rels><?xml version="1.0" encoding="UTF-8" standalone="yes"?><Relationships xmlns="http://schemas.openxmlformats.org/package/2006/relationships"><Relationship Id="rId1" Type="http://schemas.microsoft.com/office/2011/relationships/chartStyle" Target="style24.xml"/><Relationship Id="rId2" Type="http://schemas.microsoft.com/office/2011/relationships/chartColorStyle" Target="colors24.xml"/><Relationship Id="rId3" Type="http://schemas.openxmlformats.org/officeDocument/2006/relationships/package" Target="../embeddings/Microsoft_Excel_Sheet24.xlsx"/></Relationships>
</file>

<file path=ppt/charts/_rels/chart25.xml.rels><?xml version="1.0" encoding="UTF-8" standalone="yes"?><Relationships xmlns="http://schemas.openxmlformats.org/package/2006/relationships"><Relationship Id="rId1" Type="http://schemas.microsoft.com/office/2011/relationships/chartStyle" Target="style25.xml"/><Relationship Id="rId2" Type="http://schemas.microsoft.com/office/2011/relationships/chartColorStyle" Target="colors25.xml"/><Relationship Id="rId3" Type="http://schemas.openxmlformats.org/officeDocument/2006/relationships/package" Target="../embeddings/Microsoft_Excel_Sheet25.xlsx"/></Relationships>
</file>

<file path=ppt/charts/_rels/chart26.xml.rels><?xml version="1.0" encoding="UTF-8" standalone="yes"?><Relationships xmlns="http://schemas.openxmlformats.org/package/2006/relationships"><Relationship Id="rId1" Type="http://schemas.microsoft.com/office/2011/relationships/chartStyle" Target="style26.xml"/><Relationship Id="rId2" Type="http://schemas.microsoft.com/office/2011/relationships/chartColorStyle" Target="colors26.xml"/><Relationship Id="rId3" Type="http://schemas.openxmlformats.org/officeDocument/2006/relationships/package" Target="../embeddings/Microsoft_Excel_Sheet26.xlsx"/></Relationships>
</file>

<file path=ppt/charts/_rels/chart27.xml.rels><?xml version="1.0" encoding="UTF-8" standalone="yes"?><Relationships xmlns="http://schemas.openxmlformats.org/package/2006/relationships"><Relationship Id="rId1" Type="http://schemas.microsoft.com/office/2011/relationships/chartStyle" Target="style27.xml"/><Relationship Id="rId2" Type="http://schemas.microsoft.com/office/2011/relationships/chartColorStyle" Target="colors27.xml"/><Relationship Id="rId3" Type="http://schemas.openxmlformats.org/officeDocument/2006/relationships/package" Target="../embeddings/Microsoft_Excel_Sheet27.xlsx"/></Relationships>
</file>

<file path=ppt/charts/_rels/chart28.xml.rels><?xml version="1.0" encoding="UTF-8" standalone="yes"?><Relationships xmlns="http://schemas.openxmlformats.org/package/2006/relationships"><Relationship Id="rId1" Type="http://schemas.microsoft.com/office/2011/relationships/chartStyle" Target="style28.xml"/><Relationship Id="rId2" Type="http://schemas.microsoft.com/office/2011/relationships/chartColorStyle" Target="colors28.xml"/><Relationship Id="rId3" Type="http://schemas.openxmlformats.org/officeDocument/2006/relationships/package" Target="../embeddings/Microsoft_Excel_Sheet28.xlsx"/></Relationships>
</file>

<file path=ppt/charts/_rels/chart29.xml.rels><?xml version="1.0" encoding="UTF-8" standalone="yes"?><Relationships xmlns="http://schemas.openxmlformats.org/package/2006/relationships"><Relationship Id="rId1" Type="http://schemas.microsoft.com/office/2011/relationships/chartStyle" Target="style29.xml"/><Relationship Id="rId2" Type="http://schemas.microsoft.com/office/2011/relationships/chartColorStyle" Target="colors29.xml"/><Relationship Id="rId3" Type="http://schemas.openxmlformats.org/officeDocument/2006/relationships/package" Target="../embeddings/Microsoft_Excel_Sheet29.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Sheet3.xlsx"/></Relationships>
</file>

<file path=ppt/charts/_rels/chart30.xml.rels><?xml version="1.0" encoding="UTF-8" standalone="yes"?><Relationships xmlns="http://schemas.openxmlformats.org/package/2006/relationships"><Relationship Id="rId1" Type="http://schemas.microsoft.com/office/2011/relationships/chartStyle" Target="style30.xml"/><Relationship Id="rId2" Type="http://schemas.microsoft.com/office/2011/relationships/chartColorStyle" Target="colors30.xml"/><Relationship Id="rId3" Type="http://schemas.openxmlformats.org/officeDocument/2006/relationships/package" Target="../embeddings/Microsoft_Excel_Sheet30.xlsx"/></Relationships>
</file>

<file path=ppt/charts/_rels/chart31.xml.rels><?xml version="1.0" encoding="UTF-8" standalone="yes"?><Relationships xmlns="http://schemas.openxmlformats.org/package/2006/relationships"><Relationship Id="rId1" Type="http://schemas.microsoft.com/office/2011/relationships/chartStyle" Target="style31.xml"/><Relationship Id="rId2" Type="http://schemas.microsoft.com/office/2011/relationships/chartColorStyle" Target="colors31.xml"/><Relationship Id="rId3" Type="http://schemas.openxmlformats.org/officeDocument/2006/relationships/package" Target="../embeddings/Microsoft_Excel_Sheet31.xlsx"/></Relationships>
</file>

<file path=ppt/charts/_rels/chart32.xml.rels><?xml version="1.0" encoding="UTF-8" standalone="yes"?><Relationships xmlns="http://schemas.openxmlformats.org/package/2006/relationships"><Relationship Id="rId1" Type="http://schemas.microsoft.com/office/2011/relationships/chartStyle" Target="style32.xml"/><Relationship Id="rId2" Type="http://schemas.microsoft.com/office/2011/relationships/chartColorStyle" Target="colors32.xml"/><Relationship Id="rId3" Type="http://schemas.openxmlformats.org/officeDocument/2006/relationships/package" Target="../embeddings/Microsoft_Excel_Sheet32.xlsx"/></Relationships>
</file>

<file path=ppt/charts/_rels/chart33.xml.rels><?xml version="1.0" encoding="UTF-8" standalone="yes"?><Relationships xmlns="http://schemas.openxmlformats.org/package/2006/relationships"><Relationship Id="rId1" Type="http://schemas.microsoft.com/office/2011/relationships/chartStyle" Target="style33.xml"/><Relationship Id="rId2" Type="http://schemas.microsoft.com/office/2011/relationships/chartColorStyle" Target="colors33.xml"/><Relationship Id="rId3" Type="http://schemas.openxmlformats.org/officeDocument/2006/relationships/package" Target="../embeddings/Microsoft_Excel_Sheet33.xlsx"/></Relationships>
</file>

<file path=ppt/charts/_rels/chart34.xml.rels><?xml version="1.0" encoding="UTF-8" standalone="yes"?><Relationships xmlns="http://schemas.openxmlformats.org/package/2006/relationships"><Relationship Id="rId1" Type="http://schemas.microsoft.com/office/2011/relationships/chartStyle" Target="style34.xml"/><Relationship Id="rId2" Type="http://schemas.microsoft.com/office/2011/relationships/chartColorStyle" Target="colors34.xml"/><Relationship Id="rId3" Type="http://schemas.openxmlformats.org/officeDocument/2006/relationships/package" Target="../embeddings/Microsoft_Excel_Sheet34.xlsx"/></Relationships>
</file>

<file path=ppt/charts/_rels/chart35.xml.rels><?xml version="1.0" encoding="UTF-8" standalone="yes"?><Relationships xmlns="http://schemas.openxmlformats.org/package/2006/relationships"><Relationship Id="rId1" Type="http://schemas.microsoft.com/office/2011/relationships/chartStyle" Target="style35.xml"/><Relationship Id="rId2" Type="http://schemas.microsoft.com/office/2011/relationships/chartColorStyle" Target="colors35.xml"/><Relationship Id="rId3" Type="http://schemas.openxmlformats.org/officeDocument/2006/relationships/package" Target="../embeddings/Microsoft_Excel_Sheet35.xlsx"/></Relationships>
</file>

<file path=ppt/charts/_rels/chart36.xml.rels><?xml version="1.0" encoding="UTF-8" standalone="yes"?><Relationships xmlns="http://schemas.openxmlformats.org/package/2006/relationships"><Relationship Id="rId1" Type="http://schemas.microsoft.com/office/2011/relationships/chartStyle" Target="style36.xml"/><Relationship Id="rId2" Type="http://schemas.microsoft.com/office/2011/relationships/chartColorStyle" Target="colors36.xml"/><Relationship Id="rId3" Type="http://schemas.openxmlformats.org/officeDocument/2006/relationships/package" Target="../embeddings/Microsoft_Excel_Sheet36.xlsx"/></Relationships>
</file>

<file path=ppt/charts/_rels/chart37.xml.rels><?xml version="1.0" encoding="UTF-8" standalone="yes"?><Relationships xmlns="http://schemas.openxmlformats.org/package/2006/relationships"><Relationship Id="rId1" Type="http://schemas.microsoft.com/office/2011/relationships/chartStyle" Target="style37.xml"/><Relationship Id="rId2" Type="http://schemas.microsoft.com/office/2011/relationships/chartColorStyle" Target="colors37.xml"/><Relationship Id="rId3" Type="http://schemas.openxmlformats.org/officeDocument/2006/relationships/package" Target="../embeddings/Microsoft_Excel_Sheet37.xlsx"/></Relationships>
</file>

<file path=ppt/charts/_rels/chart38.xml.rels><?xml version="1.0" encoding="UTF-8" standalone="yes"?><Relationships xmlns="http://schemas.openxmlformats.org/package/2006/relationships"><Relationship Id="rId1" Type="http://schemas.microsoft.com/office/2011/relationships/chartStyle" Target="style38.xml"/><Relationship Id="rId2" Type="http://schemas.microsoft.com/office/2011/relationships/chartColorStyle" Target="colors38.xml"/><Relationship Id="rId3" Type="http://schemas.openxmlformats.org/officeDocument/2006/relationships/package" Target="../embeddings/Microsoft_Excel_Sheet38.xlsx"/></Relationships>
</file>

<file path=ppt/charts/_rels/chart39.xml.rels><?xml version="1.0" encoding="UTF-8" standalone="yes"?><Relationships xmlns="http://schemas.openxmlformats.org/package/2006/relationships"><Relationship Id="rId1" Type="http://schemas.microsoft.com/office/2011/relationships/chartStyle" Target="style39.xml"/><Relationship Id="rId2" Type="http://schemas.microsoft.com/office/2011/relationships/chartColorStyle" Target="colors39.xml"/><Relationship Id="rId3" Type="http://schemas.openxmlformats.org/officeDocument/2006/relationships/package" Target="../embeddings/Microsoft_Excel_Sheet39.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Sheet4.xlsx"/></Relationships>
</file>

<file path=ppt/charts/_rels/chart40.xml.rels><?xml version="1.0" encoding="UTF-8" standalone="yes"?><Relationships xmlns="http://schemas.openxmlformats.org/package/2006/relationships"><Relationship Id="rId1" Type="http://schemas.microsoft.com/office/2011/relationships/chartStyle" Target="style40.xml"/><Relationship Id="rId2" Type="http://schemas.microsoft.com/office/2011/relationships/chartColorStyle" Target="colors40.xml"/><Relationship Id="rId3" Type="http://schemas.openxmlformats.org/officeDocument/2006/relationships/package" Target="../embeddings/Microsoft_Excel_Sheet40.xlsx"/></Relationships>
</file>

<file path=ppt/charts/_rels/chart41.xml.rels><?xml version="1.0" encoding="UTF-8" standalone="yes"?><Relationships xmlns="http://schemas.openxmlformats.org/package/2006/relationships"><Relationship Id="rId1" Type="http://schemas.microsoft.com/office/2011/relationships/chartStyle" Target="style41.xml"/><Relationship Id="rId2" Type="http://schemas.microsoft.com/office/2011/relationships/chartColorStyle" Target="colors41.xml"/><Relationship Id="rId3" Type="http://schemas.openxmlformats.org/officeDocument/2006/relationships/package" Target="../embeddings/Microsoft_Excel_Sheet41.xlsx"/></Relationships>
</file>

<file path=ppt/charts/_rels/chart42.xml.rels><?xml version="1.0" encoding="UTF-8" standalone="yes"?><Relationships xmlns="http://schemas.openxmlformats.org/package/2006/relationships"><Relationship Id="rId1" Type="http://schemas.microsoft.com/office/2011/relationships/chartStyle" Target="style42.xml"/><Relationship Id="rId2" Type="http://schemas.microsoft.com/office/2011/relationships/chartColorStyle" Target="colors42.xml"/><Relationship Id="rId3" Type="http://schemas.openxmlformats.org/officeDocument/2006/relationships/package" Target="../embeddings/Microsoft_Excel_Sheet42.xlsx"/></Relationships>
</file>

<file path=ppt/charts/_rels/chart43.xml.rels><?xml version="1.0" encoding="UTF-8" standalone="yes"?><Relationships xmlns="http://schemas.openxmlformats.org/package/2006/relationships"><Relationship Id="rId1" Type="http://schemas.microsoft.com/office/2011/relationships/chartStyle" Target="style43.xml"/><Relationship Id="rId2" Type="http://schemas.microsoft.com/office/2011/relationships/chartColorStyle" Target="colors43.xml"/><Relationship Id="rId3" Type="http://schemas.openxmlformats.org/officeDocument/2006/relationships/package" Target="../embeddings/Microsoft_Excel_Sheet43.xlsx"/></Relationships>
</file>

<file path=ppt/charts/_rels/chart44.xml.rels><?xml version="1.0" encoding="UTF-8" standalone="yes"?><Relationships xmlns="http://schemas.openxmlformats.org/package/2006/relationships"><Relationship Id="rId1" Type="http://schemas.microsoft.com/office/2011/relationships/chartStyle" Target="style44.xml"/><Relationship Id="rId2" Type="http://schemas.microsoft.com/office/2011/relationships/chartColorStyle" Target="colors44.xml"/><Relationship Id="rId3" Type="http://schemas.openxmlformats.org/officeDocument/2006/relationships/package" Target="../embeddings/Microsoft_Excel_Sheet44.xlsx"/></Relationships>
</file>

<file path=ppt/charts/_rels/chart45.xml.rels><?xml version="1.0" encoding="UTF-8" standalone="yes"?><Relationships xmlns="http://schemas.openxmlformats.org/package/2006/relationships"><Relationship Id="rId1" Type="http://schemas.microsoft.com/office/2011/relationships/chartStyle" Target="style45.xml"/><Relationship Id="rId2" Type="http://schemas.microsoft.com/office/2011/relationships/chartColorStyle" Target="colors45.xml"/><Relationship Id="rId3" Type="http://schemas.openxmlformats.org/officeDocument/2006/relationships/package" Target="../embeddings/Microsoft_Excel_Sheet45.xlsx"/></Relationships>
</file>

<file path=ppt/charts/_rels/chart46.xml.rels><?xml version="1.0" encoding="UTF-8" standalone="yes"?><Relationships xmlns="http://schemas.openxmlformats.org/package/2006/relationships"><Relationship Id="rId1" Type="http://schemas.microsoft.com/office/2011/relationships/chartStyle" Target="style46.xml"/><Relationship Id="rId2" Type="http://schemas.microsoft.com/office/2011/relationships/chartColorStyle" Target="colors46.xml"/><Relationship Id="rId3" Type="http://schemas.openxmlformats.org/officeDocument/2006/relationships/package" Target="../embeddings/Microsoft_Excel_Sheet46.xlsx"/></Relationships>
</file>

<file path=ppt/charts/_rels/chart47.xml.rels><?xml version="1.0" encoding="UTF-8" standalone="yes"?><Relationships xmlns="http://schemas.openxmlformats.org/package/2006/relationships"><Relationship Id="rId1" Type="http://schemas.microsoft.com/office/2011/relationships/chartStyle" Target="style47.xml"/><Relationship Id="rId2" Type="http://schemas.microsoft.com/office/2011/relationships/chartColorStyle" Target="colors47.xml"/><Relationship Id="rId3" Type="http://schemas.openxmlformats.org/officeDocument/2006/relationships/package" Target="../embeddings/Microsoft_Excel_Sheet47.xlsx"/></Relationships>
</file>

<file path=ppt/charts/_rels/chart48.xml.rels><?xml version="1.0" encoding="UTF-8" standalone="yes"?><Relationships xmlns="http://schemas.openxmlformats.org/package/2006/relationships"><Relationship Id="rId1" Type="http://schemas.microsoft.com/office/2011/relationships/chartStyle" Target="style48.xml"/><Relationship Id="rId2" Type="http://schemas.microsoft.com/office/2011/relationships/chartColorStyle" Target="colors48.xml"/><Relationship Id="rId3" Type="http://schemas.openxmlformats.org/officeDocument/2006/relationships/package" Target="../embeddings/Microsoft_Excel_Sheet48.xlsx"/></Relationships>
</file>

<file path=ppt/charts/_rels/chart49.xml.rels><?xml version="1.0" encoding="UTF-8" standalone="yes"?><Relationships xmlns="http://schemas.openxmlformats.org/package/2006/relationships"><Relationship Id="rId1" Type="http://schemas.microsoft.com/office/2011/relationships/chartStyle" Target="style49.xml"/><Relationship Id="rId2" Type="http://schemas.microsoft.com/office/2011/relationships/chartColorStyle" Target="colors49.xml"/><Relationship Id="rId3" Type="http://schemas.openxmlformats.org/officeDocument/2006/relationships/package" Target="../embeddings/Microsoft_Excel_Sheet49.xlsx"/></Relationships>
</file>

<file path=ppt/charts/_rels/chart5.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package" Target="../embeddings/Microsoft_Excel_Sheet5.xlsx"/></Relationships>
</file>

<file path=ppt/charts/_rels/chart50.xml.rels><?xml version="1.0" encoding="UTF-8" standalone="yes"?><Relationships xmlns="http://schemas.openxmlformats.org/package/2006/relationships"><Relationship Id="rId1" Type="http://schemas.microsoft.com/office/2011/relationships/chartStyle" Target="style50.xml"/><Relationship Id="rId2" Type="http://schemas.microsoft.com/office/2011/relationships/chartColorStyle" Target="colors50.xml"/><Relationship Id="rId3" Type="http://schemas.openxmlformats.org/officeDocument/2006/relationships/package" Target="../embeddings/Microsoft_Excel_Sheet50.xlsx"/></Relationships>
</file>

<file path=ppt/charts/_rels/chart51.xml.rels><?xml version="1.0" encoding="UTF-8" standalone="yes"?><Relationships xmlns="http://schemas.openxmlformats.org/package/2006/relationships"><Relationship Id="rId1" Type="http://schemas.microsoft.com/office/2011/relationships/chartStyle" Target="style51.xml"/><Relationship Id="rId2" Type="http://schemas.microsoft.com/office/2011/relationships/chartColorStyle" Target="colors51.xml"/><Relationship Id="rId3" Type="http://schemas.openxmlformats.org/officeDocument/2006/relationships/package" Target="../embeddings/Microsoft_Excel_Sheet51.xlsx"/></Relationships>
</file>

<file path=ppt/charts/_rels/chart52.xml.rels><?xml version="1.0" encoding="UTF-8" standalone="yes"?><Relationships xmlns="http://schemas.openxmlformats.org/package/2006/relationships"><Relationship Id="rId1" Type="http://schemas.microsoft.com/office/2011/relationships/chartStyle" Target="style52.xml"/><Relationship Id="rId2" Type="http://schemas.microsoft.com/office/2011/relationships/chartColorStyle" Target="colors52.xml"/><Relationship Id="rId3" Type="http://schemas.openxmlformats.org/officeDocument/2006/relationships/package" Target="../embeddings/Microsoft_Excel_Sheet52.xlsx"/></Relationships>
</file>

<file path=ppt/charts/_rels/chart53.xml.rels><?xml version="1.0" encoding="UTF-8" standalone="yes"?><Relationships xmlns="http://schemas.openxmlformats.org/package/2006/relationships"><Relationship Id="rId1" Type="http://schemas.microsoft.com/office/2011/relationships/chartStyle" Target="style53.xml"/><Relationship Id="rId2" Type="http://schemas.microsoft.com/office/2011/relationships/chartColorStyle" Target="colors53.xml"/><Relationship Id="rId3" Type="http://schemas.openxmlformats.org/officeDocument/2006/relationships/package" Target="../embeddings/Microsoft_Excel_Sheet53.xlsx"/></Relationships>
</file>

<file path=ppt/charts/_rels/chart54.xml.rels><?xml version="1.0" encoding="UTF-8" standalone="yes"?><Relationships xmlns="http://schemas.openxmlformats.org/package/2006/relationships"><Relationship Id="rId1" Type="http://schemas.microsoft.com/office/2011/relationships/chartStyle" Target="style54.xml"/><Relationship Id="rId2" Type="http://schemas.microsoft.com/office/2011/relationships/chartColorStyle" Target="colors54.xml"/><Relationship Id="rId3" Type="http://schemas.openxmlformats.org/officeDocument/2006/relationships/package" Target="../embeddings/Microsoft_Excel_Sheet54.xlsx"/></Relationships>
</file>

<file path=ppt/charts/_rels/chart55.xml.rels><?xml version="1.0" encoding="UTF-8" standalone="yes"?><Relationships xmlns="http://schemas.openxmlformats.org/package/2006/relationships"><Relationship Id="rId1" Type="http://schemas.microsoft.com/office/2011/relationships/chartStyle" Target="style55.xml"/><Relationship Id="rId2" Type="http://schemas.microsoft.com/office/2011/relationships/chartColorStyle" Target="colors55.xml"/><Relationship Id="rId3" Type="http://schemas.openxmlformats.org/officeDocument/2006/relationships/package" Target="../embeddings/Microsoft_Excel_Sheet55.xlsx"/></Relationships>
</file>

<file path=ppt/charts/_rels/chart56.xml.rels><?xml version="1.0" encoding="UTF-8" standalone="yes"?><Relationships xmlns="http://schemas.openxmlformats.org/package/2006/relationships"><Relationship Id="rId1" Type="http://schemas.microsoft.com/office/2011/relationships/chartStyle" Target="style56.xml"/><Relationship Id="rId2" Type="http://schemas.microsoft.com/office/2011/relationships/chartColorStyle" Target="colors56.xml"/><Relationship Id="rId3" Type="http://schemas.openxmlformats.org/officeDocument/2006/relationships/package" Target="../embeddings/Microsoft_Excel_Sheet56.xlsx"/></Relationships>
</file>

<file path=ppt/charts/_rels/chart57.xml.rels><?xml version="1.0" encoding="UTF-8" standalone="yes"?><Relationships xmlns="http://schemas.openxmlformats.org/package/2006/relationships"><Relationship Id="rId1" Type="http://schemas.microsoft.com/office/2011/relationships/chartStyle" Target="style57.xml"/><Relationship Id="rId2" Type="http://schemas.microsoft.com/office/2011/relationships/chartColorStyle" Target="colors57.xml"/><Relationship Id="rId3" Type="http://schemas.openxmlformats.org/officeDocument/2006/relationships/package" Target="../embeddings/Microsoft_Excel_Sheet57.xlsx"/></Relationships>
</file>

<file path=ppt/charts/_rels/chart58.xml.rels><?xml version="1.0" encoding="UTF-8" standalone="yes"?><Relationships xmlns="http://schemas.openxmlformats.org/package/2006/relationships"><Relationship Id="rId1" Type="http://schemas.microsoft.com/office/2011/relationships/chartStyle" Target="style58.xml"/><Relationship Id="rId2" Type="http://schemas.microsoft.com/office/2011/relationships/chartColorStyle" Target="colors58.xml"/><Relationship Id="rId3" Type="http://schemas.openxmlformats.org/officeDocument/2006/relationships/package" Target="../embeddings/Microsoft_Excel_Sheet58.xlsx"/></Relationships>
</file>

<file path=ppt/charts/_rels/chart59.xml.rels><?xml version="1.0" encoding="UTF-8" standalone="yes"?><Relationships xmlns="http://schemas.openxmlformats.org/package/2006/relationships"><Relationship Id="rId1" Type="http://schemas.microsoft.com/office/2011/relationships/chartStyle" Target="style59.xml"/><Relationship Id="rId2" Type="http://schemas.microsoft.com/office/2011/relationships/chartColorStyle" Target="colors59.xml"/><Relationship Id="rId3" Type="http://schemas.openxmlformats.org/officeDocument/2006/relationships/package" Target="../embeddings/Microsoft_Excel_Sheet59.xlsx"/></Relationships>
</file>

<file path=ppt/charts/_rels/chart6.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package" Target="../embeddings/Microsoft_Excel_Sheet6.xlsx"/></Relationships>
</file>

<file path=ppt/charts/_rels/chart60.xml.rels><?xml version="1.0" encoding="UTF-8" standalone="yes"?><Relationships xmlns="http://schemas.openxmlformats.org/package/2006/relationships"><Relationship Id="rId1" Type="http://schemas.microsoft.com/office/2011/relationships/chartStyle" Target="style60.xml"/><Relationship Id="rId2" Type="http://schemas.microsoft.com/office/2011/relationships/chartColorStyle" Target="colors60.xml"/><Relationship Id="rId3" Type="http://schemas.openxmlformats.org/officeDocument/2006/relationships/package" Target="../embeddings/Microsoft_Excel_Sheet60.xlsx"/></Relationships>
</file>

<file path=ppt/charts/_rels/chart61.xml.rels><?xml version="1.0" encoding="UTF-8" standalone="yes"?><Relationships xmlns="http://schemas.openxmlformats.org/package/2006/relationships"><Relationship Id="rId1" Type="http://schemas.microsoft.com/office/2011/relationships/chartStyle" Target="style61.xml"/><Relationship Id="rId2" Type="http://schemas.microsoft.com/office/2011/relationships/chartColorStyle" Target="colors61.xml"/><Relationship Id="rId3" Type="http://schemas.openxmlformats.org/officeDocument/2006/relationships/package" Target="../embeddings/Microsoft_Excel_Sheet61.xlsx"/></Relationships>
</file>

<file path=ppt/charts/_rels/chart62.xml.rels><?xml version="1.0" encoding="UTF-8" standalone="yes"?><Relationships xmlns="http://schemas.openxmlformats.org/package/2006/relationships"><Relationship Id="rId1" Type="http://schemas.microsoft.com/office/2011/relationships/chartStyle" Target="style62.xml"/><Relationship Id="rId2" Type="http://schemas.microsoft.com/office/2011/relationships/chartColorStyle" Target="colors62.xml"/><Relationship Id="rId3" Type="http://schemas.openxmlformats.org/officeDocument/2006/relationships/package" Target="../embeddings/Microsoft_Excel_Sheet62.xlsx"/></Relationships>
</file>

<file path=ppt/charts/_rels/chart63.xml.rels><?xml version="1.0" encoding="UTF-8" standalone="yes"?><Relationships xmlns="http://schemas.openxmlformats.org/package/2006/relationships"><Relationship Id="rId1" Type="http://schemas.microsoft.com/office/2011/relationships/chartStyle" Target="style63.xml"/><Relationship Id="rId2" Type="http://schemas.microsoft.com/office/2011/relationships/chartColorStyle" Target="colors63.xml"/><Relationship Id="rId3" Type="http://schemas.openxmlformats.org/officeDocument/2006/relationships/package" Target="../embeddings/Microsoft_Excel_Sheet63.xlsx"/></Relationships>
</file>

<file path=ppt/charts/_rels/chart64.xml.rels><?xml version="1.0" encoding="UTF-8" standalone="yes"?><Relationships xmlns="http://schemas.openxmlformats.org/package/2006/relationships"><Relationship Id="rId1" Type="http://schemas.microsoft.com/office/2011/relationships/chartStyle" Target="style64.xml"/><Relationship Id="rId2" Type="http://schemas.microsoft.com/office/2011/relationships/chartColorStyle" Target="colors64.xml"/><Relationship Id="rId3" Type="http://schemas.openxmlformats.org/officeDocument/2006/relationships/package" Target="../embeddings/Microsoft_Excel_Sheet64.xlsx"/></Relationships>
</file>

<file path=ppt/charts/_rels/chart65.xml.rels><?xml version="1.0" encoding="UTF-8" standalone="yes"?><Relationships xmlns="http://schemas.openxmlformats.org/package/2006/relationships"><Relationship Id="rId1" Type="http://schemas.microsoft.com/office/2011/relationships/chartStyle" Target="style65.xml"/><Relationship Id="rId2" Type="http://schemas.microsoft.com/office/2011/relationships/chartColorStyle" Target="colors65.xml"/><Relationship Id="rId3" Type="http://schemas.openxmlformats.org/officeDocument/2006/relationships/package" Target="../embeddings/Microsoft_Excel_Sheet65.xlsx"/></Relationships>
</file>

<file path=ppt/charts/_rels/chart66.xml.rels><?xml version="1.0" encoding="UTF-8" standalone="yes"?><Relationships xmlns="http://schemas.openxmlformats.org/package/2006/relationships"><Relationship Id="rId1" Type="http://schemas.microsoft.com/office/2011/relationships/chartStyle" Target="style66.xml"/><Relationship Id="rId2" Type="http://schemas.microsoft.com/office/2011/relationships/chartColorStyle" Target="colors66.xml"/><Relationship Id="rId3" Type="http://schemas.openxmlformats.org/officeDocument/2006/relationships/package" Target="../embeddings/Microsoft_Excel_Sheet66.xlsx"/></Relationships>
</file>

<file path=ppt/charts/_rels/chart67.xml.rels><?xml version="1.0" encoding="UTF-8" standalone="yes"?><Relationships xmlns="http://schemas.openxmlformats.org/package/2006/relationships"><Relationship Id="rId1" Type="http://schemas.microsoft.com/office/2011/relationships/chartStyle" Target="style67.xml"/><Relationship Id="rId2" Type="http://schemas.microsoft.com/office/2011/relationships/chartColorStyle" Target="colors67.xml"/><Relationship Id="rId3" Type="http://schemas.openxmlformats.org/officeDocument/2006/relationships/package" Target="../embeddings/Microsoft_Excel_Sheet67.xlsx"/></Relationships>
</file>

<file path=ppt/charts/_rels/chart68.xml.rels><?xml version="1.0" encoding="UTF-8" standalone="yes"?><Relationships xmlns="http://schemas.openxmlformats.org/package/2006/relationships"><Relationship Id="rId1" Type="http://schemas.microsoft.com/office/2011/relationships/chartStyle" Target="style68.xml"/><Relationship Id="rId2" Type="http://schemas.microsoft.com/office/2011/relationships/chartColorStyle" Target="colors68.xml"/><Relationship Id="rId3" Type="http://schemas.openxmlformats.org/officeDocument/2006/relationships/package" Target="../embeddings/Microsoft_Excel_Sheet68.xlsx"/></Relationships>
</file>

<file path=ppt/charts/_rels/chart69.xml.rels><?xml version="1.0" encoding="UTF-8" standalone="yes"?><Relationships xmlns="http://schemas.openxmlformats.org/package/2006/relationships"><Relationship Id="rId1" Type="http://schemas.microsoft.com/office/2011/relationships/chartStyle" Target="style69.xml"/><Relationship Id="rId2" Type="http://schemas.microsoft.com/office/2011/relationships/chartColorStyle" Target="colors69.xml"/><Relationship Id="rId3" Type="http://schemas.openxmlformats.org/officeDocument/2006/relationships/package" Target="../embeddings/Microsoft_Excel_Sheet69.xlsx"/></Relationships>
</file>

<file path=ppt/charts/_rels/chart7.xml.rels><?xml version="1.0" encoding="UTF-8" standalone="yes"?><Relationships xmlns="http://schemas.openxmlformats.org/package/2006/relationships"><Relationship Id="rId1" Type="http://schemas.microsoft.com/office/2011/relationships/chartStyle" Target="style7.xml"/><Relationship Id="rId2" Type="http://schemas.microsoft.com/office/2011/relationships/chartColorStyle" Target="colors7.xml"/><Relationship Id="rId3" Type="http://schemas.openxmlformats.org/officeDocument/2006/relationships/package" Target="../embeddings/Microsoft_Excel_Sheet7.xlsx"/></Relationships>
</file>

<file path=ppt/charts/_rels/chart70.xml.rels><?xml version="1.0" encoding="UTF-8" standalone="yes"?><Relationships xmlns="http://schemas.openxmlformats.org/package/2006/relationships"><Relationship Id="rId1" Type="http://schemas.microsoft.com/office/2011/relationships/chartStyle" Target="style70.xml"/><Relationship Id="rId2" Type="http://schemas.microsoft.com/office/2011/relationships/chartColorStyle" Target="colors70.xml"/><Relationship Id="rId3" Type="http://schemas.openxmlformats.org/officeDocument/2006/relationships/package" Target="../embeddings/Microsoft_Excel_Sheet70.xlsx"/></Relationships>
</file>

<file path=ppt/charts/_rels/chart71.xml.rels><?xml version="1.0" encoding="UTF-8" standalone="yes"?><Relationships xmlns="http://schemas.openxmlformats.org/package/2006/relationships"><Relationship Id="rId1" Type="http://schemas.microsoft.com/office/2011/relationships/chartStyle" Target="style71.xml"/><Relationship Id="rId2" Type="http://schemas.microsoft.com/office/2011/relationships/chartColorStyle" Target="colors71.xml"/><Relationship Id="rId3" Type="http://schemas.openxmlformats.org/officeDocument/2006/relationships/package" Target="../embeddings/Microsoft_Excel_Sheet71.xlsx"/></Relationships>
</file>

<file path=ppt/charts/_rels/chart72.xml.rels><?xml version="1.0" encoding="UTF-8" standalone="yes"?><Relationships xmlns="http://schemas.openxmlformats.org/package/2006/relationships"><Relationship Id="rId1" Type="http://schemas.microsoft.com/office/2011/relationships/chartStyle" Target="style72.xml"/><Relationship Id="rId2" Type="http://schemas.microsoft.com/office/2011/relationships/chartColorStyle" Target="colors72.xml"/><Relationship Id="rId3" Type="http://schemas.openxmlformats.org/officeDocument/2006/relationships/package" Target="../embeddings/Microsoft_Excel_Sheet72.xlsx"/></Relationships>
</file>

<file path=ppt/charts/_rels/chart73.xml.rels><?xml version="1.0" encoding="UTF-8" standalone="yes"?><Relationships xmlns="http://schemas.openxmlformats.org/package/2006/relationships"><Relationship Id="rId1" Type="http://schemas.microsoft.com/office/2011/relationships/chartStyle" Target="style73.xml"/><Relationship Id="rId2" Type="http://schemas.microsoft.com/office/2011/relationships/chartColorStyle" Target="colors73.xml"/><Relationship Id="rId3" Type="http://schemas.openxmlformats.org/officeDocument/2006/relationships/package" Target="../embeddings/Microsoft_Excel_Sheet73.xlsx"/></Relationships>
</file>

<file path=ppt/charts/_rels/chart74.xml.rels><?xml version="1.0" encoding="UTF-8" standalone="yes"?><Relationships xmlns="http://schemas.openxmlformats.org/package/2006/relationships"><Relationship Id="rId1" Type="http://schemas.microsoft.com/office/2011/relationships/chartStyle" Target="style74.xml"/><Relationship Id="rId2" Type="http://schemas.microsoft.com/office/2011/relationships/chartColorStyle" Target="colors74.xml"/><Relationship Id="rId3" Type="http://schemas.openxmlformats.org/officeDocument/2006/relationships/package" Target="../embeddings/Microsoft_Excel_Sheet74.xlsx"/></Relationships>
</file>

<file path=ppt/charts/_rels/chart75.xml.rels><?xml version="1.0" encoding="UTF-8" standalone="yes"?><Relationships xmlns="http://schemas.openxmlformats.org/package/2006/relationships"><Relationship Id="rId1" Type="http://schemas.microsoft.com/office/2011/relationships/chartStyle" Target="style75.xml"/><Relationship Id="rId2" Type="http://schemas.microsoft.com/office/2011/relationships/chartColorStyle" Target="colors75.xml"/><Relationship Id="rId3" Type="http://schemas.openxmlformats.org/officeDocument/2006/relationships/package" Target="../embeddings/Microsoft_Excel_Sheet75.xlsx"/></Relationships>
</file>

<file path=ppt/charts/_rels/chart76.xml.rels><?xml version="1.0" encoding="UTF-8" standalone="yes"?><Relationships xmlns="http://schemas.openxmlformats.org/package/2006/relationships"><Relationship Id="rId1" Type="http://schemas.microsoft.com/office/2011/relationships/chartStyle" Target="style76.xml"/><Relationship Id="rId2" Type="http://schemas.microsoft.com/office/2011/relationships/chartColorStyle" Target="colors76.xml"/><Relationship Id="rId3" Type="http://schemas.openxmlformats.org/officeDocument/2006/relationships/package" Target="../embeddings/Microsoft_Excel_Sheet76.xlsx"/></Relationships>
</file>

<file path=ppt/charts/_rels/chart77.xml.rels><?xml version="1.0" encoding="UTF-8" standalone="yes"?><Relationships xmlns="http://schemas.openxmlformats.org/package/2006/relationships"><Relationship Id="rId1" Type="http://schemas.microsoft.com/office/2011/relationships/chartStyle" Target="style77.xml"/><Relationship Id="rId2" Type="http://schemas.microsoft.com/office/2011/relationships/chartColorStyle" Target="colors77.xml"/><Relationship Id="rId3" Type="http://schemas.openxmlformats.org/officeDocument/2006/relationships/package" Target="../embeddings/Microsoft_Excel_Sheet77.xlsx"/></Relationships>
</file>

<file path=ppt/charts/_rels/chart78.xml.rels><?xml version="1.0" encoding="UTF-8" standalone="yes"?><Relationships xmlns="http://schemas.openxmlformats.org/package/2006/relationships"><Relationship Id="rId1" Type="http://schemas.microsoft.com/office/2011/relationships/chartStyle" Target="style78.xml"/><Relationship Id="rId2" Type="http://schemas.microsoft.com/office/2011/relationships/chartColorStyle" Target="colors78.xml"/><Relationship Id="rId3" Type="http://schemas.openxmlformats.org/officeDocument/2006/relationships/package" Target="../embeddings/Microsoft_Excel_Sheet78.xlsx"/></Relationships>
</file>

<file path=ppt/charts/_rels/chart79.xml.rels><?xml version="1.0" encoding="UTF-8" standalone="yes"?><Relationships xmlns="http://schemas.openxmlformats.org/package/2006/relationships"><Relationship Id="rId1" Type="http://schemas.microsoft.com/office/2011/relationships/chartStyle" Target="style79.xml"/><Relationship Id="rId2" Type="http://schemas.microsoft.com/office/2011/relationships/chartColorStyle" Target="colors79.xml"/><Relationship Id="rId3" Type="http://schemas.openxmlformats.org/officeDocument/2006/relationships/package" Target="../embeddings/Microsoft_Excel_Sheet79.xlsx"/></Relationships>
</file>

<file path=ppt/charts/_rels/chart8.xml.rels><?xml version="1.0" encoding="UTF-8" standalone="yes"?><Relationships xmlns="http://schemas.openxmlformats.org/package/2006/relationships"><Relationship Id="rId1" Type="http://schemas.microsoft.com/office/2011/relationships/chartStyle" Target="style8.xml"/><Relationship Id="rId2" Type="http://schemas.microsoft.com/office/2011/relationships/chartColorStyle" Target="colors8.xml"/><Relationship Id="rId3" Type="http://schemas.openxmlformats.org/officeDocument/2006/relationships/package" Target="../embeddings/Microsoft_Excel_Sheet8.xlsx"/></Relationships>
</file>

<file path=ppt/charts/_rels/chart80.xml.rels><?xml version="1.0" encoding="UTF-8" standalone="yes"?><Relationships xmlns="http://schemas.openxmlformats.org/package/2006/relationships"><Relationship Id="rId1" Type="http://schemas.microsoft.com/office/2011/relationships/chartStyle" Target="style80.xml"/><Relationship Id="rId2" Type="http://schemas.microsoft.com/office/2011/relationships/chartColorStyle" Target="colors80.xml"/><Relationship Id="rId3" Type="http://schemas.openxmlformats.org/officeDocument/2006/relationships/package" Target="../embeddings/Microsoft_Excel_Sheet80.xlsx"/></Relationships>
</file>

<file path=ppt/charts/_rels/chart81.xml.rels><?xml version="1.0" encoding="UTF-8" standalone="yes"?><Relationships xmlns="http://schemas.openxmlformats.org/package/2006/relationships"><Relationship Id="rId1" Type="http://schemas.microsoft.com/office/2011/relationships/chartStyle" Target="style81.xml"/><Relationship Id="rId2" Type="http://schemas.microsoft.com/office/2011/relationships/chartColorStyle" Target="colors81.xml"/><Relationship Id="rId3" Type="http://schemas.openxmlformats.org/officeDocument/2006/relationships/package" Target="../embeddings/Microsoft_Excel_Sheet81.xlsx"/></Relationships>
</file>

<file path=ppt/charts/_rels/chart82.xml.rels><?xml version="1.0" encoding="UTF-8" standalone="yes"?><Relationships xmlns="http://schemas.openxmlformats.org/package/2006/relationships"><Relationship Id="rId1" Type="http://schemas.microsoft.com/office/2011/relationships/chartStyle" Target="style82.xml"/><Relationship Id="rId2" Type="http://schemas.microsoft.com/office/2011/relationships/chartColorStyle" Target="colors82.xml"/><Relationship Id="rId3" Type="http://schemas.openxmlformats.org/officeDocument/2006/relationships/package" Target="../embeddings/Microsoft_Excel_Sheet82.xlsx"/></Relationships>
</file>

<file path=ppt/charts/_rels/chart83.xml.rels><?xml version="1.0" encoding="UTF-8" standalone="yes"?><Relationships xmlns="http://schemas.openxmlformats.org/package/2006/relationships"><Relationship Id="rId1" Type="http://schemas.microsoft.com/office/2011/relationships/chartStyle" Target="style83.xml"/><Relationship Id="rId2" Type="http://schemas.microsoft.com/office/2011/relationships/chartColorStyle" Target="colors83.xml"/><Relationship Id="rId3" Type="http://schemas.openxmlformats.org/officeDocument/2006/relationships/package" Target="../embeddings/Microsoft_Excel_Sheet83.xlsx"/></Relationships>
</file>

<file path=ppt/charts/_rels/chart84.xml.rels><?xml version="1.0" encoding="UTF-8" standalone="yes"?><Relationships xmlns="http://schemas.openxmlformats.org/package/2006/relationships"><Relationship Id="rId1" Type="http://schemas.microsoft.com/office/2011/relationships/chartStyle" Target="style84.xml"/><Relationship Id="rId2" Type="http://schemas.microsoft.com/office/2011/relationships/chartColorStyle" Target="colors84.xml"/><Relationship Id="rId3" Type="http://schemas.openxmlformats.org/officeDocument/2006/relationships/package" Target="../embeddings/Microsoft_Excel_Sheet84.xlsx"/></Relationships>
</file>

<file path=ppt/charts/_rels/chart85.xml.rels><?xml version="1.0" encoding="UTF-8" standalone="yes"?><Relationships xmlns="http://schemas.openxmlformats.org/package/2006/relationships"><Relationship Id="rId1" Type="http://schemas.microsoft.com/office/2011/relationships/chartStyle" Target="style85.xml"/><Relationship Id="rId2" Type="http://schemas.microsoft.com/office/2011/relationships/chartColorStyle" Target="colors85.xml"/><Relationship Id="rId3" Type="http://schemas.openxmlformats.org/officeDocument/2006/relationships/package" Target="../embeddings/Microsoft_Excel_Sheet85.xlsx"/></Relationships>
</file>

<file path=ppt/charts/_rels/chart86.xml.rels><?xml version="1.0" encoding="UTF-8" standalone="yes"?><Relationships xmlns="http://schemas.openxmlformats.org/package/2006/relationships"><Relationship Id="rId1" Type="http://schemas.microsoft.com/office/2011/relationships/chartStyle" Target="style86.xml"/><Relationship Id="rId2" Type="http://schemas.microsoft.com/office/2011/relationships/chartColorStyle" Target="colors86.xml"/><Relationship Id="rId3" Type="http://schemas.openxmlformats.org/officeDocument/2006/relationships/package" Target="../embeddings/Microsoft_Excel_Sheet86.xlsx"/></Relationships>
</file>

<file path=ppt/charts/_rels/chart87.xml.rels><?xml version="1.0" encoding="UTF-8" standalone="yes"?><Relationships xmlns="http://schemas.openxmlformats.org/package/2006/relationships"><Relationship Id="rId1" Type="http://schemas.microsoft.com/office/2011/relationships/chartStyle" Target="style87.xml"/><Relationship Id="rId2" Type="http://schemas.microsoft.com/office/2011/relationships/chartColorStyle" Target="colors87.xml"/><Relationship Id="rId3" Type="http://schemas.openxmlformats.org/officeDocument/2006/relationships/package" Target="../embeddings/Microsoft_Excel_Sheet87.xlsx"/></Relationships>
</file>

<file path=ppt/charts/_rels/chart88.xml.rels><?xml version="1.0" encoding="UTF-8" standalone="yes"?><Relationships xmlns="http://schemas.openxmlformats.org/package/2006/relationships"><Relationship Id="rId1" Type="http://schemas.microsoft.com/office/2011/relationships/chartStyle" Target="style88.xml"/><Relationship Id="rId2" Type="http://schemas.microsoft.com/office/2011/relationships/chartColorStyle" Target="colors88.xml"/><Relationship Id="rId3" Type="http://schemas.openxmlformats.org/officeDocument/2006/relationships/package" Target="../embeddings/Microsoft_Excel_Sheet88.xlsx"/></Relationships>
</file>

<file path=ppt/charts/_rels/chart89.xml.rels><?xml version="1.0" encoding="UTF-8" standalone="yes"?><Relationships xmlns="http://schemas.openxmlformats.org/package/2006/relationships"><Relationship Id="rId1" Type="http://schemas.microsoft.com/office/2011/relationships/chartStyle" Target="style89.xml"/><Relationship Id="rId2" Type="http://schemas.microsoft.com/office/2011/relationships/chartColorStyle" Target="colors89.xml"/><Relationship Id="rId3" Type="http://schemas.openxmlformats.org/officeDocument/2006/relationships/package" Target="../embeddings/Microsoft_Excel_Sheet89.xlsx"/></Relationships>
</file>

<file path=ppt/charts/_rels/chart9.xml.rels><?xml version="1.0" encoding="UTF-8" standalone="yes"?><Relationships xmlns="http://schemas.openxmlformats.org/package/2006/relationships"><Relationship Id="rId1" Type="http://schemas.microsoft.com/office/2011/relationships/chartStyle" Target="style9.xml"/><Relationship Id="rId2" Type="http://schemas.microsoft.com/office/2011/relationships/chartColorStyle" Target="colors9.xml"/><Relationship Id="rId3" Type="http://schemas.openxmlformats.org/officeDocument/2006/relationships/package" Target="../embeddings/Microsoft_Excel_Sheet9.xlsx"/></Relationships>
</file>

<file path=ppt/charts/_rels/chart90.xml.rels><?xml version="1.0" encoding="UTF-8" standalone="yes"?><Relationships xmlns="http://schemas.openxmlformats.org/package/2006/relationships"><Relationship Id="rId1" Type="http://schemas.microsoft.com/office/2011/relationships/chartStyle" Target="style90.xml"/><Relationship Id="rId2" Type="http://schemas.microsoft.com/office/2011/relationships/chartColorStyle" Target="colors90.xml"/><Relationship Id="rId3" Type="http://schemas.openxmlformats.org/officeDocument/2006/relationships/package" Target="../embeddings/Microsoft_Excel_Sheet90.xlsx"/></Relationships>
</file>

<file path=ppt/charts/_rels/chart91.xml.rels><?xml version="1.0" encoding="UTF-8" standalone="yes"?><Relationships xmlns="http://schemas.openxmlformats.org/package/2006/relationships"><Relationship Id="rId1" Type="http://schemas.microsoft.com/office/2011/relationships/chartStyle" Target="style91.xml"/><Relationship Id="rId2" Type="http://schemas.microsoft.com/office/2011/relationships/chartColorStyle" Target="colors91.xml"/><Relationship Id="rId3" Type="http://schemas.openxmlformats.org/officeDocument/2006/relationships/package" Target="../embeddings/Microsoft_Excel_Sheet91.xlsx"/></Relationships>
</file>

<file path=ppt/charts/_rels/chart92.xml.rels><?xml version="1.0" encoding="UTF-8" standalone="yes"?><Relationships xmlns="http://schemas.openxmlformats.org/package/2006/relationships"><Relationship Id="rId1" Type="http://schemas.microsoft.com/office/2011/relationships/chartStyle" Target="style92.xml"/><Relationship Id="rId2" Type="http://schemas.microsoft.com/office/2011/relationships/chartColorStyle" Target="colors92.xml"/><Relationship Id="rId3" Type="http://schemas.openxmlformats.org/officeDocument/2006/relationships/package" Target="../embeddings/Microsoft_Excel_Sheet92.xlsx"/></Relationships>
</file>

<file path=ppt/charts/_rels/chart93.xml.rels><?xml version="1.0" encoding="UTF-8" standalone="yes"?><Relationships xmlns="http://schemas.openxmlformats.org/package/2006/relationships"><Relationship Id="rId1" Type="http://schemas.microsoft.com/office/2011/relationships/chartStyle" Target="style93.xml"/><Relationship Id="rId2" Type="http://schemas.microsoft.com/office/2011/relationships/chartColorStyle" Target="colors93.xml"/><Relationship Id="rId3" Type="http://schemas.openxmlformats.org/officeDocument/2006/relationships/package" Target="../embeddings/Microsoft_Excel_Sheet93.xlsx"/></Relationships>
</file>

<file path=ppt/charts/_rels/chart94.xml.rels><?xml version="1.0" encoding="UTF-8" standalone="yes"?><Relationships xmlns="http://schemas.openxmlformats.org/package/2006/relationships"><Relationship Id="rId1" Type="http://schemas.microsoft.com/office/2011/relationships/chartStyle" Target="style94.xml"/><Relationship Id="rId2" Type="http://schemas.microsoft.com/office/2011/relationships/chartColorStyle" Target="colors94.xml"/><Relationship Id="rId3" Type="http://schemas.openxmlformats.org/officeDocument/2006/relationships/package" Target="../embeddings/Microsoft_Excel_Sheet94.xlsx"/></Relationships>
</file>

<file path=ppt/charts/_rels/chart95.xml.rels><?xml version="1.0" encoding="UTF-8" standalone="yes"?><Relationships xmlns="http://schemas.openxmlformats.org/package/2006/relationships"><Relationship Id="rId1" Type="http://schemas.microsoft.com/office/2011/relationships/chartStyle" Target="style95.xml"/><Relationship Id="rId2" Type="http://schemas.microsoft.com/office/2011/relationships/chartColorStyle" Target="colors95.xml"/><Relationship Id="rId3" Type="http://schemas.openxmlformats.org/officeDocument/2006/relationships/package" Target="../embeddings/Microsoft_Excel_Sheet95.xlsx"/></Relationships>
</file>

<file path=ppt/charts/_rels/chart96.xml.rels><?xml version="1.0" encoding="UTF-8" standalone="yes"?><Relationships xmlns="http://schemas.openxmlformats.org/package/2006/relationships"><Relationship Id="rId1" Type="http://schemas.microsoft.com/office/2011/relationships/chartStyle" Target="style96.xml"/><Relationship Id="rId2" Type="http://schemas.microsoft.com/office/2011/relationships/chartColorStyle" Target="colors96.xml"/><Relationship Id="rId3" Type="http://schemas.openxmlformats.org/officeDocument/2006/relationships/package" Target="../embeddings/Microsoft_Excel_Sheet96.xlsx"/></Relationships>
</file>

<file path=ppt/charts/_rels/chart97.xml.rels><?xml version="1.0" encoding="UTF-8" standalone="yes"?><Relationships xmlns="http://schemas.openxmlformats.org/package/2006/relationships"><Relationship Id="rId1" Type="http://schemas.microsoft.com/office/2011/relationships/chartStyle" Target="style97.xml"/><Relationship Id="rId2" Type="http://schemas.microsoft.com/office/2011/relationships/chartColorStyle" Target="colors97.xml"/><Relationship Id="rId3" Type="http://schemas.openxmlformats.org/officeDocument/2006/relationships/package" Target="../embeddings/Microsoft_Excel_Sheet97.xlsx"/></Relationships>
</file>

<file path=ppt/charts/_rels/chart98.xml.rels><?xml version="1.0" encoding="UTF-8" standalone="yes"?><Relationships xmlns="http://schemas.openxmlformats.org/package/2006/relationships"><Relationship Id="rId1" Type="http://schemas.microsoft.com/office/2011/relationships/chartStyle" Target="style98.xml"/><Relationship Id="rId2" Type="http://schemas.microsoft.com/office/2011/relationships/chartColorStyle" Target="colors98.xml"/><Relationship Id="rId3" Type="http://schemas.openxmlformats.org/officeDocument/2006/relationships/package" Target="../embeddings/Microsoft_Excel_Sheet98.xlsx"/></Relationships>
</file>

<file path=ppt/charts/_rels/chart99.xml.rels><?xml version="1.0" encoding="UTF-8" standalone="yes"?><Relationships xmlns="http://schemas.openxmlformats.org/package/2006/relationships"><Relationship Id="rId1" Type="http://schemas.microsoft.com/office/2011/relationships/chartStyle" Target="style99.xml"/><Relationship Id="rId2" Type="http://schemas.microsoft.com/office/2011/relationships/chartColorStyle" Target="colors99.xml"/><Relationship Id="rId3" Type="http://schemas.openxmlformats.org/officeDocument/2006/relationships/package" Target="../embeddings/Microsoft_Excel_Sheet99.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en-US" sz="1400" b="1" dirty="0"/>
              <a:t>Sales</a:t>
            </a:r>
            <a:endParaRPr lang="en-US" b="1" dirty="0"/>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en-US"/>
        </a:p>
      </c:txPr>
    </c:title>
    <c:autoTitleDeleted val="0"/>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608-4C6E-89FD-CA5572423132}"/>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5608-4C6E-89FD-CA5572423132}"/>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608-4C6E-89FD-CA5572423132}"/>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608-4C6E-89FD-CA5572423132}"/>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39B0-49FC-BA04-9D2DFDAA7C07}"/>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0"/>
          <c:order val="0"/>
          <c:tx>
            <c:strRef>
              <c:f>Sheet1!$B$1</c:f>
              <c:strCache>
                <c:ptCount val="1"/>
                <c:pt idx="0">
                  <c:v>Series 1</c:v>
                </c:pt>
              </c:strCache>
            </c:strRef>
          </c:tx>
          <c:spPr>
            <a:solidFill>
              <a:schemeClr val="accent1"/>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axId val="379581712"/>
        <c:axId val="379584208"/>
      </c:area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7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7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7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7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2">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rgbClr val="74EEFE"/>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433582992340445"/>
          <c:y val="6.3533650037734493E-2"/>
          <c:w val="0.82341245584515521"/>
          <c:h val="0.78486772635428592"/>
        </c:manualLayout>
      </c:layout>
      <c:barChart>
        <c:barDir val="col"/>
        <c:grouping val="stacked"/>
        <c:varyColors val="0"/>
        <c:ser>
          <c:idx val="0"/>
          <c:order val="0"/>
          <c:tx>
            <c:strRef>
              <c:f>Sheet1!$B$1</c:f>
              <c:strCache>
                <c:ptCount val="1"/>
                <c:pt idx="0">
                  <c:v>Series 1</c:v>
                </c:pt>
              </c:strCache>
            </c:strRef>
          </c:tx>
          <c:spPr>
            <a:solidFill>
              <a:schemeClr val="accent2">
                <a:lumMod val="40000"/>
                <a:lumOff val="60000"/>
              </a:schemeClr>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layout>
        <c:manualLayout>
          <c:xMode val="edge"/>
          <c:yMode val="edge"/>
          <c:x val="6.6827532171493129E-3"/>
          <c:y val="0.19812170408508092"/>
          <c:w val="0.11037049289076084"/>
          <c:h val="0.4451702578822949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519489416770504E-2"/>
          <c:y val="4.8362628292531205E-2"/>
          <c:w val="0.81058942599367378"/>
          <c:h val="0.78240591176148122"/>
        </c:manualLayout>
      </c:layout>
      <c:lineChart>
        <c:grouping val="standard"/>
        <c:varyColors val="0"/>
        <c:ser>
          <c:idx val="0"/>
          <c:order val="0"/>
          <c:tx>
            <c:strRef>
              <c:f>Sheet1!$B$1</c:f>
              <c:strCache>
                <c:ptCount val="1"/>
                <c:pt idx="0">
                  <c:v>Series 1</c:v>
                </c:pt>
              </c:strCache>
            </c:strRef>
          </c:tx>
          <c:spPr>
            <a:ln w="28575" cap="rnd">
              <a:solidFill>
                <a:schemeClr val="accent3">
                  <a:lumMod val="20000"/>
                  <a:lumOff val="80000"/>
                </a:schemeClr>
              </a:solidFill>
              <a:round/>
            </a:ln>
            <a:effectLst/>
          </c:spPr>
          <c:marker>
            <c:symbol val="circle"/>
            <c:size val="5"/>
            <c:spPr>
              <a:solidFill>
                <a:schemeClr val="accent1"/>
              </a:solidFill>
              <a:ln w="9525">
                <a:solidFill>
                  <a:schemeClr val="accent3">
                    <a:lumMod val="20000"/>
                    <a:lumOff val="80000"/>
                  </a:schemeClr>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layout>
        <c:manualLayout>
          <c:xMode val="edge"/>
          <c:yMode val="edge"/>
          <c:x val="0.8623149460955829"/>
          <c:y val="7.4782585497718226E-2"/>
          <c:w val="0.12989341819467595"/>
          <c:h val="0.70582226130602588"/>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0"/>
          <c:order val="0"/>
          <c:tx>
            <c:strRef>
              <c:f>Sheet1!$B$1</c:f>
              <c:strCache>
                <c:ptCount val="1"/>
                <c:pt idx="0">
                  <c:v>Series 1</c:v>
                </c:pt>
              </c:strCache>
            </c:strRef>
          </c:tx>
          <c:spPr>
            <a:solidFill>
              <a:schemeClr val="accent1"/>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axId val="379581712"/>
        <c:axId val="379584208"/>
      </c:area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3">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Series 1</c:v>
                </c:pt>
              </c:strCache>
            </c:strRef>
          </c:tx>
          <c:spPr>
            <a:ln w="28575" cap="rnd">
              <a:solidFill>
                <a:schemeClr val="accent2">
                  <a:lumMod val="20000"/>
                  <a:lumOff val="80000"/>
                </a:schemeClr>
              </a:solidFill>
              <a:round/>
            </a:ln>
            <a:effectLst/>
          </c:spPr>
          <c:marker>
            <c:symbol val="circle"/>
            <c:size val="5"/>
            <c:spPr>
              <a:solidFill>
                <a:srgbClr val="FFFFFF"/>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3A03-4D11-8AF8-9AAE21F804FE}"/>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3A03-4D11-8AF8-9AAE21F804FE}"/>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3A03-4D11-8AF8-9AAE21F804FE}"/>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bg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bg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bg1"/>
          </a:solidFill>
        </a:defRPr>
      </a:pPr>
      <a:endParaRPr lang="en-US"/>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rgbClr val="74EEFE"/>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rgbClr val="74EEFE"/>
              </a:solidFill>
              <a:round/>
            </a:ln>
            <a:effectLst/>
          </c:spPr>
          <c:marker>
            <c:symbol val="circle"/>
            <c:size val="5"/>
            <c:spPr>
              <a:solidFill>
                <a:schemeClr val="accent1"/>
              </a:solidFill>
              <a:ln w="9525">
                <a:solidFill>
                  <a:srgbClr val="74EEFE"/>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rgbClr val="74EEFE"/>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rgbClr val="74EEFE"/>
              </a:solidFill>
              <a:round/>
            </a:ln>
            <a:effectLst/>
          </c:spPr>
          <c:marker>
            <c:symbol val="circle"/>
            <c:size val="5"/>
            <c:spPr>
              <a:solidFill>
                <a:schemeClr val="accent1"/>
              </a:solidFill>
              <a:ln w="9525">
                <a:solidFill>
                  <a:srgbClr val="74EEFE"/>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rgbClr val="74EEFE"/>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rgbClr val="74EEFE"/>
              </a:solidFill>
              <a:round/>
            </a:ln>
            <a:effectLst/>
          </c:spPr>
          <c:marker>
            <c:symbol val="circle"/>
            <c:size val="5"/>
            <c:spPr>
              <a:solidFill>
                <a:schemeClr val="accent1"/>
              </a:solidFill>
              <a:ln w="9525">
                <a:solidFill>
                  <a:srgbClr val="74EEFE"/>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3A03-4D11-8AF8-9AAE21F804FE}"/>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3A03-4D11-8AF8-9AAE21F804FE}"/>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3A03-4D11-8AF8-9AAE21F804FE}"/>
            </c:ext>
          </c:extLst>
        </c:ser>
        <c:dLbls>
          <c:showLegendKey val="0"/>
          <c:showVal val="0"/>
          <c:showCatName val="0"/>
          <c:showSerName val="0"/>
          <c:showPercent val="0"/>
          <c:showBubbleSize val="0"/>
        </c:dLbls>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rgbClr val="74EEFE"/>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rgbClr val="74EEFE"/>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rgbClr val="74EEFE"/>
              </a:solidFill>
              <a:round/>
            </a:ln>
            <a:effectLst/>
          </c:spPr>
          <c:marker>
            <c:symbol val="circle"/>
            <c:size val="5"/>
            <c:spPr>
              <a:solidFill>
                <a:schemeClr val="accent1"/>
              </a:solidFill>
              <a:ln w="9525">
                <a:solidFill>
                  <a:srgbClr val="74EEFE"/>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rgbClr val="74EEFE"/>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rgbClr val="74EEFE"/>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rgbClr val="74EEFE"/>
              </a:solidFill>
              <a:round/>
            </a:ln>
            <a:effectLst/>
          </c:spPr>
          <c:marker>
            <c:symbol val="circle"/>
            <c:size val="5"/>
            <c:spPr>
              <a:solidFill>
                <a:schemeClr val="accent1"/>
              </a:solidFill>
              <a:ln w="9525">
                <a:solidFill>
                  <a:srgbClr val="74EEFE"/>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rgbClr val="74EEFE"/>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rgbClr val="74EEFE"/>
              </a:solidFill>
              <a:round/>
            </a:ln>
            <a:effectLst/>
          </c:spPr>
          <c:marker>
            <c:symbol val="circle"/>
            <c:size val="5"/>
            <c:spPr>
              <a:solidFill>
                <a:schemeClr val="accent1"/>
              </a:solidFill>
              <a:ln w="9525">
                <a:solidFill>
                  <a:srgbClr val="74EEFE"/>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rgbClr val="74EEFE"/>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rgbClr val="74EEFE"/>
              </a:solidFill>
              <a:round/>
            </a:ln>
            <a:effectLst/>
          </c:spPr>
          <c:marker>
            <c:symbol val="circle"/>
            <c:size val="5"/>
            <c:spPr>
              <a:solidFill>
                <a:schemeClr val="accent1"/>
              </a:solidFill>
              <a:ln w="9525">
                <a:solidFill>
                  <a:srgbClr val="74EEFE"/>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05680"/>
        <c:crosses val="autoZero"/>
        <c:auto val="1"/>
        <c:lblAlgn val="ctr"/>
        <c:lblOffset val="100"/>
        <c:noMultiLvlLbl val="0"/>
      </c:catAx>
      <c:valAx>
        <c:axId val="172340568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rgbClr val="74EEFE"/>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rgbClr val="74EEFE"/>
              </a:solidFill>
              <a:round/>
            </a:ln>
            <a:effectLst/>
          </c:spPr>
          <c:marker>
            <c:symbol val="circle"/>
            <c:size val="5"/>
            <c:spPr>
              <a:solidFill>
                <a:schemeClr val="accent1"/>
              </a:solidFill>
              <a:ln w="9525">
                <a:solidFill>
                  <a:srgbClr val="74EEFE"/>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433582992340445"/>
          <c:y val="6.3533650037734493E-2"/>
          <c:w val="0.82341245584515521"/>
          <c:h val="0.78486772635428592"/>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l"/>
      <c:layout>
        <c:manualLayout>
          <c:xMode val="edge"/>
          <c:yMode val="edge"/>
          <c:x val="6.6827532171493129E-3"/>
          <c:y val="0.19812170408508092"/>
          <c:w val="0.11037049289076084"/>
          <c:h val="0.4451702578822949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3444864134472831"/>
          <c:w val="1"/>
          <c:h val="0.75304889638417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389B-4844-8569-CADECF0E3D53}"/>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389B-4844-8569-CADECF0E3D53}"/>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389B-4844-8569-CADECF0E3D53}"/>
            </c:ext>
          </c:extLst>
        </c:ser>
        <c:dLbls>
          <c:dLblPos val="ctr"/>
          <c:showLegendKey val="0"/>
          <c:showVal val="1"/>
          <c:showCatName val="0"/>
          <c:showSerName val="0"/>
          <c:showPercent val="0"/>
          <c:showBubbleSize val="0"/>
        </c:dLbls>
        <c:gapWidth val="15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1"/>
        <c:axPos val="l"/>
        <c:numFmt formatCode="General" sourceLinked="1"/>
        <c:majorTickMark val="none"/>
        <c:minorTickMark val="none"/>
        <c:tickLblPos val="nextTo"/>
        <c:crossAx val="379581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600">
          <a:solidFill>
            <a:schemeClr val="bg1"/>
          </a:solidFill>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4.3</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4.4000000000000004</c:v>
                </c:pt>
                <c:pt idx="2">
                  <c:v>1.8</c:v>
                </c:pt>
                <c:pt idx="3">
                  <c:v>2.8</c:v>
                </c:pt>
                <c:pt idx="4">
                  <c:v>2.4</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2</c:v>
                </c:pt>
                <c:pt idx="1">
                  <c:v>2</c:v>
                </c:pt>
                <c:pt idx="2">
                  <c:v>3</c:v>
                </c:pt>
                <c:pt idx="3">
                  <c:v>5</c:v>
                </c:pt>
                <c:pt idx="4">
                  <c:v>2</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68"/>
        <c:overlap val="100"/>
        <c:axId val="379581712"/>
        <c:axId val="379584208"/>
      </c:barChart>
      <c:catAx>
        <c:axId val="379581712"/>
        <c:scaling>
          <c:orientation val="minMax"/>
        </c:scaling>
        <c:delete val="1"/>
        <c:axPos val="b"/>
        <c:numFmt formatCode="General" sourceLinked="1"/>
        <c:majorTickMark val="none"/>
        <c:minorTickMark val="none"/>
        <c:tickLblPos val="nextTo"/>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r"/>
        <c:numFmt formatCode="General" sourceLinked="1"/>
        <c:majorTickMark val="none"/>
        <c:minorTickMark val="none"/>
        <c:tickLblPos val="nextTo"/>
        <c:crossAx val="1723405680"/>
        <c:crosses val="autoZero"/>
        <c:auto val="1"/>
        <c:lblAlgn val="ctr"/>
        <c:lblOffset val="100"/>
        <c:noMultiLvlLbl val="0"/>
      </c:catAx>
      <c:valAx>
        <c:axId val="1723405680"/>
        <c:scaling>
          <c:orientation val="maxMin"/>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9547-4B93-A02C-350257084BC2}"/>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9547-4B93-A02C-350257084BC2}"/>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9547-4B93-A02C-350257084BC2}"/>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8C3-42EE-916F-F08062F0FFD3}"/>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8C3-42EE-916F-F08062F0FFD3}"/>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8C3-42EE-916F-F08062F0FFD3}"/>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0589-4644-AE2E-23C22627D0B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0589-4644-AE2E-23C22627D0B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0589-4644-AE2E-23C22627D0B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017D-4C95-A949-768FB43EFE45}"/>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017D-4C95-A949-768FB43EFE45}"/>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017D-4C95-A949-768FB43EFE45}"/>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11E9-4047-AD38-E92065D26023}"/>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11E9-4047-AD38-E92065D26023}"/>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11E9-4047-AD38-E92065D26023}"/>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E387-4605-ADCF-4C7B7889BCF4}"/>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E387-4605-ADCF-4C7B7889BCF4}"/>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E387-4605-ADCF-4C7B7889BCF4}"/>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3405-49AF-9F04-BBD157FFC16C}"/>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3405-49AF-9F04-BBD157FFC16C}"/>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3405-49AF-9F04-BBD157FFC16C}"/>
            </c:ext>
          </c:extLst>
        </c:ser>
        <c:dLbls>
          <c:showLegendKey val="0"/>
          <c:showVal val="0"/>
          <c:showCatName val="0"/>
          <c:showSerName val="0"/>
          <c:showPercent val="0"/>
          <c:showBubbleSize val="0"/>
        </c:dLbls>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2.5</c:v>
                </c:pt>
                <c:pt idx="2">
                  <c:v>3.5</c:v>
                </c:pt>
                <c:pt idx="3">
                  <c:v>4.5</c:v>
                </c:pt>
                <c:pt idx="4">
                  <c:v>2.5</c:v>
                </c:pt>
                <c:pt idx="5">
                  <c:v>3.5</c:v>
                </c:pt>
                <c:pt idx="6">
                  <c:v>4.5</c:v>
                </c:pt>
              </c:numCache>
            </c:numRef>
          </c:val>
          <c:extLst>
            <c:ext xmlns:c16="http://schemas.microsoft.com/office/drawing/2014/chart" uri="{C3380CC4-5D6E-409C-BE32-E72D297353CC}">
              <c16:uniqueId val="{00000000-53B0-4868-AA17-488741AFA5E9}"/>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2.8</c:v>
                </c:pt>
                <c:pt idx="4">
                  <c:v>4.4000000000000004</c:v>
                </c:pt>
                <c:pt idx="5">
                  <c:v>1.8</c:v>
                </c:pt>
                <c:pt idx="6">
                  <c:v>2.8</c:v>
                </c:pt>
              </c:numCache>
            </c:numRef>
          </c:val>
          <c:extLst>
            <c:ext xmlns:c16="http://schemas.microsoft.com/office/drawing/2014/chart" uri="{C3380CC4-5D6E-409C-BE32-E72D297353CC}">
              <c16:uniqueId val="{00000001-53B0-4868-AA17-488741AFA5E9}"/>
            </c:ext>
          </c:extLst>
        </c:ser>
        <c:ser>
          <c:idx val="2"/>
          <c:order val="2"/>
          <c:tx>
            <c:strRef>
              <c:f>Sheet1!$D$1</c:f>
              <c:strCache>
                <c:ptCount val="1"/>
                <c:pt idx="0">
                  <c:v>Series 3</c:v>
                </c:pt>
              </c:strCache>
            </c:strRef>
          </c:tx>
          <c:spPr>
            <a:solidFill>
              <a:schemeClr val="accent3"/>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2</c:v>
                </c:pt>
                <c:pt idx="1">
                  <c:v>2</c:v>
                </c:pt>
                <c:pt idx="2">
                  <c:v>3</c:v>
                </c:pt>
                <c:pt idx="3">
                  <c:v>5</c:v>
                </c:pt>
                <c:pt idx="4">
                  <c:v>2</c:v>
                </c:pt>
                <c:pt idx="5">
                  <c:v>3</c:v>
                </c:pt>
                <c:pt idx="6">
                  <c:v>5</c:v>
                </c:pt>
              </c:numCache>
            </c:numRef>
          </c:val>
          <c:extLst>
            <c:ext xmlns:c16="http://schemas.microsoft.com/office/drawing/2014/chart" uri="{C3380CC4-5D6E-409C-BE32-E72D297353CC}">
              <c16:uniqueId val="{00000002-53B0-4868-AA17-488741AFA5E9}"/>
            </c:ext>
          </c:extLst>
        </c:ser>
        <c:dLbls>
          <c:showLegendKey val="0"/>
          <c:showVal val="0"/>
          <c:showCatName val="0"/>
          <c:showSerName val="0"/>
          <c:showPercent val="0"/>
          <c:showBubbleSize val="0"/>
        </c:dLbls>
        <c:gapWidth val="150"/>
        <c:overlap val="100"/>
        <c:axId val="1723414000"/>
        <c:axId val="1723405680"/>
      </c:barChart>
      <c:catAx>
        <c:axId val="1723414000"/>
        <c:scaling>
          <c:orientation val="minMax"/>
        </c:scaling>
        <c:delete val="1"/>
        <c:axPos val="l"/>
        <c:numFmt formatCode="General" sourceLinked="1"/>
        <c:majorTickMark val="none"/>
        <c:minorTickMark val="none"/>
        <c:tickLblPos val="nextTo"/>
        <c:crossAx val="1723405680"/>
        <c:crosses val="autoZero"/>
        <c:auto val="1"/>
        <c:lblAlgn val="ctr"/>
        <c:lblOffset val="100"/>
        <c:noMultiLvlLbl val="0"/>
      </c:catAx>
      <c:valAx>
        <c:axId val="172340568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23414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4682-4424-AC7E-4144D7C4D97B}"/>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4682-4424-AC7E-4144D7C4D97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682-4424-AC7E-4144D7C4D97B}"/>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4682-4424-AC7E-4144D7C4D97B}"/>
              </c:ext>
            </c:extLst>
          </c:dPt>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bg1"/>
                    </a:solidFill>
                    <a:latin typeface="+mn-lt"/>
                    <a:ea typeface="+mn-ea"/>
                    <a:cs typeface="+mn-cs"/>
                  </a:defRPr>
                </a:pPr>
                <a:endParaRPr lang="en-US"/>
              </a:p>
            </c:txPr>
            <c:dLblPos val="bestFit"/>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92A8-4CCD-A26E-C471A522022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519489416770504E-2"/>
          <c:y val="4.8362628292531205E-2"/>
          <c:w val="0.81058942599367378"/>
          <c:h val="0.78240591176148122"/>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layout>
        <c:manualLayout>
          <c:xMode val="edge"/>
          <c:yMode val="edge"/>
          <c:x val="0.8623149460955829"/>
          <c:y val="7.4782585497718226E-2"/>
          <c:w val="0.12989341819467595"/>
          <c:h val="0.70582226130602588"/>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E037-49E3-B41E-840D9BDB833E}"/>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E037-49E3-B41E-840D9BDB833E}"/>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E037-49E3-B41E-840D9BDB833E}"/>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07EE-4290-9281-0B2111C6498B}"/>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07EE-4290-9281-0B2111C6498B}"/>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07EE-4290-9281-0B2111C6498B}"/>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smooth val="0"/>
          <c:extLst>
            <c:ext xmlns:c16="http://schemas.microsoft.com/office/drawing/2014/chart" uri="{C3380CC4-5D6E-409C-BE32-E72D297353CC}">
              <c16:uniqueId val="{00000000-FAFE-4A10-A34D-7629C56FF8CE}"/>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smooth val="0"/>
          <c:extLst>
            <c:ext xmlns:c16="http://schemas.microsoft.com/office/drawing/2014/chart" uri="{C3380CC4-5D6E-409C-BE32-E72D297353CC}">
              <c16:uniqueId val="{00000001-FAFE-4A10-A34D-7629C56FF8CE}"/>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smooth val="0"/>
          <c:extLst>
            <c:ext xmlns:c16="http://schemas.microsoft.com/office/drawing/2014/chart" uri="{C3380CC4-5D6E-409C-BE32-E72D297353CC}">
              <c16:uniqueId val="{00000002-FAFE-4A10-A34D-7629C56FF8CE}"/>
            </c:ext>
          </c:extLst>
        </c:ser>
        <c:dLbls>
          <c:showLegendKey val="0"/>
          <c:showVal val="0"/>
          <c:showCatName val="0"/>
          <c:showSerName val="0"/>
          <c:showPercent val="0"/>
          <c:showBubbleSize val="0"/>
        </c:dLbls>
        <c:marker val="1"/>
        <c:smooth val="0"/>
        <c:axId val="379581712"/>
        <c:axId val="379584208"/>
      </c:line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0"/>
          <c:order val="0"/>
          <c:tx>
            <c:strRef>
              <c:f>Sheet1!$B$1</c:f>
              <c:strCache>
                <c:ptCount val="1"/>
                <c:pt idx="0">
                  <c:v>Series 1</c:v>
                </c:pt>
              </c:strCache>
            </c:strRef>
          </c:tx>
          <c:spPr>
            <a:solidFill>
              <a:schemeClr val="accent1"/>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EC68-407D-AEED-D9107B7C7B06}"/>
            </c:ext>
          </c:extLst>
        </c:ser>
        <c:ser>
          <c:idx val="1"/>
          <c:order val="1"/>
          <c:tx>
            <c:strRef>
              <c:f>Sheet1!$C$1</c:f>
              <c:strCache>
                <c:ptCount val="1"/>
                <c:pt idx="0">
                  <c:v>Series 2</c:v>
                </c:pt>
              </c:strCache>
            </c:strRef>
          </c:tx>
          <c:spPr>
            <a:solidFill>
              <a:schemeClr val="accent2"/>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EC68-407D-AEED-D9107B7C7B06}"/>
            </c:ext>
          </c:extLst>
        </c:ser>
        <c:ser>
          <c:idx val="2"/>
          <c:order val="2"/>
          <c:tx>
            <c:strRef>
              <c:f>Sheet1!$D$1</c:f>
              <c:strCache>
                <c:ptCount val="1"/>
                <c:pt idx="0">
                  <c:v>Series 3</c:v>
                </c:pt>
              </c:strCache>
            </c:strRef>
          </c:tx>
          <c:spPr>
            <a:solidFill>
              <a:schemeClr val="accent3"/>
            </a:solidFill>
            <a:ln>
              <a:noFill/>
            </a:ln>
            <a:effectLst/>
          </c:spPr>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EC68-407D-AEED-D9107B7C7B06}"/>
            </c:ext>
          </c:extLst>
        </c:ser>
        <c:dLbls>
          <c:showLegendKey val="0"/>
          <c:showVal val="0"/>
          <c:showCatName val="0"/>
          <c:showSerName val="0"/>
          <c:showPercent val="0"/>
          <c:showBubbleSize val="0"/>
        </c:dLbls>
        <c:axId val="379581712"/>
        <c:axId val="379584208"/>
      </c:area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Sheet1!$B$2:$B$11</c:f>
              <c:numCache>
                <c:formatCode>General</c:formatCode>
                <c:ptCount val="10"/>
                <c:pt idx="0">
                  <c:v>4.3</c:v>
                </c:pt>
                <c:pt idx="1">
                  <c:v>2.5</c:v>
                </c:pt>
                <c:pt idx="2">
                  <c:v>3.5</c:v>
                </c:pt>
                <c:pt idx="3">
                  <c:v>4.5</c:v>
                </c:pt>
                <c:pt idx="4">
                  <c:v>4.3</c:v>
                </c:pt>
                <c:pt idx="5">
                  <c:v>2.5</c:v>
                </c:pt>
                <c:pt idx="6">
                  <c:v>3.5</c:v>
                </c:pt>
                <c:pt idx="7">
                  <c:v>4.5</c:v>
                </c:pt>
                <c:pt idx="8">
                  <c:v>3.5</c:v>
                </c:pt>
                <c:pt idx="9">
                  <c:v>4.5</c:v>
                </c:pt>
              </c:numCache>
            </c:numRef>
          </c:val>
          <c:extLst>
            <c:ext xmlns:c16="http://schemas.microsoft.com/office/drawing/2014/chart" uri="{C3380CC4-5D6E-409C-BE32-E72D297353CC}">
              <c16:uniqueId val="{00000000-8561-40A1-8C52-46304AD68BF1}"/>
            </c:ext>
          </c:extLst>
        </c:ser>
        <c:ser>
          <c:idx val="1"/>
          <c:order val="1"/>
          <c:tx>
            <c:strRef>
              <c:f>Sheet1!$C$1</c:f>
              <c:strCache>
                <c:ptCount val="1"/>
                <c:pt idx="0">
                  <c:v>Series 2</c:v>
                </c:pt>
              </c:strCache>
            </c:strRef>
          </c:tx>
          <c:spPr>
            <a:solidFill>
              <a:schemeClr val="accent2"/>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Sheet1!$C$2:$C$11</c:f>
              <c:numCache>
                <c:formatCode>General</c:formatCode>
                <c:ptCount val="10"/>
                <c:pt idx="0">
                  <c:v>2.4</c:v>
                </c:pt>
                <c:pt idx="1">
                  <c:v>4.4000000000000004</c:v>
                </c:pt>
                <c:pt idx="2">
                  <c:v>1.8</c:v>
                </c:pt>
                <c:pt idx="3">
                  <c:v>2.8</c:v>
                </c:pt>
                <c:pt idx="4">
                  <c:v>2.4</c:v>
                </c:pt>
                <c:pt idx="5">
                  <c:v>4.4000000000000004</c:v>
                </c:pt>
                <c:pt idx="6">
                  <c:v>1.8</c:v>
                </c:pt>
                <c:pt idx="7">
                  <c:v>2.8</c:v>
                </c:pt>
                <c:pt idx="8">
                  <c:v>1.8</c:v>
                </c:pt>
                <c:pt idx="9">
                  <c:v>2.8</c:v>
                </c:pt>
              </c:numCache>
            </c:numRef>
          </c:val>
          <c:extLst>
            <c:ext xmlns:c16="http://schemas.microsoft.com/office/drawing/2014/chart" uri="{C3380CC4-5D6E-409C-BE32-E72D297353CC}">
              <c16:uniqueId val="{00000001-8561-40A1-8C52-46304AD68BF1}"/>
            </c:ext>
          </c:extLst>
        </c:ser>
        <c:ser>
          <c:idx val="2"/>
          <c:order val="2"/>
          <c:tx>
            <c:strRef>
              <c:f>Sheet1!$D$1</c:f>
              <c:strCache>
                <c:ptCount val="1"/>
                <c:pt idx="0">
                  <c:v>Series 3</c:v>
                </c:pt>
              </c:strCache>
            </c:strRef>
          </c:tx>
          <c:spPr>
            <a:solidFill>
              <a:schemeClr val="accent3"/>
            </a:solidFill>
            <a:ln>
              <a:noFill/>
            </a:ln>
            <a:effectLst/>
          </c:spPr>
          <c:invertIfNegative val="0"/>
          <c:cat>
            <c:strRef>
              <c:f>Sheet1!$A$2:$A$11</c:f>
              <c:strCache>
                <c:ptCount val="10"/>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strCache>
            </c:strRef>
          </c:cat>
          <c:val>
            <c:numRef>
              <c:f>Sheet1!$D$2:$D$11</c:f>
              <c:numCache>
                <c:formatCode>General</c:formatCode>
                <c:ptCount val="10"/>
                <c:pt idx="0">
                  <c:v>2</c:v>
                </c:pt>
                <c:pt idx="1">
                  <c:v>2</c:v>
                </c:pt>
                <c:pt idx="2">
                  <c:v>3</c:v>
                </c:pt>
                <c:pt idx="3">
                  <c:v>5</c:v>
                </c:pt>
                <c:pt idx="4">
                  <c:v>2</c:v>
                </c:pt>
                <c:pt idx="5">
                  <c:v>2</c:v>
                </c:pt>
                <c:pt idx="6">
                  <c:v>3</c:v>
                </c:pt>
                <c:pt idx="7">
                  <c:v>5</c:v>
                </c:pt>
                <c:pt idx="8">
                  <c:v>3</c:v>
                </c:pt>
                <c:pt idx="9">
                  <c:v>5</c:v>
                </c:pt>
              </c:numCache>
            </c:numRef>
          </c:val>
          <c:extLst>
            <c:ext xmlns:c16="http://schemas.microsoft.com/office/drawing/2014/chart" uri="{C3380CC4-5D6E-409C-BE32-E72D297353CC}">
              <c16:uniqueId val="{00000002-8561-40A1-8C52-46304AD68BF1}"/>
            </c:ext>
          </c:extLst>
        </c:ser>
        <c:dLbls>
          <c:showLegendKey val="0"/>
          <c:showVal val="0"/>
          <c:showCatName val="0"/>
          <c:showSerName val="0"/>
          <c:showPercent val="0"/>
          <c:showBubbleSize val="0"/>
        </c:dLbls>
        <c:gapWidth val="150"/>
        <c:overlap val="100"/>
        <c:axId val="379581712"/>
        <c:axId val="379584208"/>
      </c:barChart>
      <c:catAx>
        <c:axId val="379581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79584208"/>
        <c:crosses val="autoZero"/>
        <c:auto val="1"/>
        <c:lblAlgn val="ctr"/>
        <c:lblOffset val="100"/>
        <c:noMultiLvlLbl val="0"/>
      </c:catAx>
      <c:valAx>
        <c:axId val="3795842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379581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indent="-228600" lvl="1" marL="914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2pPr>
            <a:lvl3pPr indent="-228600" lvl="2" marL="1371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3pPr>
            <a:lvl4pPr indent="-228600" lvl="3" marL="1828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4pPr>
            <a:lvl5pPr indent="-228600" lvl="4" marL="22860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5pPr>
            <a:lvl6pPr indent="-228600" lvl="5" marL="2743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6pPr>
            <a:lvl7pPr indent="-228600" lvl="6" marL="3200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7pPr>
            <a:lvl8pPr indent="-228600" lvl="7" marL="3657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8pPr>
            <a:lvl9pPr indent="-228600" lvl="8" marL="4114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 name="Shape 154"/>
        <p:cNvGrpSpPr/>
        <p:nvPr/>
      </p:nvGrpSpPr>
      <p:grpSpPr>
        <a:xfrm>
          <a:off x="0" y="0"/>
          <a:ext cx="0" cy="0"/>
          <a:chOff x="0" y="0"/>
          <a:chExt cx="0" cy="0"/>
        </a:xfrm>
      </p:grpSpPr>
      <p:sp>
        <p:nvSpPr>
          <p:cNvPr id="155" name="Google Shape;155;p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6" name="Google Shape;156;p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 name="Shape 273"/>
        <p:cNvGrpSpPr/>
        <p:nvPr/>
      </p:nvGrpSpPr>
      <p:grpSpPr>
        <a:xfrm>
          <a:off x="0" y="0"/>
          <a:ext cx="0" cy="0"/>
          <a:chOff x="0" y="0"/>
          <a:chExt cx="0" cy="0"/>
        </a:xfrm>
      </p:grpSpPr>
      <p:sp>
        <p:nvSpPr>
          <p:cNvPr id="274" name="Google Shape;274;p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5" name="Google Shape;275;p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1" name="Shape 2681"/>
        <p:cNvGrpSpPr/>
        <p:nvPr/>
      </p:nvGrpSpPr>
      <p:grpSpPr>
        <a:xfrm>
          <a:off x="0" y="0"/>
          <a:ext cx="0" cy="0"/>
          <a:chOff x="0" y="0"/>
          <a:chExt cx="0" cy="0"/>
        </a:xfrm>
      </p:grpSpPr>
      <p:sp>
        <p:nvSpPr>
          <p:cNvPr id="2682" name="Google Shape;2682;p1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83" name="Google Shape;2683;p1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5" name="Shape 2705"/>
        <p:cNvGrpSpPr/>
        <p:nvPr/>
      </p:nvGrpSpPr>
      <p:grpSpPr>
        <a:xfrm>
          <a:off x="0" y="0"/>
          <a:ext cx="0" cy="0"/>
          <a:chOff x="0" y="0"/>
          <a:chExt cx="0" cy="0"/>
        </a:xfrm>
      </p:grpSpPr>
      <p:sp>
        <p:nvSpPr>
          <p:cNvPr id="2706" name="Google Shape;2706;p10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07" name="Google Shape;2707;p1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5" name="Shape 2735"/>
        <p:cNvGrpSpPr/>
        <p:nvPr/>
      </p:nvGrpSpPr>
      <p:grpSpPr>
        <a:xfrm>
          <a:off x="0" y="0"/>
          <a:ext cx="0" cy="0"/>
          <a:chOff x="0" y="0"/>
          <a:chExt cx="0" cy="0"/>
        </a:xfrm>
      </p:grpSpPr>
      <p:sp>
        <p:nvSpPr>
          <p:cNvPr id="2736" name="Google Shape;2736;p10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37" name="Google Shape;2737;p10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7" name="Shape 2767"/>
        <p:cNvGrpSpPr/>
        <p:nvPr/>
      </p:nvGrpSpPr>
      <p:grpSpPr>
        <a:xfrm>
          <a:off x="0" y="0"/>
          <a:ext cx="0" cy="0"/>
          <a:chOff x="0" y="0"/>
          <a:chExt cx="0" cy="0"/>
        </a:xfrm>
      </p:grpSpPr>
      <p:sp>
        <p:nvSpPr>
          <p:cNvPr id="2768" name="Google Shape;2768;p10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69" name="Google Shape;2769;p1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3" name="Shape 2813"/>
        <p:cNvGrpSpPr/>
        <p:nvPr/>
      </p:nvGrpSpPr>
      <p:grpSpPr>
        <a:xfrm>
          <a:off x="0" y="0"/>
          <a:ext cx="0" cy="0"/>
          <a:chOff x="0" y="0"/>
          <a:chExt cx="0" cy="0"/>
        </a:xfrm>
      </p:grpSpPr>
      <p:sp>
        <p:nvSpPr>
          <p:cNvPr id="2814" name="Google Shape;2814;p10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15" name="Google Shape;2815;p10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4" name="Shape 2854"/>
        <p:cNvGrpSpPr/>
        <p:nvPr/>
      </p:nvGrpSpPr>
      <p:grpSpPr>
        <a:xfrm>
          <a:off x="0" y="0"/>
          <a:ext cx="0" cy="0"/>
          <a:chOff x="0" y="0"/>
          <a:chExt cx="0" cy="0"/>
        </a:xfrm>
      </p:grpSpPr>
      <p:sp>
        <p:nvSpPr>
          <p:cNvPr id="2855" name="Google Shape;2855;p10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56" name="Google Shape;2856;p10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5" name="Shape 2895"/>
        <p:cNvGrpSpPr/>
        <p:nvPr/>
      </p:nvGrpSpPr>
      <p:grpSpPr>
        <a:xfrm>
          <a:off x="0" y="0"/>
          <a:ext cx="0" cy="0"/>
          <a:chOff x="0" y="0"/>
          <a:chExt cx="0" cy="0"/>
        </a:xfrm>
      </p:grpSpPr>
      <p:sp>
        <p:nvSpPr>
          <p:cNvPr id="2896" name="Google Shape;2896;p10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97" name="Google Shape;2897;p10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0" name="Shape 2900"/>
        <p:cNvGrpSpPr/>
        <p:nvPr/>
      </p:nvGrpSpPr>
      <p:grpSpPr>
        <a:xfrm>
          <a:off x="0" y="0"/>
          <a:ext cx="0" cy="0"/>
          <a:chOff x="0" y="0"/>
          <a:chExt cx="0" cy="0"/>
        </a:xfrm>
      </p:grpSpPr>
      <p:sp>
        <p:nvSpPr>
          <p:cNvPr id="2901" name="Google Shape;2901;p10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902" name="Google Shape;2902;p1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0" name="Shape 2950"/>
        <p:cNvGrpSpPr/>
        <p:nvPr/>
      </p:nvGrpSpPr>
      <p:grpSpPr>
        <a:xfrm>
          <a:off x="0" y="0"/>
          <a:ext cx="0" cy="0"/>
          <a:chOff x="0" y="0"/>
          <a:chExt cx="0" cy="0"/>
        </a:xfrm>
      </p:grpSpPr>
      <p:sp>
        <p:nvSpPr>
          <p:cNvPr id="2951" name="Google Shape;2951;p10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952" name="Google Shape;2952;p108: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953" name="Google Shape;2953;p108: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4" name="Shape 2994"/>
        <p:cNvGrpSpPr/>
        <p:nvPr/>
      </p:nvGrpSpPr>
      <p:grpSpPr>
        <a:xfrm>
          <a:off x="0" y="0"/>
          <a:ext cx="0" cy="0"/>
          <a:chOff x="0" y="0"/>
          <a:chExt cx="0" cy="0"/>
        </a:xfrm>
      </p:grpSpPr>
      <p:sp>
        <p:nvSpPr>
          <p:cNvPr id="2995" name="Google Shape;2995;p10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996" name="Google Shape;2996;p10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 name="Shape 327"/>
        <p:cNvGrpSpPr/>
        <p:nvPr/>
      </p:nvGrpSpPr>
      <p:grpSpPr>
        <a:xfrm>
          <a:off x="0" y="0"/>
          <a:ext cx="0" cy="0"/>
          <a:chOff x="0" y="0"/>
          <a:chExt cx="0" cy="0"/>
        </a:xfrm>
      </p:grpSpPr>
      <p:sp>
        <p:nvSpPr>
          <p:cNvPr id="328" name="Google Shape;328;p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9" name="Google Shape;329;p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6" name="Shape 3016"/>
        <p:cNvGrpSpPr/>
        <p:nvPr/>
      </p:nvGrpSpPr>
      <p:grpSpPr>
        <a:xfrm>
          <a:off x="0" y="0"/>
          <a:ext cx="0" cy="0"/>
          <a:chOff x="0" y="0"/>
          <a:chExt cx="0" cy="0"/>
        </a:xfrm>
      </p:grpSpPr>
      <p:sp>
        <p:nvSpPr>
          <p:cNvPr id="3017" name="Google Shape;3017;p1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18" name="Google Shape;3018;p1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0" name="Shape 3050"/>
        <p:cNvGrpSpPr/>
        <p:nvPr/>
      </p:nvGrpSpPr>
      <p:grpSpPr>
        <a:xfrm>
          <a:off x="0" y="0"/>
          <a:ext cx="0" cy="0"/>
          <a:chOff x="0" y="0"/>
          <a:chExt cx="0" cy="0"/>
        </a:xfrm>
      </p:grpSpPr>
      <p:sp>
        <p:nvSpPr>
          <p:cNvPr id="3051" name="Google Shape;3051;p1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52" name="Google Shape;3052;p1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5" name="Shape 3055"/>
        <p:cNvGrpSpPr/>
        <p:nvPr/>
      </p:nvGrpSpPr>
      <p:grpSpPr>
        <a:xfrm>
          <a:off x="0" y="0"/>
          <a:ext cx="0" cy="0"/>
          <a:chOff x="0" y="0"/>
          <a:chExt cx="0" cy="0"/>
        </a:xfrm>
      </p:grpSpPr>
      <p:sp>
        <p:nvSpPr>
          <p:cNvPr id="3056" name="Google Shape;3056;p1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57" name="Google Shape;3057;p1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3" name="Shape 3073"/>
        <p:cNvGrpSpPr/>
        <p:nvPr/>
      </p:nvGrpSpPr>
      <p:grpSpPr>
        <a:xfrm>
          <a:off x="0" y="0"/>
          <a:ext cx="0" cy="0"/>
          <a:chOff x="0" y="0"/>
          <a:chExt cx="0" cy="0"/>
        </a:xfrm>
      </p:grpSpPr>
      <p:sp>
        <p:nvSpPr>
          <p:cNvPr id="3074" name="Google Shape;3074;p1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75" name="Google Shape;3075;p1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5" name="Shape 3095"/>
        <p:cNvGrpSpPr/>
        <p:nvPr/>
      </p:nvGrpSpPr>
      <p:grpSpPr>
        <a:xfrm>
          <a:off x="0" y="0"/>
          <a:ext cx="0" cy="0"/>
          <a:chOff x="0" y="0"/>
          <a:chExt cx="0" cy="0"/>
        </a:xfrm>
      </p:grpSpPr>
      <p:sp>
        <p:nvSpPr>
          <p:cNvPr id="3096" name="Google Shape;3096;p1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97" name="Google Shape;3097;p1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1" name="Shape 3121"/>
        <p:cNvGrpSpPr/>
        <p:nvPr/>
      </p:nvGrpSpPr>
      <p:grpSpPr>
        <a:xfrm>
          <a:off x="0" y="0"/>
          <a:ext cx="0" cy="0"/>
          <a:chOff x="0" y="0"/>
          <a:chExt cx="0" cy="0"/>
        </a:xfrm>
      </p:grpSpPr>
      <p:sp>
        <p:nvSpPr>
          <p:cNvPr id="3122" name="Google Shape;3122;p1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23" name="Google Shape;3123;p1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1" name="Shape 3151"/>
        <p:cNvGrpSpPr/>
        <p:nvPr/>
      </p:nvGrpSpPr>
      <p:grpSpPr>
        <a:xfrm>
          <a:off x="0" y="0"/>
          <a:ext cx="0" cy="0"/>
          <a:chOff x="0" y="0"/>
          <a:chExt cx="0" cy="0"/>
        </a:xfrm>
      </p:grpSpPr>
      <p:sp>
        <p:nvSpPr>
          <p:cNvPr id="3152" name="Google Shape;3152;p1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53" name="Google Shape;3153;p1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3" name="Shape 3183"/>
        <p:cNvGrpSpPr/>
        <p:nvPr/>
      </p:nvGrpSpPr>
      <p:grpSpPr>
        <a:xfrm>
          <a:off x="0" y="0"/>
          <a:ext cx="0" cy="0"/>
          <a:chOff x="0" y="0"/>
          <a:chExt cx="0" cy="0"/>
        </a:xfrm>
      </p:grpSpPr>
      <p:sp>
        <p:nvSpPr>
          <p:cNvPr id="3184" name="Google Shape;3184;p1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85" name="Google Shape;3185;p1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8" name="Shape 3188"/>
        <p:cNvGrpSpPr/>
        <p:nvPr/>
      </p:nvGrpSpPr>
      <p:grpSpPr>
        <a:xfrm>
          <a:off x="0" y="0"/>
          <a:ext cx="0" cy="0"/>
          <a:chOff x="0" y="0"/>
          <a:chExt cx="0" cy="0"/>
        </a:xfrm>
      </p:grpSpPr>
      <p:sp>
        <p:nvSpPr>
          <p:cNvPr id="3189" name="Google Shape;3189;p1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90" name="Google Shape;3190;p1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1" name="Shape 3211"/>
        <p:cNvGrpSpPr/>
        <p:nvPr/>
      </p:nvGrpSpPr>
      <p:grpSpPr>
        <a:xfrm>
          <a:off x="0" y="0"/>
          <a:ext cx="0" cy="0"/>
          <a:chOff x="0" y="0"/>
          <a:chExt cx="0" cy="0"/>
        </a:xfrm>
      </p:grpSpPr>
      <p:sp>
        <p:nvSpPr>
          <p:cNvPr id="3212" name="Google Shape;3212;p1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13" name="Google Shape;3213;p1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 name="Shape 359"/>
        <p:cNvGrpSpPr/>
        <p:nvPr/>
      </p:nvGrpSpPr>
      <p:grpSpPr>
        <a:xfrm>
          <a:off x="0" y="0"/>
          <a:ext cx="0" cy="0"/>
          <a:chOff x="0" y="0"/>
          <a:chExt cx="0" cy="0"/>
        </a:xfrm>
      </p:grpSpPr>
      <p:sp>
        <p:nvSpPr>
          <p:cNvPr id="360" name="Google Shape;360;p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1" name="Google Shape;361;p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1" name="Shape 3241"/>
        <p:cNvGrpSpPr/>
        <p:nvPr/>
      </p:nvGrpSpPr>
      <p:grpSpPr>
        <a:xfrm>
          <a:off x="0" y="0"/>
          <a:ext cx="0" cy="0"/>
          <a:chOff x="0" y="0"/>
          <a:chExt cx="0" cy="0"/>
        </a:xfrm>
      </p:grpSpPr>
      <p:sp>
        <p:nvSpPr>
          <p:cNvPr id="3242" name="Google Shape;3242;p1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43" name="Google Shape;3243;p1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7" name="Shape 3277"/>
        <p:cNvGrpSpPr/>
        <p:nvPr/>
      </p:nvGrpSpPr>
      <p:grpSpPr>
        <a:xfrm>
          <a:off x="0" y="0"/>
          <a:ext cx="0" cy="0"/>
          <a:chOff x="0" y="0"/>
          <a:chExt cx="0" cy="0"/>
        </a:xfrm>
      </p:grpSpPr>
      <p:sp>
        <p:nvSpPr>
          <p:cNvPr id="3278" name="Google Shape;3278;p1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79" name="Google Shape;3279;p1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2" name="Shape 3282"/>
        <p:cNvGrpSpPr/>
        <p:nvPr/>
      </p:nvGrpSpPr>
      <p:grpSpPr>
        <a:xfrm>
          <a:off x="0" y="0"/>
          <a:ext cx="0" cy="0"/>
          <a:chOff x="0" y="0"/>
          <a:chExt cx="0" cy="0"/>
        </a:xfrm>
      </p:grpSpPr>
      <p:sp>
        <p:nvSpPr>
          <p:cNvPr id="3283" name="Google Shape;3283;p1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84" name="Google Shape;3284;p1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8" name="Shape 3318"/>
        <p:cNvGrpSpPr/>
        <p:nvPr/>
      </p:nvGrpSpPr>
      <p:grpSpPr>
        <a:xfrm>
          <a:off x="0" y="0"/>
          <a:ext cx="0" cy="0"/>
          <a:chOff x="0" y="0"/>
          <a:chExt cx="0" cy="0"/>
        </a:xfrm>
      </p:grpSpPr>
      <p:sp>
        <p:nvSpPr>
          <p:cNvPr id="3319" name="Google Shape;3319;p1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320" name="Google Shape;3320;p1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9" name="Shape 3359"/>
        <p:cNvGrpSpPr/>
        <p:nvPr/>
      </p:nvGrpSpPr>
      <p:grpSpPr>
        <a:xfrm>
          <a:off x="0" y="0"/>
          <a:ext cx="0" cy="0"/>
          <a:chOff x="0" y="0"/>
          <a:chExt cx="0" cy="0"/>
        </a:xfrm>
      </p:grpSpPr>
      <p:sp>
        <p:nvSpPr>
          <p:cNvPr id="3360" name="Google Shape;3360;p1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361" name="Google Shape;3361;p1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05" name="Shape 3405"/>
        <p:cNvGrpSpPr/>
        <p:nvPr/>
      </p:nvGrpSpPr>
      <p:grpSpPr>
        <a:xfrm>
          <a:off x="0" y="0"/>
          <a:ext cx="0" cy="0"/>
          <a:chOff x="0" y="0"/>
          <a:chExt cx="0" cy="0"/>
        </a:xfrm>
      </p:grpSpPr>
      <p:sp>
        <p:nvSpPr>
          <p:cNvPr id="3406" name="Google Shape;3406;p1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07" name="Google Shape;3407;p1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0" name="Shape 3410"/>
        <p:cNvGrpSpPr/>
        <p:nvPr/>
      </p:nvGrpSpPr>
      <p:grpSpPr>
        <a:xfrm>
          <a:off x="0" y="0"/>
          <a:ext cx="0" cy="0"/>
          <a:chOff x="0" y="0"/>
          <a:chExt cx="0" cy="0"/>
        </a:xfrm>
      </p:grpSpPr>
      <p:sp>
        <p:nvSpPr>
          <p:cNvPr id="3411" name="Google Shape;3411;p1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12" name="Google Shape;3412;p1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4" name="Shape 3434"/>
        <p:cNvGrpSpPr/>
        <p:nvPr/>
      </p:nvGrpSpPr>
      <p:grpSpPr>
        <a:xfrm>
          <a:off x="0" y="0"/>
          <a:ext cx="0" cy="0"/>
          <a:chOff x="0" y="0"/>
          <a:chExt cx="0" cy="0"/>
        </a:xfrm>
      </p:grpSpPr>
      <p:sp>
        <p:nvSpPr>
          <p:cNvPr id="3435" name="Google Shape;3435;p1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36" name="Google Shape;3436;p1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0" name="Shape 3460"/>
        <p:cNvGrpSpPr/>
        <p:nvPr/>
      </p:nvGrpSpPr>
      <p:grpSpPr>
        <a:xfrm>
          <a:off x="0" y="0"/>
          <a:ext cx="0" cy="0"/>
          <a:chOff x="0" y="0"/>
          <a:chExt cx="0" cy="0"/>
        </a:xfrm>
      </p:grpSpPr>
      <p:sp>
        <p:nvSpPr>
          <p:cNvPr id="3461" name="Google Shape;3461;p1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62" name="Google Shape;3462;p1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5" name="Shape 3465"/>
        <p:cNvGrpSpPr/>
        <p:nvPr/>
      </p:nvGrpSpPr>
      <p:grpSpPr>
        <a:xfrm>
          <a:off x="0" y="0"/>
          <a:ext cx="0" cy="0"/>
          <a:chOff x="0" y="0"/>
          <a:chExt cx="0" cy="0"/>
        </a:xfrm>
      </p:grpSpPr>
      <p:sp>
        <p:nvSpPr>
          <p:cNvPr id="3466" name="Google Shape;3466;p1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67" name="Google Shape;3467;p1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 name="Shape 399"/>
        <p:cNvGrpSpPr/>
        <p:nvPr/>
      </p:nvGrpSpPr>
      <p:grpSpPr>
        <a:xfrm>
          <a:off x="0" y="0"/>
          <a:ext cx="0" cy="0"/>
          <a:chOff x="0" y="0"/>
          <a:chExt cx="0" cy="0"/>
        </a:xfrm>
      </p:grpSpPr>
      <p:sp>
        <p:nvSpPr>
          <p:cNvPr id="400" name="Google Shape;400;p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01" name="Google Shape;401;p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7" name="Shape 3497"/>
        <p:cNvGrpSpPr/>
        <p:nvPr/>
      </p:nvGrpSpPr>
      <p:grpSpPr>
        <a:xfrm>
          <a:off x="0" y="0"/>
          <a:ext cx="0" cy="0"/>
          <a:chOff x="0" y="0"/>
          <a:chExt cx="0" cy="0"/>
        </a:xfrm>
      </p:grpSpPr>
      <p:sp>
        <p:nvSpPr>
          <p:cNvPr id="3498" name="Google Shape;3498;p1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99" name="Google Shape;3499;p1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5" name="Shape 3535"/>
        <p:cNvGrpSpPr/>
        <p:nvPr/>
      </p:nvGrpSpPr>
      <p:grpSpPr>
        <a:xfrm>
          <a:off x="0" y="0"/>
          <a:ext cx="0" cy="0"/>
          <a:chOff x="0" y="0"/>
          <a:chExt cx="0" cy="0"/>
        </a:xfrm>
      </p:grpSpPr>
      <p:sp>
        <p:nvSpPr>
          <p:cNvPr id="3536" name="Google Shape;3536;p1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537" name="Google Shape;3537;p1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6" name="Shape 3586"/>
        <p:cNvGrpSpPr/>
        <p:nvPr/>
      </p:nvGrpSpPr>
      <p:grpSpPr>
        <a:xfrm>
          <a:off x="0" y="0"/>
          <a:ext cx="0" cy="0"/>
          <a:chOff x="0" y="0"/>
          <a:chExt cx="0" cy="0"/>
        </a:xfrm>
      </p:grpSpPr>
      <p:sp>
        <p:nvSpPr>
          <p:cNvPr id="3587" name="Google Shape;3587;p1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588" name="Google Shape;3588;p1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07" name="Shape 3607"/>
        <p:cNvGrpSpPr/>
        <p:nvPr/>
      </p:nvGrpSpPr>
      <p:grpSpPr>
        <a:xfrm>
          <a:off x="0" y="0"/>
          <a:ext cx="0" cy="0"/>
          <a:chOff x="0" y="0"/>
          <a:chExt cx="0" cy="0"/>
        </a:xfrm>
      </p:grpSpPr>
      <p:sp>
        <p:nvSpPr>
          <p:cNvPr id="3608" name="Google Shape;3608;p1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09" name="Google Shape;3609;p1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5" name="Shape 3635"/>
        <p:cNvGrpSpPr/>
        <p:nvPr/>
      </p:nvGrpSpPr>
      <p:grpSpPr>
        <a:xfrm>
          <a:off x="0" y="0"/>
          <a:ext cx="0" cy="0"/>
          <a:chOff x="0" y="0"/>
          <a:chExt cx="0" cy="0"/>
        </a:xfrm>
      </p:grpSpPr>
      <p:sp>
        <p:nvSpPr>
          <p:cNvPr id="3636" name="Google Shape;3636;p1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37" name="Google Shape;3637;p1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0" name="Shape 3660"/>
        <p:cNvGrpSpPr/>
        <p:nvPr/>
      </p:nvGrpSpPr>
      <p:grpSpPr>
        <a:xfrm>
          <a:off x="0" y="0"/>
          <a:ext cx="0" cy="0"/>
          <a:chOff x="0" y="0"/>
          <a:chExt cx="0" cy="0"/>
        </a:xfrm>
      </p:grpSpPr>
      <p:sp>
        <p:nvSpPr>
          <p:cNvPr id="3661" name="Google Shape;3661;p1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62" name="Google Shape;3662;p1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5" name="Shape 3685"/>
        <p:cNvGrpSpPr/>
        <p:nvPr/>
      </p:nvGrpSpPr>
      <p:grpSpPr>
        <a:xfrm>
          <a:off x="0" y="0"/>
          <a:ext cx="0" cy="0"/>
          <a:chOff x="0" y="0"/>
          <a:chExt cx="0" cy="0"/>
        </a:xfrm>
      </p:grpSpPr>
      <p:sp>
        <p:nvSpPr>
          <p:cNvPr id="3686" name="Google Shape;3686;p1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87" name="Google Shape;3687;p1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0" name="Shape 3690"/>
        <p:cNvGrpSpPr/>
        <p:nvPr/>
      </p:nvGrpSpPr>
      <p:grpSpPr>
        <a:xfrm>
          <a:off x="0" y="0"/>
          <a:ext cx="0" cy="0"/>
          <a:chOff x="0" y="0"/>
          <a:chExt cx="0" cy="0"/>
        </a:xfrm>
      </p:grpSpPr>
      <p:sp>
        <p:nvSpPr>
          <p:cNvPr id="3691" name="Google Shape;3691;p1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92" name="Google Shape;3692;p1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37" name="Shape 3737"/>
        <p:cNvGrpSpPr/>
        <p:nvPr/>
      </p:nvGrpSpPr>
      <p:grpSpPr>
        <a:xfrm>
          <a:off x="0" y="0"/>
          <a:ext cx="0" cy="0"/>
          <a:chOff x="0" y="0"/>
          <a:chExt cx="0" cy="0"/>
        </a:xfrm>
      </p:grpSpPr>
      <p:sp>
        <p:nvSpPr>
          <p:cNvPr id="3738" name="Google Shape;3738;p1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739" name="Google Shape;3739;p1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61" name="Shape 3761"/>
        <p:cNvGrpSpPr/>
        <p:nvPr/>
      </p:nvGrpSpPr>
      <p:grpSpPr>
        <a:xfrm>
          <a:off x="0" y="0"/>
          <a:ext cx="0" cy="0"/>
          <a:chOff x="0" y="0"/>
          <a:chExt cx="0" cy="0"/>
        </a:xfrm>
      </p:grpSpPr>
      <p:sp>
        <p:nvSpPr>
          <p:cNvPr id="3762" name="Google Shape;3762;p1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763" name="Google Shape;3763;p1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5" name="Shape 455"/>
        <p:cNvGrpSpPr/>
        <p:nvPr/>
      </p:nvGrpSpPr>
      <p:grpSpPr>
        <a:xfrm>
          <a:off x="0" y="0"/>
          <a:ext cx="0" cy="0"/>
          <a:chOff x="0" y="0"/>
          <a:chExt cx="0" cy="0"/>
        </a:xfrm>
      </p:grpSpPr>
      <p:sp>
        <p:nvSpPr>
          <p:cNvPr id="456" name="Google Shape;456;p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7" name="Google Shape;457;p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1" name="Shape 3811"/>
        <p:cNvGrpSpPr/>
        <p:nvPr/>
      </p:nvGrpSpPr>
      <p:grpSpPr>
        <a:xfrm>
          <a:off x="0" y="0"/>
          <a:ext cx="0" cy="0"/>
          <a:chOff x="0" y="0"/>
          <a:chExt cx="0" cy="0"/>
        </a:xfrm>
      </p:grpSpPr>
      <p:sp>
        <p:nvSpPr>
          <p:cNvPr id="3812" name="Google Shape;3812;p1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13" name="Google Shape;3813;p1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3" name="Shape 3833"/>
        <p:cNvGrpSpPr/>
        <p:nvPr/>
      </p:nvGrpSpPr>
      <p:grpSpPr>
        <a:xfrm>
          <a:off x="0" y="0"/>
          <a:ext cx="0" cy="0"/>
          <a:chOff x="0" y="0"/>
          <a:chExt cx="0" cy="0"/>
        </a:xfrm>
      </p:grpSpPr>
      <p:sp>
        <p:nvSpPr>
          <p:cNvPr id="3834" name="Google Shape;3834;p1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35" name="Google Shape;3835;p1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6" name="Shape 3856"/>
        <p:cNvGrpSpPr/>
        <p:nvPr/>
      </p:nvGrpSpPr>
      <p:grpSpPr>
        <a:xfrm>
          <a:off x="0" y="0"/>
          <a:ext cx="0" cy="0"/>
          <a:chOff x="0" y="0"/>
          <a:chExt cx="0" cy="0"/>
        </a:xfrm>
      </p:grpSpPr>
      <p:sp>
        <p:nvSpPr>
          <p:cNvPr id="3857" name="Google Shape;3857;p1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58" name="Google Shape;3858;p1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4" name="Shape 3884"/>
        <p:cNvGrpSpPr/>
        <p:nvPr/>
      </p:nvGrpSpPr>
      <p:grpSpPr>
        <a:xfrm>
          <a:off x="0" y="0"/>
          <a:ext cx="0" cy="0"/>
          <a:chOff x="0" y="0"/>
          <a:chExt cx="0" cy="0"/>
        </a:xfrm>
      </p:grpSpPr>
      <p:sp>
        <p:nvSpPr>
          <p:cNvPr id="3885" name="Google Shape;3885;p1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86" name="Google Shape;3886;p1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9" name="Shape 3889"/>
        <p:cNvGrpSpPr/>
        <p:nvPr/>
      </p:nvGrpSpPr>
      <p:grpSpPr>
        <a:xfrm>
          <a:off x="0" y="0"/>
          <a:ext cx="0" cy="0"/>
          <a:chOff x="0" y="0"/>
          <a:chExt cx="0" cy="0"/>
        </a:xfrm>
      </p:grpSpPr>
      <p:sp>
        <p:nvSpPr>
          <p:cNvPr id="3890" name="Google Shape;3890;p1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91" name="Google Shape;3891;p1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50" name="Shape 3950"/>
        <p:cNvGrpSpPr/>
        <p:nvPr/>
      </p:nvGrpSpPr>
      <p:grpSpPr>
        <a:xfrm>
          <a:off x="0" y="0"/>
          <a:ext cx="0" cy="0"/>
          <a:chOff x="0" y="0"/>
          <a:chExt cx="0" cy="0"/>
        </a:xfrm>
      </p:grpSpPr>
      <p:sp>
        <p:nvSpPr>
          <p:cNvPr id="3951" name="Google Shape;3951;p1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952" name="Google Shape;3952;p1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7" name="Shape 3977"/>
        <p:cNvGrpSpPr/>
        <p:nvPr/>
      </p:nvGrpSpPr>
      <p:grpSpPr>
        <a:xfrm>
          <a:off x="0" y="0"/>
          <a:ext cx="0" cy="0"/>
          <a:chOff x="0" y="0"/>
          <a:chExt cx="0" cy="0"/>
        </a:xfrm>
      </p:grpSpPr>
      <p:sp>
        <p:nvSpPr>
          <p:cNvPr id="3978" name="Google Shape;3978;p1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979" name="Google Shape;3979;p1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06" name="Shape 4006"/>
        <p:cNvGrpSpPr/>
        <p:nvPr/>
      </p:nvGrpSpPr>
      <p:grpSpPr>
        <a:xfrm>
          <a:off x="0" y="0"/>
          <a:ext cx="0" cy="0"/>
          <a:chOff x="0" y="0"/>
          <a:chExt cx="0" cy="0"/>
        </a:xfrm>
      </p:grpSpPr>
      <p:sp>
        <p:nvSpPr>
          <p:cNvPr id="4007" name="Google Shape;4007;p1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008" name="Google Shape;4008;p1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11" name="Shape 4011"/>
        <p:cNvGrpSpPr/>
        <p:nvPr/>
      </p:nvGrpSpPr>
      <p:grpSpPr>
        <a:xfrm>
          <a:off x="0" y="0"/>
          <a:ext cx="0" cy="0"/>
          <a:chOff x="0" y="0"/>
          <a:chExt cx="0" cy="0"/>
        </a:xfrm>
      </p:grpSpPr>
      <p:sp>
        <p:nvSpPr>
          <p:cNvPr id="4012" name="Google Shape;4012;p1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013" name="Google Shape;4013;p1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40" name="Shape 4040"/>
        <p:cNvGrpSpPr/>
        <p:nvPr/>
      </p:nvGrpSpPr>
      <p:grpSpPr>
        <a:xfrm>
          <a:off x="0" y="0"/>
          <a:ext cx="0" cy="0"/>
          <a:chOff x="0" y="0"/>
          <a:chExt cx="0" cy="0"/>
        </a:xfrm>
      </p:grpSpPr>
      <p:sp>
        <p:nvSpPr>
          <p:cNvPr id="4041" name="Google Shape;4041;p14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042" name="Google Shape;4042;p1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 name="Shape 460"/>
        <p:cNvGrpSpPr/>
        <p:nvPr/>
      </p:nvGrpSpPr>
      <p:grpSpPr>
        <a:xfrm>
          <a:off x="0" y="0"/>
          <a:ext cx="0" cy="0"/>
          <a:chOff x="0" y="0"/>
          <a:chExt cx="0" cy="0"/>
        </a:xfrm>
      </p:grpSpPr>
      <p:sp>
        <p:nvSpPr>
          <p:cNvPr id="461" name="Google Shape;461;p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2" name="Google Shape;462;p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6" name="Shape 4076"/>
        <p:cNvGrpSpPr/>
        <p:nvPr/>
      </p:nvGrpSpPr>
      <p:grpSpPr>
        <a:xfrm>
          <a:off x="0" y="0"/>
          <a:ext cx="0" cy="0"/>
          <a:chOff x="0" y="0"/>
          <a:chExt cx="0" cy="0"/>
        </a:xfrm>
      </p:grpSpPr>
      <p:sp>
        <p:nvSpPr>
          <p:cNvPr id="4077" name="Google Shape;4077;p1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078" name="Google Shape;4078;p1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19" name="Shape 4119"/>
        <p:cNvGrpSpPr/>
        <p:nvPr/>
      </p:nvGrpSpPr>
      <p:grpSpPr>
        <a:xfrm>
          <a:off x="0" y="0"/>
          <a:ext cx="0" cy="0"/>
          <a:chOff x="0" y="0"/>
          <a:chExt cx="0" cy="0"/>
        </a:xfrm>
      </p:grpSpPr>
      <p:sp>
        <p:nvSpPr>
          <p:cNvPr id="4120" name="Google Shape;4120;p15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121" name="Google Shape;4121;p1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75" name="Shape 4175"/>
        <p:cNvGrpSpPr/>
        <p:nvPr/>
      </p:nvGrpSpPr>
      <p:grpSpPr>
        <a:xfrm>
          <a:off x="0" y="0"/>
          <a:ext cx="0" cy="0"/>
          <a:chOff x="0" y="0"/>
          <a:chExt cx="0" cy="0"/>
        </a:xfrm>
      </p:grpSpPr>
      <p:sp>
        <p:nvSpPr>
          <p:cNvPr id="4176" name="Google Shape;4176;p1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177" name="Google Shape;4177;p1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07" name="Shape 4207"/>
        <p:cNvGrpSpPr/>
        <p:nvPr/>
      </p:nvGrpSpPr>
      <p:grpSpPr>
        <a:xfrm>
          <a:off x="0" y="0"/>
          <a:ext cx="0" cy="0"/>
          <a:chOff x="0" y="0"/>
          <a:chExt cx="0" cy="0"/>
        </a:xfrm>
      </p:grpSpPr>
      <p:sp>
        <p:nvSpPr>
          <p:cNvPr id="4208" name="Google Shape;4208;p1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09" name="Google Shape;4209;p1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0" name="Shape 4280"/>
        <p:cNvGrpSpPr/>
        <p:nvPr/>
      </p:nvGrpSpPr>
      <p:grpSpPr>
        <a:xfrm>
          <a:off x="0" y="0"/>
          <a:ext cx="0" cy="0"/>
          <a:chOff x="0" y="0"/>
          <a:chExt cx="0" cy="0"/>
        </a:xfrm>
      </p:grpSpPr>
      <p:sp>
        <p:nvSpPr>
          <p:cNvPr id="4281" name="Google Shape;4281;p1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82" name="Google Shape;4282;p1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37" name="Shape 4337"/>
        <p:cNvGrpSpPr/>
        <p:nvPr/>
      </p:nvGrpSpPr>
      <p:grpSpPr>
        <a:xfrm>
          <a:off x="0" y="0"/>
          <a:ext cx="0" cy="0"/>
          <a:chOff x="0" y="0"/>
          <a:chExt cx="0" cy="0"/>
        </a:xfrm>
      </p:grpSpPr>
      <p:sp>
        <p:nvSpPr>
          <p:cNvPr id="4338" name="Google Shape;4338;p15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339" name="Google Shape;4339;p1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92" name="Shape 4392"/>
        <p:cNvGrpSpPr/>
        <p:nvPr/>
      </p:nvGrpSpPr>
      <p:grpSpPr>
        <a:xfrm>
          <a:off x="0" y="0"/>
          <a:ext cx="0" cy="0"/>
          <a:chOff x="0" y="0"/>
          <a:chExt cx="0" cy="0"/>
        </a:xfrm>
      </p:grpSpPr>
      <p:sp>
        <p:nvSpPr>
          <p:cNvPr id="4393" name="Google Shape;4393;p1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394" name="Google Shape;4394;p1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97" name="Shape 4397"/>
        <p:cNvGrpSpPr/>
        <p:nvPr/>
      </p:nvGrpSpPr>
      <p:grpSpPr>
        <a:xfrm>
          <a:off x="0" y="0"/>
          <a:ext cx="0" cy="0"/>
          <a:chOff x="0" y="0"/>
          <a:chExt cx="0" cy="0"/>
        </a:xfrm>
      </p:grpSpPr>
      <p:sp>
        <p:nvSpPr>
          <p:cNvPr id="4398" name="Google Shape;4398;p1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399" name="Google Shape;4399;p1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54" name="Shape 4454"/>
        <p:cNvGrpSpPr/>
        <p:nvPr/>
      </p:nvGrpSpPr>
      <p:grpSpPr>
        <a:xfrm>
          <a:off x="0" y="0"/>
          <a:ext cx="0" cy="0"/>
          <a:chOff x="0" y="0"/>
          <a:chExt cx="0" cy="0"/>
        </a:xfrm>
      </p:grpSpPr>
      <p:sp>
        <p:nvSpPr>
          <p:cNvPr id="4455" name="Google Shape;4455;p1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456" name="Google Shape;4456;p1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11" name="Shape 4511"/>
        <p:cNvGrpSpPr/>
        <p:nvPr/>
      </p:nvGrpSpPr>
      <p:grpSpPr>
        <a:xfrm>
          <a:off x="0" y="0"/>
          <a:ext cx="0" cy="0"/>
          <a:chOff x="0" y="0"/>
          <a:chExt cx="0" cy="0"/>
        </a:xfrm>
      </p:grpSpPr>
      <p:sp>
        <p:nvSpPr>
          <p:cNvPr id="4512" name="Google Shape;4512;p1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13" name="Google Shape;4513;p1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 name="Shape 481"/>
        <p:cNvGrpSpPr/>
        <p:nvPr/>
      </p:nvGrpSpPr>
      <p:grpSpPr>
        <a:xfrm>
          <a:off x="0" y="0"/>
          <a:ext cx="0" cy="0"/>
          <a:chOff x="0" y="0"/>
          <a:chExt cx="0" cy="0"/>
        </a:xfrm>
      </p:grpSpPr>
      <p:sp>
        <p:nvSpPr>
          <p:cNvPr id="482" name="Google Shape;482;p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3" name="Google Shape;483;p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24" name="Shape 4524"/>
        <p:cNvGrpSpPr/>
        <p:nvPr/>
      </p:nvGrpSpPr>
      <p:grpSpPr>
        <a:xfrm>
          <a:off x="0" y="0"/>
          <a:ext cx="0" cy="0"/>
          <a:chOff x="0" y="0"/>
          <a:chExt cx="0" cy="0"/>
        </a:xfrm>
      </p:grpSpPr>
      <p:sp>
        <p:nvSpPr>
          <p:cNvPr id="4525" name="Google Shape;4525;p1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26" name="Google Shape;4526;p1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72" name="Shape 4572"/>
        <p:cNvGrpSpPr/>
        <p:nvPr/>
      </p:nvGrpSpPr>
      <p:grpSpPr>
        <a:xfrm>
          <a:off x="0" y="0"/>
          <a:ext cx="0" cy="0"/>
          <a:chOff x="0" y="0"/>
          <a:chExt cx="0" cy="0"/>
        </a:xfrm>
      </p:grpSpPr>
      <p:sp>
        <p:nvSpPr>
          <p:cNvPr id="4573" name="Google Shape;4573;p1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74" name="Google Shape;4574;p1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77" name="Shape 4577"/>
        <p:cNvGrpSpPr/>
        <p:nvPr/>
      </p:nvGrpSpPr>
      <p:grpSpPr>
        <a:xfrm>
          <a:off x="0" y="0"/>
          <a:ext cx="0" cy="0"/>
          <a:chOff x="0" y="0"/>
          <a:chExt cx="0" cy="0"/>
        </a:xfrm>
      </p:grpSpPr>
      <p:sp>
        <p:nvSpPr>
          <p:cNvPr id="4578" name="Google Shape;4578;p1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79" name="Google Shape;4579;p1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8" name="Shape 4588"/>
        <p:cNvGrpSpPr/>
        <p:nvPr/>
      </p:nvGrpSpPr>
      <p:grpSpPr>
        <a:xfrm>
          <a:off x="0" y="0"/>
          <a:ext cx="0" cy="0"/>
          <a:chOff x="0" y="0"/>
          <a:chExt cx="0" cy="0"/>
        </a:xfrm>
      </p:grpSpPr>
      <p:sp>
        <p:nvSpPr>
          <p:cNvPr id="4589" name="Google Shape;4589;p1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90" name="Google Shape;4590;p1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22" name="Shape 4622"/>
        <p:cNvGrpSpPr/>
        <p:nvPr/>
      </p:nvGrpSpPr>
      <p:grpSpPr>
        <a:xfrm>
          <a:off x="0" y="0"/>
          <a:ext cx="0" cy="0"/>
          <a:chOff x="0" y="0"/>
          <a:chExt cx="0" cy="0"/>
        </a:xfrm>
      </p:grpSpPr>
      <p:sp>
        <p:nvSpPr>
          <p:cNvPr id="4623" name="Google Shape;4623;p1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24" name="Google Shape;4624;p1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0" name="Shape 4710"/>
        <p:cNvGrpSpPr/>
        <p:nvPr/>
      </p:nvGrpSpPr>
      <p:grpSpPr>
        <a:xfrm>
          <a:off x="0" y="0"/>
          <a:ext cx="0" cy="0"/>
          <a:chOff x="0" y="0"/>
          <a:chExt cx="0" cy="0"/>
        </a:xfrm>
      </p:grpSpPr>
      <p:sp>
        <p:nvSpPr>
          <p:cNvPr id="4711" name="Google Shape;4711;p1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12" name="Google Shape;4712;p1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28" name="Shape 4728"/>
        <p:cNvGrpSpPr/>
        <p:nvPr/>
      </p:nvGrpSpPr>
      <p:grpSpPr>
        <a:xfrm>
          <a:off x="0" y="0"/>
          <a:ext cx="0" cy="0"/>
          <a:chOff x="0" y="0"/>
          <a:chExt cx="0" cy="0"/>
        </a:xfrm>
      </p:grpSpPr>
      <p:sp>
        <p:nvSpPr>
          <p:cNvPr id="4729" name="Google Shape;4729;p1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30" name="Google Shape;4730;p1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6" name="Shape 4786"/>
        <p:cNvGrpSpPr/>
        <p:nvPr/>
      </p:nvGrpSpPr>
      <p:grpSpPr>
        <a:xfrm>
          <a:off x="0" y="0"/>
          <a:ext cx="0" cy="0"/>
          <a:chOff x="0" y="0"/>
          <a:chExt cx="0" cy="0"/>
        </a:xfrm>
      </p:grpSpPr>
      <p:sp>
        <p:nvSpPr>
          <p:cNvPr id="4787" name="Google Shape;4787;p1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88" name="Google Shape;4788;p167: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89" name="Google Shape;4789;p167: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29" name="Shape 4829"/>
        <p:cNvGrpSpPr/>
        <p:nvPr/>
      </p:nvGrpSpPr>
      <p:grpSpPr>
        <a:xfrm>
          <a:off x="0" y="0"/>
          <a:ext cx="0" cy="0"/>
          <a:chOff x="0" y="0"/>
          <a:chExt cx="0" cy="0"/>
        </a:xfrm>
      </p:grpSpPr>
      <p:sp>
        <p:nvSpPr>
          <p:cNvPr id="4830" name="Google Shape;4830;p1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31" name="Google Shape;4831;p1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7" name="Shape 4897"/>
        <p:cNvGrpSpPr/>
        <p:nvPr/>
      </p:nvGrpSpPr>
      <p:grpSpPr>
        <a:xfrm>
          <a:off x="0" y="0"/>
          <a:ext cx="0" cy="0"/>
          <a:chOff x="0" y="0"/>
          <a:chExt cx="0" cy="0"/>
        </a:xfrm>
      </p:grpSpPr>
      <p:sp>
        <p:nvSpPr>
          <p:cNvPr id="4898" name="Google Shape;4898;p1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99" name="Google Shape;4899;p1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3" name="Shape 503"/>
        <p:cNvGrpSpPr/>
        <p:nvPr/>
      </p:nvGrpSpPr>
      <p:grpSpPr>
        <a:xfrm>
          <a:off x="0" y="0"/>
          <a:ext cx="0" cy="0"/>
          <a:chOff x="0" y="0"/>
          <a:chExt cx="0" cy="0"/>
        </a:xfrm>
      </p:grpSpPr>
      <p:sp>
        <p:nvSpPr>
          <p:cNvPr id="504" name="Google Shape;504;p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5" name="Google Shape;505;p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1" name="Shape 4961"/>
        <p:cNvGrpSpPr/>
        <p:nvPr/>
      </p:nvGrpSpPr>
      <p:grpSpPr>
        <a:xfrm>
          <a:off x="0" y="0"/>
          <a:ext cx="0" cy="0"/>
          <a:chOff x="0" y="0"/>
          <a:chExt cx="0" cy="0"/>
        </a:xfrm>
      </p:grpSpPr>
      <p:sp>
        <p:nvSpPr>
          <p:cNvPr id="4962" name="Google Shape;4962;p1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63" name="Google Shape;4963;p1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9" name="Shape 4979"/>
        <p:cNvGrpSpPr/>
        <p:nvPr/>
      </p:nvGrpSpPr>
      <p:grpSpPr>
        <a:xfrm>
          <a:off x="0" y="0"/>
          <a:ext cx="0" cy="0"/>
          <a:chOff x="0" y="0"/>
          <a:chExt cx="0" cy="0"/>
        </a:xfrm>
      </p:grpSpPr>
      <p:sp>
        <p:nvSpPr>
          <p:cNvPr id="4980" name="Google Shape;4980;p17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81" name="Google Shape;4981;p1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1" name="Shape 5011"/>
        <p:cNvGrpSpPr/>
        <p:nvPr/>
      </p:nvGrpSpPr>
      <p:grpSpPr>
        <a:xfrm>
          <a:off x="0" y="0"/>
          <a:ext cx="0" cy="0"/>
          <a:chOff x="0" y="0"/>
          <a:chExt cx="0" cy="0"/>
        </a:xfrm>
      </p:grpSpPr>
      <p:sp>
        <p:nvSpPr>
          <p:cNvPr id="5012" name="Google Shape;5012;p17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13" name="Google Shape;5013;p1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44" name="Shape 5044"/>
        <p:cNvGrpSpPr/>
        <p:nvPr/>
      </p:nvGrpSpPr>
      <p:grpSpPr>
        <a:xfrm>
          <a:off x="0" y="0"/>
          <a:ext cx="0" cy="0"/>
          <a:chOff x="0" y="0"/>
          <a:chExt cx="0" cy="0"/>
        </a:xfrm>
      </p:grpSpPr>
      <p:sp>
        <p:nvSpPr>
          <p:cNvPr id="5045" name="Google Shape;5045;p1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46" name="Google Shape;5046;p1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2" name="Shape 5092"/>
        <p:cNvGrpSpPr/>
        <p:nvPr/>
      </p:nvGrpSpPr>
      <p:grpSpPr>
        <a:xfrm>
          <a:off x="0" y="0"/>
          <a:ext cx="0" cy="0"/>
          <a:chOff x="0" y="0"/>
          <a:chExt cx="0" cy="0"/>
        </a:xfrm>
      </p:grpSpPr>
      <p:sp>
        <p:nvSpPr>
          <p:cNvPr id="5093" name="Google Shape;5093;p1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94" name="Google Shape;5094;p1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1" name="Shape 5121"/>
        <p:cNvGrpSpPr/>
        <p:nvPr/>
      </p:nvGrpSpPr>
      <p:grpSpPr>
        <a:xfrm>
          <a:off x="0" y="0"/>
          <a:ext cx="0" cy="0"/>
          <a:chOff x="0" y="0"/>
          <a:chExt cx="0" cy="0"/>
        </a:xfrm>
      </p:grpSpPr>
      <p:sp>
        <p:nvSpPr>
          <p:cNvPr id="5122" name="Google Shape;5122;p17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23" name="Google Shape;5123;p1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6" name="Shape 5126"/>
        <p:cNvGrpSpPr/>
        <p:nvPr/>
      </p:nvGrpSpPr>
      <p:grpSpPr>
        <a:xfrm>
          <a:off x="0" y="0"/>
          <a:ext cx="0" cy="0"/>
          <a:chOff x="0" y="0"/>
          <a:chExt cx="0" cy="0"/>
        </a:xfrm>
      </p:grpSpPr>
      <p:sp>
        <p:nvSpPr>
          <p:cNvPr id="5127" name="Google Shape;5127;p17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28" name="Google Shape;5128;p1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5" name="Shape 5175"/>
        <p:cNvGrpSpPr/>
        <p:nvPr/>
      </p:nvGrpSpPr>
      <p:grpSpPr>
        <a:xfrm>
          <a:off x="0" y="0"/>
          <a:ext cx="0" cy="0"/>
          <a:chOff x="0" y="0"/>
          <a:chExt cx="0" cy="0"/>
        </a:xfrm>
      </p:grpSpPr>
      <p:sp>
        <p:nvSpPr>
          <p:cNvPr id="5176" name="Google Shape;5176;p1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77" name="Google Shape;5177;p1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09" name="Shape 5209"/>
        <p:cNvGrpSpPr/>
        <p:nvPr/>
      </p:nvGrpSpPr>
      <p:grpSpPr>
        <a:xfrm>
          <a:off x="0" y="0"/>
          <a:ext cx="0" cy="0"/>
          <a:chOff x="0" y="0"/>
          <a:chExt cx="0" cy="0"/>
        </a:xfrm>
      </p:grpSpPr>
      <p:sp>
        <p:nvSpPr>
          <p:cNvPr id="5210" name="Google Shape;5210;p1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11" name="Google Shape;5211;p1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5" name="Shape 5235"/>
        <p:cNvGrpSpPr/>
        <p:nvPr/>
      </p:nvGrpSpPr>
      <p:grpSpPr>
        <a:xfrm>
          <a:off x="0" y="0"/>
          <a:ext cx="0" cy="0"/>
          <a:chOff x="0" y="0"/>
          <a:chExt cx="0" cy="0"/>
        </a:xfrm>
      </p:grpSpPr>
      <p:sp>
        <p:nvSpPr>
          <p:cNvPr id="5236" name="Google Shape;5236;p1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37" name="Google Shape;5237;p1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 name="Shape 530"/>
        <p:cNvGrpSpPr/>
        <p:nvPr/>
      </p:nvGrpSpPr>
      <p:grpSpPr>
        <a:xfrm>
          <a:off x="0" y="0"/>
          <a:ext cx="0" cy="0"/>
          <a:chOff x="0" y="0"/>
          <a:chExt cx="0" cy="0"/>
        </a:xfrm>
      </p:grpSpPr>
      <p:sp>
        <p:nvSpPr>
          <p:cNvPr id="531" name="Google Shape;531;p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2" name="Google Shape;532;p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1" name="Shape 5241"/>
        <p:cNvGrpSpPr/>
        <p:nvPr/>
      </p:nvGrpSpPr>
      <p:grpSpPr>
        <a:xfrm>
          <a:off x="0" y="0"/>
          <a:ext cx="0" cy="0"/>
          <a:chOff x="0" y="0"/>
          <a:chExt cx="0" cy="0"/>
        </a:xfrm>
      </p:grpSpPr>
      <p:sp>
        <p:nvSpPr>
          <p:cNvPr id="5242" name="Google Shape;5242;p1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43" name="Google Shape;5243;p1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6" name="Shape 5246"/>
        <p:cNvGrpSpPr/>
        <p:nvPr/>
      </p:nvGrpSpPr>
      <p:grpSpPr>
        <a:xfrm>
          <a:off x="0" y="0"/>
          <a:ext cx="0" cy="0"/>
          <a:chOff x="0" y="0"/>
          <a:chExt cx="0" cy="0"/>
        </a:xfrm>
      </p:grpSpPr>
      <p:sp>
        <p:nvSpPr>
          <p:cNvPr id="5247" name="Google Shape;5247;p1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48" name="Google Shape;5248;p1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4" name="Shape 5264"/>
        <p:cNvGrpSpPr/>
        <p:nvPr/>
      </p:nvGrpSpPr>
      <p:grpSpPr>
        <a:xfrm>
          <a:off x="0" y="0"/>
          <a:ext cx="0" cy="0"/>
          <a:chOff x="0" y="0"/>
          <a:chExt cx="0" cy="0"/>
        </a:xfrm>
      </p:grpSpPr>
      <p:sp>
        <p:nvSpPr>
          <p:cNvPr id="5265" name="Google Shape;5265;p1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66" name="Google Shape;5266;p1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6" name="Shape 5286"/>
        <p:cNvGrpSpPr/>
        <p:nvPr/>
      </p:nvGrpSpPr>
      <p:grpSpPr>
        <a:xfrm>
          <a:off x="0" y="0"/>
          <a:ext cx="0" cy="0"/>
          <a:chOff x="0" y="0"/>
          <a:chExt cx="0" cy="0"/>
        </a:xfrm>
      </p:grpSpPr>
      <p:sp>
        <p:nvSpPr>
          <p:cNvPr id="5287" name="Google Shape;5287;p1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88" name="Google Shape;5288;p1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0" name="Shape 5310"/>
        <p:cNvGrpSpPr/>
        <p:nvPr/>
      </p:nvGrpSpPr>
      <p:grpSpPr>
        <a:xfrm>
          <a:off x="0" y="0"/>
          <a:ext cx="0" cy="0"/>
          <a:chOff x="0" y="0"/>
          <a:chExt cx="0" cy="0"/>
        </a:xfrm>
      </p:grpSpPr>
      <p:sp>
        <p:nvSpPr>
          <p:cNvPr id="5311" name="Google Shape;5311;p1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12" name="Google Shape;5312;p1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9" name="Shape 5349"/>
        <p:cNvGrpSpPr/>
        <p:nvPr/>
      </p:nvGrpSpPr>
      <p:grpSpPr>
        <a:xfrm>
          <a:off x="0" y="0"/>
          <a:ext cx="0" cy="0"/>
          <a:chOff x="0" y="0"/>
          <a:chExt cx="0" cy="0"/>
        </a:xfrm>
      </p:grpSpPr>
      <p:sp>
        <p:nvSpPr>
          <p:cNvPr id="5350" name="Google Shape;5350;p1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51" name="Google Shape;5351;p1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01" name="Shape 5401"/>
        <p:cNvGrpSpPr/>
        <p:nvPr/>
      </p:nvGrpSpPr>
      <p:grpSpPr>
        <a:xfrm>
          <a:off x="0" y="0"/>
          <a:ext cx="0" cy="0"/>
          <a:chOff x="0" y="0"/>
          <a:chExt cx="0" cy="0"/>
        </a:xfrm>
      </p:grpSpPr>
      <p:sp>
        <p:nvSpPr>
          <p:cNvPr id="5402" name="Google Shape;5402;p18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03" name="Google Shape;5403;p1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1" name="Shape 5471"/>
        <p:cNvGrpSpPr/>
        <p:nvPr/>
      </p:nvGrpSpPr>
      <p:grpSpPr>
        <a:xfrm>
          <a:off x="0" y="0"/>
          <a:ext cx="0" cy="0"/>
          <a:chOff x="0" y="0"/>
          <a:chExt cx="0" cy="0"/>
        </a:xfrm>
      </p:grpSpPr>
      <p:sp>
        <p:nvSpPr>
          <p:cNvPr id="5472" name="Google Shape;5472;p1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73" name="Google Shape;5473;p1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6" name="Shape 5476"/>
        <p:cNvGrpSpPr/>
        <p:nvPr/>
      </p:nvGrpSpPr>
      <p:grpSpPr>
        <a:xfrm>
          <a:off x="0" y="0"/>
          <a:ext cx="0" cy="0"/>
          <a:chOff x="0" y="0"/>
          <a:chExt cx="0" cy="0"/>
        </a:xfrm>
      </p:grpSpPr>
      <p:sp>
        <p:nvSpPr>
          <p:cNvPr id="5477" name="Google Shape;5477;p18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78" name="Google Shape;5478;p18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3" name="Shape 5503"/>
        <p:cNvGrpSpPr/>
        <p:nvPr/>
      </p:nvGrpSpPr>
      <p:grpSpPr>
        <a:xfrm>
          <a:off x="0" y="0"/>
          <a:ext cx="0" cy="0"/>
          <a:chOff x="0" y="0"/>
          <a:chExt cx="0" cy="0"/>
        </a:xfrm>
      </p:grpSpPr>
      <p:sp>
        <p:nvSpPr>
          <p:cNvPr id="5504" name="Google Shape;5504;p1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05" name="Google Shape;5505;p1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5" name="Shape 535"/>
        <p:cNvGrpSpPr/>
        <p:nvPr/>
      </p:nvGrpSpPr>
      <p:grpSpPr>
        <a:xfrm>
          <a:off x="0" y="0"/>
          <a:ext cx="0" cy="0"/>
          <a:chOff x="0" y="0"/>
          <a:chExt cx="0" cy="0"/>
        </a:xfrm>
      </p:grpSpPr>
      <p:sp>
        <p:nvSpPr>
          <p:cNvPr id="536" name="Google Shape;536;p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7" name="Google Shape;537;p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9" name="Shape 5559"/>
        <p:cNvGrpSpPr/>
        <p:nvPr/>
      </p:nvGrpSpPr>
      <p:grpSpPr>
        <a:xfrm>
          <a:off x="0" y="0"/>
          <a:ext cx="0" cy="0"/>
          <a:chOff x="0" y="0"/>
          <a:chExt cx="0" cy="0"/>
        </a:xfrm>
      </p:grpSpPr>
      <p:sp>
        <p:nvSpPr>
          <p:cNvPr id="5560" name="Google Shape;5560;p1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61" name="Google Shape;5561;p1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4" name="Shape 5614"/>
        <p:cNvGrpSpPr/>
        <p:nvPr/>
      </p:nvGrpSpPr>
      <p:grpSpPr>
        <a:xfrm>
          <a:off x="0" y="0"/>
          <a:ext cx="0" cy="0"/>
          <a:chOff x="0" y="0"/>
          <a:chExt cx="0" cy="0"/>
        </a:xfrm>
      </p:grpSpPr>
      <p:sp>
        <p:nvSpPr>
          <p:cNvPr id="5615" name="Google Shape;5615;p1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16" name="Google Shape;5616;p1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8" name="Shape 5678"/>
        <p:cNvGrpSpPr/>
        <p:nvPr/>
      </p:nvGrpSpPr>
      <p:grpSpPr>
        <a:xfrm>
          <a:off x="0" y="0"/>
          <a:ext cx="0" cy="0"/>
          <a:chOff x="0" y="0"/>
          <a:chExt cx="0" cy="0"/>
        </a:xfrm>
      </p:grpSpPr>
      <p:sp>
        <p:nvSpPr>
          <p:cNvPr id="5679" name="Google Shape;5679;p1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80" name="Google Shape;5680;p1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27" name="Shape 5727"/>
        <p:cNvGrpSpPr/>
        <p:nvPr/>
      </p:nvGrpSpPr>
      <p:grpSpPr>
        <a:xfrm>
          <a:off x="0" y="0"/>
          <a:ext cx="0" cy="0"/>
          <a:chOff x="0" y="0"/>
          <a:chExt cx="0" cy="0"/>
        </a:xfrm>
      </p:grpSpPr>
      <p:sp>
        <p:nvSpPr>
          <p:cNvPr id="5728" name="Google Shape;5728;p1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29" name="Google Shape;5729;p1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32" name="Shape 5732"/>
        <p:cNvGrpSpPr/>
        <p:nvPr/>
      </p:nvGrpSpPr>
      <p:grpSpPr>
        <a:xfrm>
          <a:off x="0" y="0"/>
          <a:ext cx="0" cy="0"/>
          <a:chOff x="0" y="0"/>
          <a:chExt cx="0" cy="0"/>
        </a:xfrm>
      </p:grpSpPr>
      <p:sp>
        <p:nvSpPr>
          <p:cNvPr id="5733" name="Google Shape;5733;p19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34" name="Google Shape;5734;p1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56" name="Shape 5756"/>
        <p:cNvGrpSpPr/>
        <p:nvPr/>
      </p:nvGrpSpPr>
      <p:grpSpPr>
        <a:xfrm>
          <a:off x="0" y="0"/>
          <a:ext cx="0" cy="0"/>
          <a:chOff x="0" y="0"/>
          <a:chExt cx="0" cy="0"/>
        </a:xfrm>
      </p:grpSpPr>
      <p:sp>
        <p:nvSpPr>
          <p:cNvPr id="5757" name="Google Shape;5757;p1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58" name="Google Shape;5758;p1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75" name="Shape 5775"/>
        <p:cNvGrpSpPr/>
        <p:nvPr/>
      </p:nvGrpSpPr>
      <p:grpSpPr>
        <a:xfrm>
          <a:off x="0" y="0"/>
          <a:ext cx="0" cy="0"/>
          <a:chOff x="0" y="0"/>
          <a:chExt cx="0" cy="0"/>
        </a:xfrm>
      </p:grpSpPr>
      <p:sp>
        <p:nvSpPr>
          <p:cNvPr id="5776" name="Google Shape;5776;p1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77" name="Google Shape;5777;p1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09" name="Shape 5809"/>
        <p:cNvGrpSpPr/>
        <p:nvPr/>
      </p:nvGrpSpPr>
      <p:grpSpPr>
        <a:xfrm>
          <a:off x="0" y="0"/>
          <a:ext cx="0" cy="0"/>
          <a:chOff x="0" y="0"/>
          <a:chExt cx="0" cy="0"/>
        </a:xfrm>
      </p:grpSpPr>
      <p:sp>
        <p:nvSpPr>
          <p:cNvPr id="5810" name="Google Shape;5810;p1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11" name="Google Shape;5811;p1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31" name="Shape 5831"/>
        <p:cNvGrpSpPr/>
        <p:nvPr/>
      </p:nvGrpSpPr>
      <p:grpSpPr>
        <a:xfrm>
          <a:off x="0" y="0"/>
          <a:ext cx="0" cy="0"/>
          <a:chOff x="0" y="0"/>
          <a:chExt cx="0" cy="0"/>
        </a:xfrm>
      </p:grpSpPr>
      <p:sp>
        <p:nvSpPr>
          <p:cNvPr id="5832" name="Google Shape;5832;p1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33" name="Google Shape;5833;p1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59" name="Shape 5859"/>
        <p:cNvGrpSpPr/>
        <p:nvPr/>
      </p:nvGrpSpPr>
      <p:grpSpPr>
        <a:xfrm>
          <a:off x="0" y="0"/>
          <a:ext cx="0" cy="0"/>
          <a:chOff x="0" y="0"/>
          <a:chExt cx="0" cy="0"/>
        </a:xfrm>
      </p:grpSpPr>
      <p:sp>
        <p:nvSpPr>
          <p:cNvPr id="5860" name="Google Shape;5860;p1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61" name="Google Shape;5861;p1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 name="Shape 161"/>
        <p:cNvGrpSpPr/>
        <p:nvPr/>
      </p:nvGrpSpPr>
      <p:grpSpPr>
        <a:xfrm>
          <a:off x="0" y="0"/>
          <a:ext cx="0" cy="0"/>
          <a:chOff x="0" y="0"/>
          <a:chExt cx="0" cy="0"/>
        </a:xfrm>
      </p:grpSpPr>
      <p:sp>
        <p:nvSpPr>
          <p:cNvPr id="162" name="Google Shape;162;p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3" name="Google Shape;163;p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5" name="Shape 545"/>
        <p:cNvGrpSpPr/>
        <p:nvPr/>
      </p:nvGrpSpPr>
      <p:grpSpPr>
        <a:xfrm>
          <a:off x="0" y="0"/>
          <a:ext cx="0" cy="0"/>
          <a:chOff x="0" y="0"/>
          <a:chExt cx="0" cy="0"/>
        </a:xfrm>
      </p:grpSpPr>
      <p:sp>
        <p:nvSpPr>
          <p:cNvPr id="546" name="Google Shape;546;p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7" name="Google Shape;547;p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64" name="Shape 5864"/>
        <p:cNvGrpSpPr/>
        <p:nvPr/>
      </p:nvGrpSpPr>
      <p:grpSpPr>
        <a:xfrm>
          <a:off x="0" y="0"/>
          <a:ext cx="0" cy="0"/>
          <a:chOff x="0" y="0"/>
          <a:chExt cx="0" cy="0"/>
        </a:xfrm>
      </p:grpSpPr>
      <p:sp>
        <p:nvSpPr>
          <p:cNvPr id="5865" name="Google Shape;5865;p2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66" name="Google Shape;5866;p2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74" name="Shape 5874"/>
        <p:cNvGrpSpPr/>
        <p:nvPr/>
      </p:nvGrpSpPr>
      <p:grpSpPr>
        <a:xfrm>
          <a:off x="0" y="0"/>
          <a:ext cx="0" cy="0"/>
          <a:chOff x="0" y="0"/>
          <a:chExt cx="0" cy="0"/>
        </a:xfrm>
      </p:grpSpPr>
      <p:sp>
        <p:nvSpPr>
          <p:cNvPr id="5875" name="Google Shape;5875;p20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76" name="Google Shape;5876;p2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90" name="Shape 5890"/>
        <p:cNvGrpSpPr/>
        <p:nvPr/>
      </p:nvGrpSpPr>
      <p:grpSpPr>
        <a:xfrm>
          <a:off x="0" y="0"/>
          <a:ext cx="0" cy="0"/>
          <a:chOff x="0" y="0"/>
          <a:chExt cx="0" cy="0"/>
        </a:xfrm>
      </p:grpSpPr>
      <p:sp>
        <p:nvSpPr>
          <p:cNvPr id="5891" name="Google Shape;5891;p20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92" name="Google Shape;5892;p20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13" name="Shape 5913"/>
        <p:cNvGrpSpPr/>
        <p:nvPr/>
      </p:nvGrpSpPr>
      <p:grpSpPr>
        <a:xfrm>
          <a:off x="0" y="0"/>
          <a:ext cx="0" cy="0"/>
          <a:chOff x="0" y="0"/>
          <a:chExt cx="0" cy="0"/>
        </a:xfrm>
      </p:grpSpPr>
      <p:sp>
        <p:nvSpPr>
          <p:cNvPr id="5914" name="Google Shape;5914;p20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15" name="Google Shape;5915;p2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27" name="Shape 5927"/>
        <p:cNvGrpSpPr/>
        <p:nvPr/>
      </p:nvGrpSpPr>
      <p:grpSpPr>
        <a:xfrm>
          <a:off x="0" y="0"/>
          <a:ext cx="0" cy="0"/>
          <a:chOff x="0" y="0"/>
          <a:chExt cx="0" cy="0"/>
        </a:xfrm>
      </p:grpSpPr>
      <p:sp>
        <p:nvSpPr>
          <p:cNvPr id="5928" name="Google Shape;5928;p20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29" name="Google Shape;5929;p20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46" name="Shape 5946"/>
        <p:cNvGrpSpPr/>
        <p:nvPr/>
      </p:nvGrpSpPr>
      <p:grpSpPr>
        <a:xfrm>
          <a:off x="0" y="0"/>
          <a:ext cx="0" cy="0"/>
          <a:chOff x="0" y="0"/>
          <a:chExt cx="0" cy="0"/>
        </a:xfrm>
      </p:grpSpPr>
      <p:sp>
        <p:nvSpPr>
          <p:cNvPr id="5947" name="Google Shape;5947;p20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48" name="Google Shape;5948;p20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3" name="Shape 5963"/>
        <p:cNvGrpSpPr/>
        <p:nvPr/>
      </p:nvGrpSpPr>
      <p:grpSpPr>
        <a:xfrm>
          <a:off x="0" y="0"/>
          <a:ext cx="0" cy="0"/>
          <a:chOff x="0" y="0"/>
          <a:chExt cx="0" cy="0"/>
        </a:xfrm>
      </p:grpSpPr>
      <p:sp>
        <p:nvSpPr>
          <p:cNvPr id="5964" name="Google Shape;5964;p20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65" name="Google Shape;5965;p20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95" name="Shape 5995"/>
        <p:cNvGrpSpPr/>
        <p:nvPr/>
      </p:nvGrpSpPr>
      <p:grpSpPr>
        <a:xfrm>
          <a:off x="0" y="0"/>
          <a:ext cx="0" cy="0"/>
          <a:chOff x="0" y="0"/>
          <a:chExt cx="0" cy="0"/>
        </a:xfrm>
      </p:grpSpPr>
      <p:sp>
        <p:nvSpPr>
          <p:cNvPr id="5996" name="Google Shape;5996;p20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97" name="Google Shape;5997;p2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10" name="Shape 6010"/>
        <p:cNvGrpSpPr/>
        <p:nvPr/>
      </p:nvGrpSpPr>
      <p:grpSpPr>
        <a:xfrm>
          <a:off x="0" y="0"/>
          <a:ext cx="0" cy="0"/>
          <a:chOff x="0" y="0"/>
          <a:chExt cx="0" cy="0"/>
        </a:xfrm>
      </p:grpSpPr>
      <p:sp>
        <p:nvSpPr>
          <p:cNvPr id="6011" name="Google Shape;6011;p20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12" name="Google Shape;6012;p20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28" name="Shape 6028"/>
        <p:cNvGrpSpPr/>
        <p:nvPr/>
      </p:nvGrpSpPr>
      <p:grpSpPr>
        <a:xfrm>
          <a:off x="0" y="0"/>
          <a:ext cx="0" cy="0"/>
          <a:chOff x="0" y="0"/>
          <a:chExt cx="0" cy="0"/>
        </a:xfrm>
      </p:grpSpPr>
      <p:sp>
        <p:nvSpPr>
          <p:cNvPr id="6029" name="Google Shape;6029;p20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30" name="Google Shape;6030;p20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 name="Shape 556"/>
        <p:cNvGrpSpPr/>
        <p:nvPr/>
      </p:nvGrpSpPr>
      <p:grpSpPr>
        <a:xfrm>
          <a:off x="0" y="0"/>
          <a:ext cx="0" cy="0"/>
          <a:chOff x="0" y="0"/>
          <a:chExt cx="0" cy="0"/>
        </a:xfrm>
      </p:grpSpPr>
      <p:sp>
        <p:nvSpPr>
          <p:cNvPr id="557" name="Google Shape;557;p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8" name="Google Shape;558;p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41" name="Shape 6041"/>
        <p:cNvGrpSpPr/>
        <p:nvPr/>
      </p:nvGrpSpPr>
      <p:grpSpPr>
        <a:xfrm>
          <a:off x="0" y="0"/>
          <a:ext cx="0" cy="0"/>
          <a:chOff x="0" y="0"/>
          <a:chExt cx="0" cy="0"/>
        </a:xfrm>
      </p:grpSpPr>
      <p:sp>
        <p:nvSpPr>
          <p:cNvPr id="6042" name="Google Shape;6042;p2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43" name="Google Shape;6043;p2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7" name="Shape 6067"/>
        <p:cNvGrpSpPr/>
        <p:nvPr/>
      </p:nvGrpSpPr>
      <p:grpSpPr>
        <a:xfrm>
          <a:off x="0" y="0"/>
          <a:ext cx="0" cy="0"/>
          <a:chOff x="0" y="0"/>
          <a:chExt cx="0" cy="0"/>
        </a:xfrm>
      </p:grpSpPr>
      <p:sp>
        <p:nvSpPr>
          <p:cNvPr id="6068" name="Google Shape;6068;p2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69" name="Google Shape;6069;p2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84" name="Shape 6084"/>
        <p:cNvGrpSpPr/>
        <p:nvPr/>
      </p:nvGrpSpPr>
      <p:grpSpPr>
        <a:xfrm>
          <a:off x="0" y="0"/>
          <a:ext cx="0" cy="0"/>
          <a:chOff x="0" y="0"/>
          <a:chExt cx="0" cy="0"/>
        </a:xfrm>
      </p:grpSpPr>
      <p:sp>
        <p:nvSpPr>
          <p:cNvPr id="6085" name="Google Shape;6085;p2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86" name="Google Shape;6086;p2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3" name="Shape 6123"/>
        <p:cNvGrpSpPr/>
        <p:nvPr/>
      </p:nvGrpSpPr>
      <p:grpSpPr>
        <a:xfrm>
          <a:off x="0" y="0"/>
          <a:ext cx="0" cy="0"/>
          <a:chOff x="0" y="0"/>
          <a:chExt cx="0" cy="0"/>
        </a:xfrm>
      </p:grpSpPr>
      <p:sp>
        <p:nvSpPr>
          <p:cNvPr id="6124" name="Google Shape;6124;p2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25" name="Google Shape;6125;p2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45" name="Shape 6145"/>
        <p:cNvGrpSpPr/>
        <p:nvPr/>
      </p:nvGrpSpPr>
      <p:grpSpPr>
        <a:xfrm>
          <a:off x="0" y="0"/>
          <a:ext cx="0" cy="0"/>
          <a:chOff x="0" y="0"/>
          <a:chExt cx="0" cy="0"/>
        </a:xfrm>
      </p:grpSpPr>
      <p:sp>
        <p:nvSpPr>
          <p:cNvPr id="6146" name="Google Shape;6146;p2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47" name="Google Shape;6147;p2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95" name="Shape 6195"/>
        <p:cNvGrpSpPr/>
        <p:nvPr/>
      </p:nvGrpSpPr>
      <p:grpSpPr>
        <a:xfrm>
          <a:off x="0" y="0"/>
          <a:ext cx="0" cy="0"/>
          <a:chOff x="0" y="0"/>
          <a:chExt cx="0" cy="0"/>
        </a:xfrm>
      </p:grpSpPr>
      <p:sp>
        <p:nvSpPr>
          <p:cNvPr id="6196" name="Google Shape;6196;p2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97" name="Google Shape;6197;p2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35" name="Shape 6235"/>
        <p:cNvGrpSpPr/>
        <p:nvPr/>
      </p:nvGrpSpPr>
      <p:grpSpPr>
        <a:xfrm>
          <a:off x="0" y="0"/>
          <a:ext cx="0" cy="0"/>
          <a:chOff x="0" y="0"/>
          <a:chExt cx="0" cy="0"/>
        </a:xfrm>
      </p:grpSpPr>
      <p:sp>
        <p:nvSpPr>
          <p:cNvPr id="6236" name="Google Shape;6236;p2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37" name="Google Shape;6237;p2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40" name="Shape 6240"/>
        <p:cNvGrpSpPr/>
        <p:nvPr/>
      </p:nvGrpSpPr>
      <p:grpSpPr>
        <a:xfrm>
          <a:off x="0" y="0"/>
          <a:ext cx="0" cy="0"/>
          <a:chOff x="0" y="0"/>
          <a:chExt cx="0" cy="0"/>
        </a:xfrm>
      </p:grpSpPr>
      <p:sp>
        <p:nvSpPr>
          <p:cNvPr id="6241" name="Google Shape;6241;p2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42" name="Google Shape;6242;p2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53" name="Shape 6253"/>
        <p:cNvGrpSpPr/>
        <p:nvPr/>
      </p:nvGrpSpPr>
      <p:grpSpPr>
        <a:xfrm>
          <a:off x="0" y="0"/>
          <a:ext cx="0" cy="0"/>
          <a:chOff x="0" y="0"/>
          <a:chExt cx="0" cy="0"/>
        </a:xfrm>
      </p:grpSpPr>
      <p:sp>
        <p:nvSpPr>
          <p:cNvPr id="6254" name="Google Shape;6254;p2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55" name="Google Shape;6255;p2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70" name="Shape 6270"/>
        <p:cNvGrpSpPr/>
        <p:nvPr/>
      </p:nvGrpSpPr>
      <p:grpSpPr>
        <a:xfrm>
          <a:off x="0" y="0"/>
          <a:ext cx="0" cy="0"/>
          <a:chOff x="0" y="0"/>
          <a:chExt cx="0" cy="0"/>
        </a:xfrm>
      </p:grpSpPr>
      <p:sp>
        <p:nvSpPr>
          <p:cNvPr id="6271" name="Google Shape;6271;p2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72" name="Google Shape;6272;p2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4" name="Shape 574"/>
        <p:cNvGrpSpPr/>
        <p:nvPr/>
      </p:nvGrpSpPr>
      <p:grpSpPr>
        <a:xfrm>
          <a:off x="0" y="0"/>
          <a:ext cx="0" cy="0"/>
          <a:chOff x="0" y="0"/>
          <a:chExt cx="0" cy="0"/>
        </a:xfrm>
      </p:grpSpPr>
      <p:sp>
        <p:nvSpPr>
          <p:cNvPr id="575" name="Google Shape;575;p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6" name="Google Shape;576;p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87" name="Shape 6287"/>
        <p:cNvGrpSpPr/>
        <p:nvPr/>
      </p:nvGrpSpPr>
      <p:grpSpPr>
        <a:xfrm>
          <a:off x="0" y="0"/>
          <a:ext cx="0" cy="0"/>
          <a:chOff x="0" y="0"/>
          <a:chExt cx="0" cy="0"/>
        </a:xfrm>
      </p:grpSpPr>
      <p:sp>
        <p:nvSpPr>
          <p:cNvPr id="6288" name="Google Shape;6288;p2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89" name="Google Shape;6289;p2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04" name="Shape 6304"/>
        <p:cNvGrpSpPr/>
        <p:nvPr/>
      </p:nvGrpSpPr>
      <p:grpSpPr>
        <a:xfrm>
          <a:off x="0" y="0"/>
          <a:ext cx="0" cy="0"/>
          <a:chOff x="0" y="0"/>
          <a:chExt cx="0" cy="0"/>
        </a:xfrm>
      </p:grpSpPr>
      <p:sp>
        <p:nvSpPr>
          <p:cNvPr id="6305" name="Google Shape;6305;p2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06" name="Google Shape;6306;p2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29" name="Shape 6329"/>
        <p:cNvGrpSpPr/>
        <p:nvPr/>
      </p:nvGrpSpPr>
      <p:grpSpPr>
        <a:xfrm>
          <a:off x="0" y="0"/>
          <a:ext cx="0" cy="0"/>
          <a:chOff x="0" y="0"/>
          <a:chExt cx="0" cy="0"/>
        </a:xfrm>
      </p:grpSpPr>
      <p:sp>
        <p:nvSpPr>
          <p:cNvPr id="6330" name="Google Shape;6330;p2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31" name="Google Shape;6331;p2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46" name="Shape 6346"/>
        <p:cNvGrpSpPr/>
        <p:nvPr/>
      </p:nvGrpSpPr>
      <p:grpSpPr>
        <a:xfrm>
          <a:off x="0" y="0"/>
          <a:ext cx="0" cy="0"/>
          <a:chOff x="0" y="0"/>
          <a:chExt cx="0" cy="0"/>
        </a:xfrm>
      </p:grpSpPr>
      <p:sp>
        <p:nvSpPr>
          <p:cNvPr id="6347" name="Google Shape;6347;p2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48" name="Google Shape;6348;p2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3" name="Shape 6363"/>
        <p:cNvGrpSpPr/>
        <p:nvPr/>
      </p:nvGrpSpPr>
      <p:grpSpPr>
        <a:xfrm>
          <a:off x="0" y="0"/>
          <a:ext cx="0" cy="0"/>
          <a:chOff x="0" y="0"/>
          <a:chExt cx="0" cy="0"/>
        </a:xfrm>
      </p:grpSpPr>
      <p:sp>
        <p:nvSpPr>
          <p:cNvPr id="6364" name="Google Shape;6364;p2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65" name="Google Shape;6365;p2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91" name="Shape 6391"/>
        <p:cNvGrpSpPr/>
        <p:nvPr/>
      </p:nvGrpSpPr>
      <p:grpSpPr>
        <a:xfrm>
          <a:off x="0" y="0"/>
          <a:ext cx="0" cy="0"/>
          <a:chOff x="0" y="0"/>
          <a:chExt cx="0" cy="0"/>
        </a:xfrm>
      </p:grpSpPr>
      <p:sp>
        <p:nvSpPr>
          <p:cNvPr id="6392" name="Google Shape;6392;p2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93" name="Google Shape;6393;p2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14" name="Shape 6414"/>
        <p:cNvGrpSpPr/>
        <p:nvPr/>
      </p:nvGrpSpPr>
      <p:grpSpPr>
        <a:xfrm>
          <a:off x="0" y="0"/>
          <a:ext cx="0" cy="0"/>
          <a:chOff x="0" y="0"/>
          <a:chExt cx="0" cy="0"/>
        </a:xfrm>
      </p:grpSpPr>
      <p:sp>
        <p:nvSpPr>
          <p:cNvPr id="6415" name="Google Shape;6415;p2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16" name="Google Shape;6416;p2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19" name="Shape 6419"/>
        <p:cNvGrpSpPr/>
        <p:nvPr/>
      </p:nvGrpSpPr>
      <p:grpSpPr>
        <a:xfrm>
          <a:off x="0" y="0"/>
          <a:ext cx="0" cy="0"/>
          <a:chOff x="0" y="0"/>
          <a:chExt cx="0" cy="0"/>
        </a:xfrm>
      </p:grpSpPr>
      <p:sp>
        <p:nvSpPr>
          <p:cNvPr id="6420" name="Google Shape;6420;p2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21" name="Google Shape;6421;p2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34" name="Shape 6434"/>
        <p:cNvGrpSpPr/>
        <p:nvPr/>
      </p:nvGrpSpPr>
      <p:grpSpPr>
        <a:xfrm>
          <a:off x="0" y="0"/>
          <a:ext cx="0" cy="0"/>
          <a:chOff x="0" y="0"/>
          <a:chExt cx="0" cy="0"/>
        </a:xfrm>
      </p:grpSpPr>
      <p:sp>
        <p:nvSpPr>
          <p:cNvPr id="6435" name="Google Shape;6435;p2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36" name="Google Shape;6436;p2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55" name="Shape 6455"/>
        <p:cNvGrpSpPr/>
        <p:nvPr/>
      </p:nvGrpSpPr>
      <p:grpSpPr>
        <a:xfrm>
          <a:off x="0" y="0"/>
          <a:ext cx="0" cy="0"/>
          <a:chOff x="0" y="0"/>
          <a:chExt cx="0" cy="0"/>
        </a:xfrm>
      </p:grpSpPr>
      <p:sp>
        <p:nvSpPr>
          <p:cNvPr id="6456" name="Google Shape;6456;p2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57" name="Google Shape;6457;p2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7" name="Shape 587"/>
        <p:cNvGrpSpPr/>
        <p:nvPr/>
      </p:nvGrpSpPr>
      <p:grpSpPr>
        <a:xfrm>
          <a:off x="0" y="0"/>
          <a:ext cx="0" cy="0"/>
          <a:chOff x="0" y="0"/>
          <a:chExt cx="0" cy="0"/>
        </a:xfrm>
      </p:grpSpPr>
      <p:sp>
        <p:nvSpPr>
          <p:cNvPr id="588" name="Google Shape;588;p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9" name="Google Shape;589;p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78" name="Shape 6478"/>
        <p:cNvGrpSpPr/>
        <p:nvPr/>
      </p:nvGrpSpPr>
      <p:grpSpPr>
        <a:xfrm>
          <a:off x="0" y="0"/>
          <a:ext cx="0" cy="0"/>
          <a:chOff x="0" y="0"/>
          <a:chExt cx="0" cy="0"/>
        </a:xfrm>
      </p:grpSpPr>
      <p:sp>
        <p:nvSpPr>
          <p:cNvPr id="6479" name="Google Shape;6479;p2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80" name="Google Shape;6480;p2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99" name="Shape 6499"/>
        <p:cNvGrpSpPr/>
        <p:nvPr/>
      </p:nvGrpSpPr>
      <p:grpSpPr>
        <a:xfrm>
          <a:off x="0" y="0"/>
          <a:ext cx="0" cy="0"/>
          <a:chOff x="0" y="0"/>
          <a:chExt cx="0" cy="0"/>
        </a:xfrm>
      </p:grpSpPr>
      <p:sp>
        <p:nvSpPr>
          <p:cNvPr id="6500" name="Google Shape;6500;p2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01" name="Google Shape;6501;p2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31" name="Shape 6531"/>
        <p:cNvGrpSpPr/>
        <p:nvPr/>
      </p:nvGrpSpPr>
      <p:grpSpPr>
        <a:xfrm>
          <a:off x="0" y="0"/>
          <a:ext cx="0" cy="0"/>
          <a:chOff x="0" y="0"/>
          <a:chExt cx="0" cy="0"/>
        </a:xfrm>
      </p:grpSpPr>
      <p:sp>
        <p:nvSpPr>
          <p:cNvPr id="6532" name="Google Shape;6532;p2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33" name="Google Shape;6533;p2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62" name="Shape 6562"/>
        <p:cNvGrpSpPr/>
        <p:nvPr/>
      </p:nvGrpSpPr>
      <p:grpSpPr>
        <a:xfrm>
          <a:off x="0" y="0"/>
          <a:ext cx="0" cy="0"/>
          <a:chOff x="0" y="0"/>
          <a:chExt cx="0" cy="0"/>
        </a:xfrm>
      </p:grpSpPr>
      <p:sp>
        <p:nvSpPr>
          <p:cNvPr id="6563" name="Google Shape;6563;p2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64" name="Google Shape;6564;p2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81" name="Shape 6581"/>
        <p:cNvGrpSpPr/>
        <p:nvPr/>
      </p:nvGrpSpPr>
      <p:grpSpPr>
        <a:xfrm>
          <a:off x="0" y="0"/>
          <a:ext cx="0" cy="0"/>
          <a:chOff x="0" y="0"/>
          <a:chExt cx="0" cy="0"/>
        </a:xfrm>
      </p:grpSpPr>
      <p:sp>
        <p:nvSpPr>
          <p:cNvPr id="6582" name="Google Shape;6582;p2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83" name="Google Shape;6583;p2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09" name="Shape 6609"/>
        <p:cNvGrpSpPr/>
        <p:nvPr/>
      </p:nvGrpSpPr>
      <p:grpSpPr>
        <a:xfrm>
          <a:off x="0" y="0"/>
          <a:ext cx="0" cy="0"/>
          <a:chOff x="0" y="0"/>
          <a:chExt cx="0" cy="0"/>
        </a:xfrm>
      </p:grpSpPr>
      <p:sp>
        <p:nvSpPr>
          <p:cNvPr id="6610" name="Google Shape;6610;p2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11" name="Google Shape;6611;p2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14" name="Shape 6614"/>
        <p:cNvGrpSpPr/>
        <p:nvPr/>
      </p:nvGrpSpPr>
      <p:grpSpPr>
        <a:xfrm>
          <a:off x="0" y="0"/>
          <a:ext cx="0" cy="0"/>
          <a:chOff x="0" y="0"/>
          <a:chExt cx="0" cy="0"/>
        </a:xfrm>
      </p:grpSpPr>
      <p:sp>
        <p:nvSpPr>
          <p:cNvPr id="6615" name="Google Shape;6615;p2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16" name="Google Shape;6616;p2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32" name="Shape 6632"/>
        <p:cNvGrpSpPr/>
        <p:nvPr/>
      </p:nvGrpSpPr>
      <p:grpSpPr>
        <a:xfrm>
          <a:off x="0" y="0"/>
          <a:ext cx="0" cy="0"/>
          <a:chOff x="0" y="0"/>
          <a:chExt cx="0" cy="0"/>
        </a:xfrm>
      </p:grpSpPr>
      <p:sp>
        <p:nvSpPr>
          <p:cNvPr id="6633" name="Google Shape;6633;p2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34" name="Google Shape;6634;p2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62" name="Shape 6662"/>
        <p:cNvGrpSpPr/>
        <p:nvPr/>
      </p:nvGrpSpPr>
      <p:grpSpPr>
        <a:xfrm>
          <a:off x="0" y="0"/>
          <a:ext cx="0" cy="0"/>
          <a:chOff x="0" y="0"/>
          <a:chExt cx="0" cy="0"/>
        </a:xfrm>
      </p:grpSpPr>
      <p:sp>
        <p:nvSpPr>
          <p:cNvPr id="6663" name="Google Shape;6663;p2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64" name="Google Shape;6664;p2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85" name="Shape 6685"/>
        <p:cNvGrpSpPr/>
        <p:nvPr/>
      </p:nvGrpSpPr>
      <p:grpSpPr>
        <a:xfrm>
          <a:off x="0" y="0"/>
          <a:ext cx="0" cy="0"/>
          <a:chOff x="0" y="0"/>
          <a:chExt cx="0" cy="0"/>
        </a:xfrm>
      </p:grpSpPr>
      <p:sp>
        <p:nvSpPr>
          <p:cNvPr id="6686" name="Google Shape;6686;p2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87" name="Google Shape;6687;p2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1" name="Shape 611"/>
        <p:cNvGrpSpPr/>
        <p:nvPr/>
      </p:nvGrpSpPr>
      <p:grpSpPr>
        <a:xfrm>
          <a:off x="0" y="0"/>
          <a:ext cx="0" cy="0"/>
          <a:chOff x="0" y="0"/>
          <a:chExt cx="0" cy="0"/>
        </a:xfrm>
      </p:grpSpPr>
      <p:sp>
        <p:nvSpPr>
          <p:cNvPr id="612" name="Google Shape;612;p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3" name="Google Shape;613;p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11" name="Shape 6711"/>
        <p:cNvGrpSpPr/>
        <p:nvPr/>
      </p:nvGrpSpPr>
      <p:grpSpPr>
        <a:xfrm>
          <a:off x="0" y="0"/>
          <a:ext cx="0" cy="0"/>
          <a:chOff x="0" y="0"/>
          <a:chExt cx="0" cy="0"/>
        </a:xfrm>
      </p:grpSpPr>
      <p:sp>
        <p:nvSpPr>
          <p:cNvPr id="6712" name="Google Shape;6712;p2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13" name="Google Shape;6713;p2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46" name="Shape 6746"/>
        <p:cNvGrpSpPr/>
        <p:nvPr/>
      </p:nvGrpSpPr>
      <p:grpSpPr>
        <a:xfrm>
          <a:off x="0" y="0"/>
          <a:ext cx="0" cy="0"/>
          <a:chOff x="0" y="0"/>
          <a:chExt cx="0" cy="0"/>
        </a:xfrm>
      </p:grpSpPr>
      <p:sp>
        <p:nvSpPr>
          <p:cNvPr id="6747" name="Google Shape;6747;p2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48" name="Google Shape;6748;p2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83" name="Shape 6783"/>
        <p:cNvGrpSpPr/>
        <p:nvPr/>
      </p:nvGrpSpPr>
      <p:grpSpPr>
        <a:xfrm>
          <a:off x="0" y="0"/>
          <a:ext cx="0" cy="0"/>
          <a:chOff x="0" y="0"/>
          <a:chExt cx="0" cy="0"/>
        </a:xfrm>
      </p:grpSpPr>
      <p:sp>
        <p:nvSpPr>
          <p:cNvPr id="6784" name="Google Shape;6784;p2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85" name="Google Shape;6785;p2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39" name="Shape 6839"/>
        <p:cNvGrpSpPr/>
        <p:nvPr/>
      </p:nvGrpSpPr>
      <p:grpSpPr>
        <a:xfrm>
          <a:off x="0" y="0"/>
          <a:ext cx="0" cy="0"/>
          <a:chOff x="0" y="0"/>
          <a:chExt cx="0" cy="0"/>
        </a:xfrm>
      </p:grpSpPr>
      <p:sp>
        <p:nvSpPr>
          <p:cNvPr id="6840" name="Google Shape;6840;p2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41" name="Google Shape;6841;p2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0" name="Shape 6860"/>
        <p:cNvGrpSpPr/>
        <p:nvPr/>
      </p:nvGrpSpPr>
      <p:grpSpPr>
        <a:xfrm>
          <a:off x="0" y="0"/>
          <a:ext cx="0" cy="0"/>
          <a:chOff x="0" y="0"/>
          <a:chExt cx="0" cy="0"/>
        </a:xfrm>
      </p:grpSpPr>
      <p:sp>
        <p:nvSpPr>
          <p:cNvPr id="6861" name="Google Shape;6861;p2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62" name="Google Shape;6862;p2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90" name="Shape 6890"/>
        <p:cNvGrpSpPr/>
        <p:nvPr/>
      </p:nvGrpSpPr>
      <p:grpSpPr>
        <a:xfrm>
          <a:off x="0" y="0"/>
          <a:ext cx="0" cy="0"/>
          <a:chOff x="0" y="0"/>
          <a:chExt cx="0" cy="0"/>
        </a:xfrm>
      </p:grpSpPr>
      <p:sp>
        <p:nvSpPr>
          <p:cNvPr id="6891" name="Google Shape;6891;p2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92" name="Google Shape;6892;p2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95" name="Shape 6895"/>
        <p:cNvGrpSpPr/>
        <p:nvPr/>
      </p:nvGrpSpPr>
      <p:grpSpPr>
        <a:xfrm>
          <a:off x="0" y="0"/>
          <a:ext cx="0" cy="0"/>
          <a:chOff x="0" y="0"/>
          <a:chExt cx="0" cy="0"/>
        </a:xfrm>
      </p:grpSpPr>
      <p:sp>
        <p:nvSpPr>
          <p:cNvPr id="6896" name="Google Shape;6896;p2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97" name="Google Shape;6897;p2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13" name="Shape 6913"/>
        <p:cNvGrpSpPr/>
        <p:nvPr/>
      </p:nvGrpSpPr>
      <p:grpSpPr>
        <a:xfrm>
          <a:off x="0" y="0"/>
          <a:ext cx="0" cy="0"/>
          <a:chOff x="0" y="0"/>
          <a:chExt cx="0" cy="0"/>
        </a:xfrm>
      </p:grpSpPr>
      <p:sp>
        <p:nvSpPr>
          <p:cNvPr id="6914" name="Google Shape;6914;p2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15" name="Google Shape;6915;p2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35" name="Shape 6935"/>
        <p:cNvGrpSpPr/>
        <p:nvPr/>
      </p:nvGrpSpPr>
      <p:grpSpPr>
        <a:xfrm>
          <a:off x="0" y="0"/>
          <a:ext cx="0" cy="0"/>
          <a:chOff x="0" y="0"/>
          <a:chExt cx="0" cy="0"/>
        </a:xfrm>
      </p:grpSpPr>
      <p:sp>
        <p:nvSpPr>
          <p:cNvPr id="6936" name="Google Shape;6936;p2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937" name="Google Shape;6937;p248: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38" name="Google Shape;6938;p248: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56" name="Shape 6956"/>
        <p:cNvGrpSpPr/>
        <p:nvPr/>
      </p:nvGrpSpPr>
      <p:grpSpPr>
        <a:xfrm>
          <a:off x="0" y="0"/>
          <a:ext cx="0" cy="0"/>
          <a:chOff x="0" y="0"/>
          <a:chExt cx="0" cy="0"/>
        </a:xfrm>
      </p:grpSpPr>
      <p:sp>
        <p:nvSpPr>
          <p:cNvPr id="6957" name="Google Shape;6957;p2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958" name="Google Shape;6958;p249: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59" name="Google Shape;6959;p249: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8" name="Shape 638"/>
        <p:cNvGrpSpPr/>
        <p:nvPr/>
      </p:nvGrpSpPr>
      <p:grpSpPr>
        <a:xfrm>
          <a:off x="0" y="0"/>
          <a:ext cx="0" cy="0"/>
          <a:chOff x="0" y="0"/>
          <a:chExt cx="0" cy="0"/>
        </a:xfrm>
      </p:grpSpPr>
      <p:sp>
        <p:nvSpPr>
          <p:cNvPr id="639" name="Google Shape;639;p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0" name="Google Shape;640;p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79" name="Shape 6979"/>
        <p:cNvGrpSpPr/>
        <p:nvPr/>
      </p:nvGrpSpPr>
      <p:grpSpPr>
        <a:xfrm>
          <a:off x="0" y="0"/>
          <a:ext cx="0" cy="0"/>
          <a:chOff x="0" y="0"/>
          <a:chExt cx="0" cy="0"/>
        </a:xfrm>
      </p:grpSpPr>
      <p:sp>
        <p:nvSpPr>
          <p:cNvPr id="6980" name="Google Shape;6980;p2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81" name="Google Shape;6981;p2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2" name="Shape 7002"/>
        <p:cNvGrpSpPr/>
        <p:nvPr/>
      </p:nvGrpSpPr>
      <p:grpSpPr>
        <a:xfrm>
          <a:off x="0" y="0"/>
          <a:ext cx="0" cy="0"/>
          <a:chOff x="0" y="0"/>
          <a:chExt cx="0" cy="0"/>
        </a:xfrm>
      </p:grpSpPr>
      <p:sp>
        <p:nvSpPr>
          <p:cNvPr id="7003" name="Google Shape;7003;p25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04" name="Google Shape;7004;p2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29" name="Shape 7029"/>
        <p:cNvGrpSpPr/>
        <p:nvPr/>
      </p:nvGrpSpPr>
      <p:grpSpPr>
        <a:xfrm>
          <a:off x="0" y="0"/>
          <a:ext cx="0" cy="0"/>
          <a:chOff x="0" y="0"/>
          <a:chExt cx="0" cy="0"/>
        </a:xfrm>
      </p:grpSpPr>
      <p:sp>
        <p:nvSpPr>
          <p:cNvPr id="7030" name="Google Shape;7030;p2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31" name="Google Shape;7031;p2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61" name="Shape 7061"/>
        <p:cNvGrpSpPr/>
        <p:nvPr/>
      </p:nvGrpSpPr>
      <p:grpSpPr>
        <a:xfrm>
          <a:off x="0" y="0"/>
          <a:ext cx="0" cy="0"/>
          <a:chOff x="0" y="0"/>
          <a:chExt cx="0" cy="0"/>
        </a:xfrm>
      </p:grpSpPr>
      <p:sp>
        <p:nvSpPr>
          <p:cNvPr id="7062" name="Google Shape;7062;p2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63" name="Google Shape;7063;p2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99" name="Shape 7099"/>
        <p:cNvGrpSpPr/>
        <p:nvPr/>
      </p:nvGrpSpPr>
      <p:grpSpPr>
        <a:xfrm>
          <a:off x="0" y="0"/>
          <a:ext cx="0" cy="0"/>
          <a:chOff x="0" y="0"/>
          <a:chExt cx="0" cy="0"/>
        </a:xfrm>
      </p:grpSpPr>
      <p:sp>
        <p:nvSpPr>
          <p:cNvPr id="7100" name="Google Shape;7100;p2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101" name="Google Shape;7101;p2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50" name="Shape 7150"/>
        <p:cNvGrpSpPr/>
        <p:nvPr/>
      </p:nvGrpSpPr>
      <p:grpSpPr>
        <a:xfrm>
          <a:off x="0" y="0"/>
          <a:ext cx="0" cy="0"/>
          <a:chOff x="0" y="0"/>
          <a:chExt cx="0" cy="0"/>
        </a:xfrm>
      </p:grpSpPr>
      <p:sp>
        <p:nvSpPr>
          <p:cNvPr id="7151" name="Google Shape;7151;p25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152" name="Google Shape;7152;p2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55" name="Shape 7155"/>
        <p:cNvGrpSpPr/>
        <p:nvPr/>
      </p:nvGrpSpPr>
      <p:grpSpPr>
        <a:xfrm>
          <a:off x="0" y="0"/>
          <a:ext cx="0" cy="0"/>
          <a:chOff x="0" y="0"/>
          <a:chExt cx="0" cy="0"/>
        </a:xfrm>
      </p:grpSpPr>
      <p:sp>
        <p:nvSpPr>
          <p:cNvPr id="7156" name="Google Shape;7156;p2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157" name="Google Shape;7157;p2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78" name="Shape 7378"/>
        <p:cNvGrpSpPr/>
        <p:nvPr/>
      </p:nvGrpSpPr>
      <p:grpSpPr>
        <a:xfrm>
          <a:off x="0" y="0"/>
          <a:ext cx="0" cy="0"/>
          <a:chOff x="0" y="0"/>
          <a:chExt cx="0" cy="0"/>
        </a:xfrm>
      </p:grpSpPr>
      <p:sp>
        <p:nvSpPr>
          <p:cNvPr id="7379" name="Google Shape;7379;p2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380" name="Google Shape;7380;p2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12" name="Shape 7612"/>
        <p:cNvGrpSpPr/>
        <p:nvPr/>
      </p:nvGrpSpPr>
      <p:grpSpPr>
        <a:xfrm>
          <a:off x="0" y="0"/>
          <a:ext cx="0" cy="0"/>
          <a:chOff x="0" y="0"/>
          <a:chExt cx="0" cy="0"/>
        </a:xfrm>
      </p:grpSpPr>
      <p:sp>
        <p:nvSpPr>
          <p:cNvPr id="7613" name="Google Shape;7613;p2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614" name="Google Shape;7614;p2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32" name="Shape 7832"/>
        <p:cNvGrpSpPr/>
        <p:nvPr/>
      </p:nvGrpSpPr>
      <p:grpSpPr>
        <a:xfrm>
          <a:off x="0" y="0"/>
          <a:ext cx="0" cy="0"/>
          <a:chOff x="0" y="0"/>
          <a:chExt cx="0" cy="0"/>
        </a:xfrm>
      </p:grpSpPr>
      <p:sp>
        <p:nvSpPr>
          <p:cNvPr id="7833" name="Google Shape;7833;p2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834" name="Google Shape;7834;p2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 name="Shape 675"/>
        <p:cNvGrpSpPr/>
        <p:nvPr/>
      </p:nvGrpSpPr>
      <p:grpSpPr>
        <a:xfrm>
          <a:off x="0" y="0"/>
          <a:ext cx="0" cy="0"/>
          <a:chOff x="0" y="0"/>
          <a:chExt cx="0" cy="0"/>
        </a:xfrm>
      </p:grpSpPr>
      <p:sp>
        <p:nvSpPr>
          <p:cNvPr id="676" name="Google Shape;676;p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7" name="Google Shape;677;p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45" name="Shape 8045"/>
        <p:cNvGrpSpPr/>
        <p:nvPr/>
      </p:nvGrpSpPr>
      <p:grpSpPr>
        <a:xfrm>
          <a:off x="0" y="0"/>
          <a:ext cx="0" cy="0"/>
          <a:chOff x="0" y="0"/>
          <a:chExt cx="0" cy="0"/>
        </a:xfrm>
      </p:grpSpPr>
      <p:sp>
        <p:nvSpPr>
          <p:cNvPr id="8046" name="Google Shape;8046;p2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047" name="Google Shape;8047;p260: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48" name="Google Shape;8048;p260: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9" name="Shape 8269"/>
        <p:cNvGrpSpPr/>
        <p:nvPr/>
      </p:nvGrpSpPr>
      <p:grpSpPr>
        <a:xfrm>
          <a:off x="0" y="0"/>
          <a:ext cx="0" cy="0"/>
          <a:chOff x="0" y="0"/>
          <a:chExt cx="0" cy="0"/>
        </a:xfrm>
      </p:grpSpPr>
      <p:sp>
        <p:nvSpPr>
          <p:cNvPr id="8270" name="Google Shape;8270;p2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271" name="Google Shape;8271;p261: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72" name="Google Shape;8272;p261: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94" name="Shape 8494"/>
        <p:cNvGrpSpPr/>
        <p:nvPr/>
      </p:nvGrpSpPr>
      <p:grpSpPr>
        <a:xfrm>
          <a:off x="0" y="0"/>
          <a:ext cx="0" cy="0"/>
          <a:chOff x="0" y="0"/>
          <a:chExt cx="0" cy="0"/>
        </a:xfrm>
      </p:grpSpPr>
      <p:sp>
        <p:nvSpPr>
          <p:cNvPr id="8495" name="Google Shape;8495;p2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96" name="Google Shape;8496;p2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0" name="Shape 8500"/>
        <p:cNvGrpSpPr/>
        <p:nvPr/>
      </p:nvGrpSpPr>
      <p:grpSpPr>
        <a:xfrm>
          <a:off x="0" y="0"/>
          <a:ext cx="0" cy="0"/>
          <a:chOff x="0" y="0"/>
          <a:chExt cx="0" cy="0"/>
        </a:xfrm>
      </p:grpSpPr>
      <p:sp>
        <p:nvSpPr>
          <p:cNvPr id="8501" name="Google Shape;8501;p2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02" name="Google Shape;8502;p2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5" name="Shape 8505"/>
        <p:cNvGrpSpPr/>
        <p:nvPr/>
      </p:nvGrpSpPr>
      <p:grpSpPr>
        <a:xfrm>
          <a:off x="0" y="0"/>
          <a:ext cx="0" cy="0"/>
          <a:chOff x="0" y="0"/>
          <a:chExt cx="0" cy="0"/>
        </a:xfrm>
      </p:grpSpPr>
      <p:sp>
        <p:nvSpPr>
          <p:cNvPr id="8506" name="Google Shape;8506;p2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07" name="Google Shape;8507;p2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31" name="Shape 8531"/>
        <p:cNvGrpSpPr/>
        <p:nvPr/>
      </p:nvGrpSpPr>
      <p:grpSpPr>
        <a:xfrm>
          <a:off x="0" y="0"/>
          <a:ext cx="0" cy="0"/>
          <a:chOff x="0" y="0"/>
          <a:chExt cx="0" cy="0"/>
        </a:xfrm>
      </p:grpSpPr>
      <p:sp>
        <p:nvSpPr>
          <p:cNvPr id="8532" name="Google Shape;8532;p2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33" name="Google Shape;8533;p2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63" name="Shape 8563"/>
        <p:cNvGrpSpPr/>
        <p:nvPr/>
      </p:nvGrpSpPr>
      <p:grpSpPr>
        <a:xfrm>
          <a:off x="0" y="0"/>
          <a:ext cx="0" cy="0"/>
          <a:chOff x="0" y="0"/>
          <a:chExt cx="0" cy="0"/>
        </a:xfrm>
      </p:grpSpPr>
      <p:sp>
        <p:nvSpPr>
          <p:cNvPr id="8564" name="Google Shape;8564;p2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65" name="Google Shape;8565;p2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01" name="Shape 8601"/>
        <p:cNvGrpSpPr/>
        <p:nvPr/>
      </p:nvGrpSpPr>
      <p:grpSpPr>
        <a:xfrm>
          <a:off x="0" y="0"/>
          <a:ext cx="0" cy="0"/>
          <a:chOff x="0" y="0"/>
          <a:chExt cx="0" cy="0"/>
        </a:xfrm>
      </p:grpSpPr>
      <p:sp>
        <p:nvSpPr>
          <p:cNvPr id="8602" name="Google Shape;8602;p2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03" name="Google Shape;8603;p2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49" name="Shape 8649"/>
        <p:cNvGrpSpPr/>
        <p:nvPr/>
      </p:nvGrpSpPr>
      <p:grpSpPr>
        <a:xfrm>
          <a:off x="0" y="0"/>
          <a:ext cx="0" cy="0"/>
          <a:chOff x="0" y="0"/>
          <a:chExt cx="0" cy="0"/>
        </a:xfrm>
      </p:grpSpPr>
      <p:sp>
        <p:nvSpPr>
          <p:cNvPr id="8650" name="Google Shape;8650;p2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51" name="Google Shape;8651;p2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02" name="Shape 8702"/>
        <p:cNvGrpSpPr/>
        <p:nvPr/>
      </p:nvGrpSpPr>
      <p:grpSpPr>
        <a:xfrm>
          <a:off x="0" y="0"/>
          <a:ext cx="0" cy="0"/>
          <a:chOff x="0" y="0"/>
          <a:chExt cx="0" cy="0"/>
        </a:xfrm>
      </p:grpSpPr>
      <p:sp>
        <p:nvSpPr>
          <p:cNvPr id="8703" name="Google Shape;8703;p2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04" name="Google Shape;8704;p2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9" name="Shape 689"/>
        <p:cNvGrpSpPr/>
        <p:nvPr/>
      </p:nvGrpSpPr>
      <p:grpSpPr>
        <a:xfrm>
          <a:off x="0" y="0"/>
          <a:ext cx="0" cy="0"/>
          <a:chOff x="0" y="0"/>
          <a:chExt cx="0" cy="0"/>
        </a:xfrm>
      </p:grpSpPr>
      <p:sp>
        <p:nvSpPr>
          <p:cNvPr id="690" name="Google Shape;690;p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1" name="Google Shape;691;p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49" name="Shape 8749"/>
        <p:cNvGrpSpPr/>
        <p:nvPr/>
      </p:nvGrpSpPr>
      <p:grpSpPr>
        <a:xfrm>
          <a:off x="0" y="0"/>
          <a:ext cx="0" cy="0"/>
          <a:chOff x="0" y="0"/>
          <a:chExt cx="0" cy="0"/>
        </a:xfrm>
      </p:grpSpPr>
      <p:sp>
        <p:nvSpPr>
          <p:cNvPr id="8750" name="Google Shape;8750;p2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51" name="Google Shape;8751;p2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12" name="Shape 8812"/>
        <p:cNvGrpSpPr/>
        <p:nvPr/>
      </p:nvGrpSpPr>
      <p:grpSpPr>
        <a:xfrm>
          <a:off x="0" y="0"/>
          <a:ext cx="0" cy="0"/>
          <a:chOff x="0" y="0"/>
          <a:chExt cx="0" cy="0"/>
        </a:xfrm>
      </p:grpSpPr>
      <p:sp>
        <p:nvSpPr>
          <p:cNvPr id="8813" name="Google Shape;8813;p27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14" name="Google Shape;8814;p2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17" name="Shape 8817"/>
        <p:cNvGrpSpPr/>
        <p:nvPr/>
      </p:nvGrpSpPr>
      <p:grpSpPr>
        <a:xfrm>
          <a:off x="0" y="0"/>
          <a:ext cx="0" cy="0"/>
          <a:chOff x="0" y="0"/>
          <a:chExt cx="0" cy="0"/>
        </a:xfrm>
      </p:grpSpPr>
      <p:sp>
        <p:nvSpPr>
          <p:cNvPr id="8818" name="Google Shape;8818;p27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19" name="Google Shape;8819;p2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50" name="Shape 8850"/>
        <p:cNvGrpSpPr/>
        <p:nvPr/>
      </p:nvGrpSpPr>
      <p:grpSpPr>
        <a:xfrm>
          <a:off x="0" y="0"/>
          <a:ext cx="0" cy="0"/>
          <a:chOff x="0" y="0"/>
          <a:chExt cx="0" cy="0"/>
        </a:xfrm>
      </p:grpSpPr>
      <p:sp>
        <p:nvSpPr>
          <p:cNvPr id="8851" name="Google Shape;8851;p2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52" name="Google Shape;8852;p2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91" name="Shape 8891"/>
        <p:cNvGrpSpPr/>
        <p:nvPr/>
      </p:nvGrpSpPr>
      <p:grpSpPr>
        <a:xfrm>
          <a:off x="0" y="0"/>
          <a:ext cx="0" cy="0"/>
          <a:chOff x="0" y="0"/>
          <a:chExt cx="0" cy="0"/>
        </a:xfrm>
      </p:grpSpPr>
      <p:sp>
        <p:nvSpPr>
          <p:cNvPr id="8892" name="Google Shape;8892;p2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93" name="Google Shape;8893;p2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96" name="Shape 8896"/>
        <p:cNvGrpSpPr/>
        <p:nvPr/>
      </p:nvGrpSpPr>
      <p:grpSpPr>
        <a:xfrm>
          <a:off x="0" y="0"/>
          <a:ext cx="0" cy="0"/>
          <a:chOff x="0" y="0"/>
          <a:chExt cx="0" cy="0"/>
        </a:xfrm>
      </p:grpSpPr>
      <p:sp>
        <p:nvSpPr>
          <p:cNvPr id="8897" name="Google Shape;8897;p27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98" name="Google Shape;8898;p2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17" name="Shape 8917"/>
        <p:cNvGrpSpPr/>
        <p:nvPr/>
      </p:nvGrpSpPr>
      <p:grpSpPr>
        <a:xfrm>
          <a:off x="0" y="0"/>
          <a:ext cx="0" cy="0"/>
          <a:chOff x="0" y="0"/>
          <a:chExt cx="0" cy="0"/>
        </a:xfrm>
      </p:grpSpPr>
      <p:sp>
        <p:nvSpPr>
          <p:cNvPr id="8918" name="Google Shape;8918;p27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19" name="Google Shape;8919;p2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46" name="Shape 8946"/>
        <p:cNvGrpSpPr/>
        <p:nvPr/>
      </p:nvGrpSpPr>
      <p:grpSpPr>
        <a:xfrm>
          <a:off x="0" y="0"/>
          <a:ext cx="0" cy="0"/>
          <a:chOff x="0" y="0"/>
          <a:chExt cx="0" cy="0"/>
        </a:xfrm>
      </p:grpSpPr>
      <p:sp>
        <p:nvSpPr>
          <p:cNvPr id="8947" name="Google Shape;8947;p2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48" name="Google Shape;8948;p2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79" name="Shape 8979"/>
        <p:cNvGrpSpPr/>
        <p:nvPr/>
      </p:nvGrpSpPr>
      <p:grpSpPr>
        <a:xfrm>
          <a:off x="0" y="0"/>
          <a:ext cx="0" cy="0"/>
          <a:chOff x="0" y="0"/>
          <a:chExt cx="0" cy="0"/>
        </a:xfrm>
      </p:grpSpPr>
      <p:sp>
        <p:nvSpPr>
          <p:cNvPr id="8980" name="Google Shape;8980;p2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81" name="Google Shape;8981;p2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84" name="Shape 8984"/>
        <p:cNvGrpSpPr/>
        <p:nvPr/>
      </p:nvGrpSpPr>
      <p:grpSpPr>
        <a:xfrm>
          <a:off x="0" y="0"/>
          <a:ext cx="0" cy="0"/>
          <a:chOff x="0" y="0"/>
          <a:chExt cx="0" cy="0"/>
        </a:xfrm>
      </p:grpSpPr>
      <p:sp>
        <p:nvSpPr>
          <p:cNvPr id="8985" name="Google Shape;8985;p2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86" name="Google Shape;8986;p2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2" name="Shape 702"/>
        <p:cNvGrpSpPr/>
        <p:nvPr/>
      </p:nvGrpSpPr>
      <p:grpSpPr>
        <a:xfrm>
          <a:off x="0" y="0"/>
          <a:ext cx="0" cy="0"/>
          <a:chOff x="0" y="0"/>
          <a:chExt cx="0" cy="0"/>
        </a:xfrm>
      </p:grpSpPr>
      <p:sp>
        <p:nvSpPr>
          <p:cNvPr id="703" name="Google Shape;703;p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4" name="Google Shape;704;p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95" name="Shape 8995"/>
        <p:cNvGrpSpPr/>
        <p:nvPr/>
      </p:nvGrpSpPr>
      <p:grpSpPr>
        <a:xfrm>
          <a:off x="0" y="0"/>
          <a:ext cx="0" cy="0"/>
          <a:chOff x="0" y="0"/>
          <a:chExt cx="0" cy="0"/>
        </a:xfrm>
      </p:grpSpPr>
      <p:sp>
        <p:nvSpPr>
          <p:cNvPr id="8996" name="Google Shape;8996;p2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97" name="Google Shape;8997;p2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09" name="Shape 9009"/>
        <p:cNvGrpSpPr/>
        <p:nvPr/>
      </p:nvGrpSpPr>
      <p:grpSpPr>
        <a:xfrm>
          <a:off x="0" y="0"/>
          <a:ext cx="0" cy="0"/>
          <a:chOff x="0" y="0"/>
          <a:chExt cx="0" cy="0"/>
        </a:xfrm>
      </p:grpSpPr>
      <p:sp>
        <p:nvSpPr>
          <p:cNvPr id="9010" name="Google Shape;9010;p2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11" name="Google Shape;9011;p2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25" name="Shape 9025"/>
        <p:cNvGrpSpPr/>
        <p:nvPr/>
      </p:nvGrpSpPr>
      <p:grpSpPr>
        <a:xfrm>
          <a:off x="0" y="0"/>
          <a:ext cx="0" cy="0"/>
          <a:chOff x="0" y="0"/>
          <a:chExt cx="0" cy="0"/>
        </a:xfrm>
      </p:grpSpPr>
      <p:sp>
        <p:nvSpPr>
          <p:cNvPr id="9026" name="Google Shape;9026;p2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27" name="Google Shape;9027;p2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40" name="Shape 9040"/>
        <p:cNvGrpSpPr/>
        <p:nvPr/>
      </p:nvGrpSpPr>
      <p:grpSpPr>
        <a:xfrm>
          <a:off x="0" y="0"/>
          <a:ext cx="0" cy="0"/>
          <a:chOff x="0" y="0"/>
          <a:chExt cx="0" cy="0"/>
        </a:xfrm>
      </p:grpSpPr>
      <p:sp>
        <p:nvSpPr>
          <p:cNvPr id="9041" name="Google Shape;9041;p2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42" name="Google Shape;9042;p2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90" name="Shape 9090"/>
        <p:cNvGrpSpPr/>
        <p:nvPr/>
      </p:nvGrpSpPr>
      <p:grpSpPr>
        <a:xfrm>
          <a:off x="0" y="0"/>
          <a:ext cx="0" cy="0"/>
          <a:chOff x="0" y="0"/>
          <a:chExt cx="0" cy="0"/>
        </a:xfrm>
      </p:grpSpPr>
      <p:sp>
        <p:nvSpPr>
          <p:cNvPr id="9091" name="Google Shape;9091;p2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92" name="Google Shape;9092;p2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0" name="Shape 9130"/>
        <p:cNvGrpSpPr/>
        <p:nvPr/>
      </p:nvGrpSpPr>
      <p:grpSpPr>
        <a:xfrm>
          <a:off x="0" y="0"/>
          <a:ext cx="0" cy="0"/>
          <a:chOff x="0" y="0"/>
          <a:chExt cx="0" cy="0"/>
        </a:xfrm>
      </p:grpSpPr>
      <p:sp>
        <p:nvSpPr>
          <p:cNvPr id="9131" name="Google Shape;9131;p2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32" name="Google Shape;9132;p2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5" name="Shape 9135"/>
        <p:cNvGrpSpPr/>
        <p:nvPr/>
      </p:nvGrpSpPr>
      <p:grpSpPr>
        <a:xfrm>
          <a:off x="0" y="0"/>
          <a:ext cx="0" cy="0"/>
          <a:chOff x="0" y="0"/>
          <a:chExt cx="0" cy="0"/>
        </a:xfrm>
      </p:grpSpPr>
      <p:sp>
        <p:nvSpPr>
          <p:cNvPr id="9136" name="Google Shape;9136;p28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37" name="Google Shape;9137;p2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47" name="Shape 9147"/>
        <p:cNvGrpSpPr/>
        <p:nvPr/>
      </p:nvGrpSpPr>
      <p:grpSpPr>
        <a:xfrm>
          <a:off x="0" y="0"/>
          <a:ext cx="0" cy="0"/>
          <a:chOff x="0" y="0"/>
          <a:chExt cx="0" cy="0"/>
        </a:xfrm>
      </p:grpSpPr>
      <p:sp>
        <p:nvSpPr>
          <p:cNvPr id="9148" name="Google Shape;9148;p2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49" name="Google Shape;9149;p2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63" name="Shape 9163"/>
        <p:cNvGrpSpPr/>
        <p:nvPr/>
      </p:nvGrpSpPr>
      <p:grpSpPr>
        <a:xfrm>
          <a:off x="0" y="0"/>
          <a:ext cx="0" cy="0"/>
          <a:chOff x="0" y="0"/>
          <a:chExt cx="0" cy="0"/>
        </a:xfrm>
      </p:grpSpPr>
      <p:sp>
        <p:nvSpPr>
          <p:cNvPr id="9164" name="Google Shape;9164;p28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65" name="Google Shape;9165;p28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68" name="Shape 9168"/>
        <p:cNvGrpSpPr/>
        <p:nvPr/>
      </p:nvGrpSpPr>
      <p:grpSpPr>
        <a:xfrm>
          <a:off x="0" y="0"/>
          <a:ext cx="0" cy="0"/>
          <a:chOff x="0" y="0"/>
          <a:chExt cx="0" cy="0"/>
        </a:xfrm>
      </p:grpSpPr>
      <p:sp>
        <p:nvSpPr>
          <p:cNvPr id="9169" name="Google Shape;9169;p2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70" name="Google Shape;9170;p2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5" name="Shape 715"/>
        <p:cNvGrpSpPr/>
        <p:nvPr/>
      </p:nvGrpSpPr>
      <p:grpSpPr>
        <a:xfrm>
          <a:off x="0" y="0"/>
          <a:ext cx="0" cy="0"/>
          <a:chOff x="0" y="0"/>
          <a:chExt cx="0" cy="0"/>
        </a:xfrm>
      </p:grpSpPr>
      <p:sp>
        <p:nvSpPr>
          <p:cNvPr id="716" name="Google Shape;716;p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17" name="Google Shape;717;p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83" name="Shape 9183"/>
        <p:cNvGrpSpPr/>
        <p:nvPr/>
      </p:nvGrpSpPr>
      <p:grpSpPr>
        <a:xfrm>
          <a:off x="0" y="0"/>
          <a:ext cx="0" cy="0"/>
          <a:chOff x="0" y="0"/>
          <a:chExt cx="0" cy="0"/>
        </a:xfrm>
      </p:grpSpPr>
      <p:sp>
        <p:nvSpPr>
          <p:cNvPr id="9184" name="Google Shape;9184;p2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85" name="Google Shape;9185;p2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04" name="Shape 9204"/>
        <p:cNvGrpSpPr/>
        <p:nvPr/>
      </p:nvGrpSpPr>
      <p:grpSpPr>
        <a:xfrm>
          <a:off x="0" y="0"/>
          <a:ext cx="0" cy="0"/>
          <a:chOff x="0" y="0"/>
          <a:chExt cx="0" cy="0"/>
        </a:xfrm>
      </p:grpSpPr>
      <p:sp>
        <p:nvSpPr>
          <p:cNvPr id="9205" name="Google Shape;9205;p2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06" name="Google Shape;9206;p2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09" name="Shape 9209"/>
        <p:cNvGrpSpPr/>
        <p:nvPr/>
      </p:nvGrpSpPr>
      <p:grpSpPr>
        <a:xfrm>
          <a:off x="0" y="0"/>
          <a:ext cx="0" cy="0"/>
          <a:chOff x="0" y="0"/>
          <a:chExt cx="0" cy="0"/>
        </a:xfrm>
      </p:grpSpPr>
      <p:sp>
        <p:nvSpPr>
          <p:cNvPr id="9210" name="Google Shape;9210;p2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11" name="Google Shape;9211;p2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27" name="Shape 9227"/>
        <p:cNvGrpSpPr/>
        <p:nvPr/>
      </p:nvGrpSpPr>
      <p:grpSpPr>
        <a:xfrm>
          <a:off x="0" y="0"/>
          <a:ext cx="0" cy="0"/>
          <a:chOff x="0" y="0"/>
          <a:chExt cx="0" cy="0"/>
        </a:xfrm>
      </p:grpSpPr>
      <p:sp>
        <p:nvSpPr>
          <p:cNvPr id="9228" name="Google Shape;9228;p2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29" name="Google Shape;9229;p2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53" name="Shape 9253"/>
        <p:cNvGrpSpPr/>
        <p:nvPr/>
      </p:nvGrpSpPr>
      <p:grpSpPr>
        <a:xfrm>
          <a:off x="0" y="0"/>
          <a:ext cx="0" cy="0"/>
          <a:chOff x="0" y="0"/>
          <a:chExt cx="0" cy="0"/>
        </a:xfrm>
      </p:grpSpPr>
      <p:sp>
        <p:nvSpPr>
          <p:cNvPr id="9254" name="Google Shape;9254;p29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55" name="Google Shape;9255;p2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58" name="Shape 9258"/>
        <p:cNvGrpSpPr/>
        <p:nvPr/>
      </p:nvGrpSpPr>
      <p:grpSpPr>
        <a:xfrm>
          <a:off x="0" y="0"/>
          <a:ext cx="0" cy="0"/>
          <a:chOff x="0" y="0"/>
          <a:chExt cx="0" cy="0"/>
        </a:xfrm>
      </p:grpSpPr>
      <p:sp>
        <p:nvSpPr>
          <p:cNvPr id="9259" name="Google Shape;9259;p2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60" name="Google Shape;9260;p2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83" name="Shape 9283"/>
        <p:cNvGrpSpPr/>
        <p:nvPr/>
      </p:nvGrpSpPr>
      <p:grpSpPr>
        <a:xfrm>
          <a:off x="0" y="0"/>
          <a:ext cx="0" cy="0"/>
          <a:chOff x="0" y="0"/>
          <a:chExt cx="0" cy="0"/>
        </a:xfrm>
      </p:grpSpPr>
      <p:sp>
        <p:nvSpPr>
          <p:cNvPr id="9284" name="Google Shape;9284;p2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85" name="Google Shape;9285;p2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98" name="Shape 9298"/>
        <p:cNvGrpSpPr/>
        <p:nvPr/>
      </p:nvGrpSpPr>
      <p:grpSpPr>
        <a:xfrm>
          <a:off x="0" y="0"/>
          <a:ext cx="0" cy="0"/>
          <a:chOff x="0" y="0"/>
          <a:chExt cx="0" cy="0"/>
        </a:xfrm>
      </p:grpSpPr>
      <p:sp>
        <p:nvSpPr>
          <p:cNvPr id="9299" name="Google Shape;9299;p2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00" name="Google Shape;9300;p2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16" name="Shape 9316"/>
        <p:cNvGrpSpPr/>
        <p:nvPr/>
      </p:nvGrpSpPr>
      <p:grpSpPr>
        <a:xfrm>
          <a:off x="0" y="0"/>
          <a:ext cx="0" cy="0"/>
          <a:chOff x="0" y="0"/>
          <a:chExt cx="0" cy="0"/>
        </a:xfrm>
      </p:grpSpPr>
      <p:sp>
        <p:nvSpPr>
          <p:cNvPr id="9317" name="Google Shape;9317;p2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18" name="Google Shape;9318;p2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21" name="Shape 9321"/>
        <p:cNvGrpSpPr/>
        <p:nvPr/>
      </p:nvGrpSpPr>
      <p:grpSpPr>
        <a:xfrm>
          <a:off x="0" y="0"/>
          <a:ext cx="0" cy="0"/>
          <a:chOff x="0" y="0"/>
          <a:chExt cx="0" cy="0"/>
        </a:xfrm>
      </p:grpSpPr>
      <p:sp>
        <p:nvSpPr>
          <p:cNvPr id="9322" name="Google Shape;9322;p2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23" name="Google Shape;9323;p2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 name="Shape 168"/>
        <p:cNvGrpSpPr/>
        <p:nvPr/>
      </p:nvGrpSpPr>
      <p:grpSpPr>
        <a:xfrm>
          <a:off x="0" y="0"/>
          <a:ext cx="0" cy="0"/>
          <a:chOff x="0" y="0"/>
          <a:chExt cx="0" cy="0"/>
        </a:xfrm>
      </p:grpSpPr>
      <p:sp>
        <p:nvSpPr>
          <p:cNvPr id="169" name="Google Shape;169;p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0" name="Google Shape;170;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8" name="Shape 738"/>
        <p:cNvGrpSpPr/>
        <p:nvPr/>
      </p:nvGrpSpPr>
      <p:grpSpPr>
        <a:xfrm>
          <a:off x="0" y="0"/>
          <a:ext cx="0" cy="0"/>
          <a:chOff x="0" y="0"/>
          <a:chExt cx="0" cy="0"/>
        </a:xfrm>
      </p:grpSpPr>
      <p:sp>
        <p:nvSpPr>
          <p:cNvPr id="739" name="Google Shape;739;p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40" name="Google Shape;740;p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53" name="Shape 9353"/>
        <p:cNvGrpSpPr/>
        <p:nvPr/>
      </p:nvGrpSpPr>
      <p:grpSpPr>
        <a:xfrm>
          <a:off x="0" y="0"/>
          <a:ext cx="0" cy="0"/>
          <a:chOff x="0" y="0"/>
          <a:chExt cx="0" cy="0"/>
        </a:xfrm>
      </p:grpSpPr>
      <p:sp>
        <p:nvSpPr>
          <p:cNvPr id="9354" name="Google Shape;9354;p3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55" name="Google Shape;9355;p3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82" name="Shape 9382"/>
        <p:cNvGrpSpPr/>
        <p:nvPr/>
      </p:nvGrpSpPr>
      <p:grpSpPr>
        <a:xfrm>
          <a:off x="0" y="0"/>
          <a:ext cx="0" cy="0"/>
          <a:chOff x="0" y="0"/>
          <a:chExt cx="0" cy="0"/>
        </a:xfrm>
      </p:grpSpPr>
      <p:sp>
        <p:nvSpPr>
          <p:cNvPr id="9383" name="Google Shape;9383;p30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84" name="Google Shape;9384;p3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20" name="Shape 9420"/>
        <p:cNvGrpSpPr/>
        <p:nvPr/>
      </p:nvGrpSpPr>
      <p:grpSpPr>
        <a:xfrm>
          <a:off x="0" y="0"/>
          <a:ext cx="0" cy="0"/>
          <a:chOff x="0" y="0"/>
          <a:chExt cx="0" cy="0"/>
        </a:xfrm>
      </p:grpSpPr>
      <p:sp>
        <p:nvSpPr>
          <p:cNvPr id="9421" name="Google Shape;9421;p30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22" name="Google Shape;9422;p30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6" name="Shape 9466"/>
        <p:cNvGrpSpPr/>
        <p:nvPr/>
      </p:nvGrpSpPr>
      <p:grpSpPr>
        <a:xfrm>
          <a:off x="0" y="0"/>
          <a:ext cx="0" cy="0"/>
          <a:chOff x="0" y="0"/>
          <a:chExt cx="0" cy="0"/>
        </a:xfrm>
      </p:grpSpPr>
      <p:sp>
        <p:nvSpPr>
          <p:cNvPr id="9467" name="Google Shape;9467;p30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68" name="Google Shape;9468;p3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9" name="Shape 9679"/>
        <p:cNvGrpSpPr/>
        <p:nvPr/>
      </p:nvGrpSpPr>
      <p:grpSpPr>
        <a:xfrm>
          <a:off x="0" y="0"/>
          <a:ext cx="0" cy="0"/>
          <a:chOff x="0" y="0"/>
          <a:chExt cx="0" cy="0"/>
        </a:xfrm>
      </p:grpSpPr>
      <p:sp>
        <p:nvSpPr>
          <p:cNvPr id="9680" name="Google Shape;9680;p30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9681" name="Google Shape;9681;p304: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82" name="Google Shape;9682;p304: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04" name="Shape 9904"/>
        <p:cNvGrpSpPr/>
        <p:nvPr/>
      </p:nvGrpSpPr>
      <p:grpSpPr>
        <a:xfrm>
          <a:off x="0" y="0"/>
          <a:ext cx="0" cy="0"/>
          <a:chOff x="0" y="0"/>
          <a:chExt cx="0" cy="0"/>
        </a:xfrm>
      </p:grpSpPr>
      <p:sp>
        <p:nvSpPr>
          <p:cNvPr id="9905" name="Google Shape;9905;p30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906" name="Google Shape;9906;p30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24" name="Shape 10124"/>
        <p:cNvGrpSpPr/>
        <p:nvPr/>
      </p:nvGrpSpPr>
      <p:grpSpPr>
        <a:xfrm>
          <a:off x="0" y="0"/>
          <a:ext cx="0" cy="0"/>
          <a:chOff x="0" y="0"/>
          <a:chExt cx="0" cy="0"/>
        </a:xfrm>
      </p:grpSpPr>
      <p:sp>
        <p:nvSpPr>
          <p:cNvPr id="10125" name="Google Shape;10125;p30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126" name="Google Shape;10126;p30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5" name="Shape 755"/>
        <p:cNvGrpSpPr/>
        <p:nvPr/>
      </p:nvGrpSpPr>
      <p:grpSpPr>
        <a:xfrm>
          <a:off x="0" y="0"/>
          <a:ext cx="0" cy="0"/>
          <a:chOff x="0" y="0"/>
          <a:chExt cx="0" cy="0"/>
        </a:xfrm>
      </p:grpSpPr>
      <p:sp>
        <p:nvSpPr>
          <p:cNvPr id="756" name="Google Shape;756;p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57" name="Google Shape;757;p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2" name="Shape 782"/>
        <p:cNvGrpSpPr/>
        <p:nvPr/>
      </p:nvGrpSpPr>
      <p:grpSpPr>
        <a:xfrm>
          <a:off x="0" y="0"/>
          <a:ext cx="0" cy="0"/>
          <a:chOff x="0" y="0"/>
          <a:chExt cx="0" cy="0"/>
        </a:xfrm>
      </p:grpSpPr>
      <p:sp>
        <p:nvSpPr>
          <p:cNvPr id="783" name="Google Shape;783;p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84" name="Google Shape;784;p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 name="Shape 787"/>
        <p:cNvGrpSpPr/>
        <p:nvPr/>
      </p:nvGrpSpPr>
      <p:grpSpPr>
        <a:xfrm>
          <a:off x="0" y="0"/>
          <a:ext cx="0" cy="0"/>
          <a:chOff x="0" y="0"/>
          <a:chExt cx="0" cy="0"/>
        </a:xfrm>
      </p:grpSpPr>
      <p:sp>
        <p:nvSpPr>
          <p:cNvPr id="788" name="Google Shape;788;p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89" name="Google Shape;789;p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1" name="Shape 801"/>
        <p:cNvGrpSpPr/>
        <p:nvPr/>
      </p:nvGrpSpPr>
      <p:grpSpPr>
        <a:xfrm>
          <a:off x="0" y="0"/>
          <a:ext cx="0" cy="0"/>
          <a:chOff x="0" y="0"/>
          <a:chExt cx="0" cy="0"/>
        </a:xfrm>
      </p:grpSpPr>
      <p:sp>
        <p:nvSpPr>
          <p:cNvPr id="802" name="Google Shape;802;p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3" name="Google Shape;803;p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 name="Shape 819"/>
        <p:cNvGrpSpPr/>
        <p:nvPr/>
      </p:nvGrpSpPr>
      <p:grpSpPr>
        <a:xfrm>
          <a:off x="0" y="0"/>
          <a:ext cx="0" cy="0"/>
          <a:chOff x="0" y="0"/>
          <a:chExt cx="0" cy="0"/>
        </a:xfrm>
      </p:grpSpPr>
      <p:sp>
        <p:nvSpPr>
          <p:cNvPr id="820" name="Google Shape;820;p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1" name="Google Shape;821;p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1" name="Shape 841"/>
        <p:cNvGrpSpPr/>
        <p:nvPr/>
      </p:nvGrpSpPr>
      <p:grpSpPr>
        <a:xfrm>
          <a:off x="0" y="0"/>
          <a:ext cx="0" cy="0"/>
          <a:chOff x="0" y="0"/>
          <a:chExt cx="0" cy="0"/>
        </a:xfrm>
      </p:grpSpPr>
      <p:sp>
        <p:nvSpPr>
          <p:cNvPr id="842" name="Google Shape;842;p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3" name="Google Shape;843;p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7" name="Shape 867"/>
        <p:cNvGrpSpPr/>
        <p:nvPr/>
      </p:nvGrpSpPr>
      <p:grpSpPr>
        <a:xfrm>
          <a:off x="0" y="0"/>
          <a:ext cx="0" cy="0"/>
          <a:chOff x="0" y="0"/>
          <a:chExt cx="0" cy="0"/>
        </a:xfrm>
      </p:grpSpPr>
      <p:sp>
        <p:nvSpPr>
          <p:cNvPr id="868" name="Google Shape;868;p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9" name="Google Shape;869;p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2" name="Shape 872"/>
        <p:cNvGrpSpPr/>
        <p:nvPr/>
      </p:nvGrpSpPr>
      <p:grpSpPr>
        <a:xfrm>
          <a:off x="0" y="0"/>
          <a:ext cx="0" cy="0"/>
          <a:chOff x="0" y="0"/>
          <a:chExt cx="0" cy="0"/>
        </a:xfrm>
      </p:grpSpPr>
      <p:sp>
        <p:nvSpPr>
          <p:cNvPr id="873" name="Google Shape;873;p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4" name="Google Shape;874;p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2" name="Shape 882"/>
        <p:cNvGrpSpPr/>
        <p:nvPr/>
      </p:nvGrpSpPr>
      <p:grpSpPr>
        <a:xfrm>
          <a:off x="0" y="0"/>
          <a:ext cx="0" cy="0"/>
          <a:chOff x="0" y="0"/>
          <a:chExt cx="0" cy="0"/>
        </a:xfrm>
      </p:grpSpPr>
      <p:sp>
        <p:nvSpPr>
          <p:cNvPr id="883" name="Google Shape;883;p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4" name="Google Shape;884;p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 name="Shape 173"/>
        <p:cNvGrpSpPr/>
        <p:nvPr/>
      </p:nvGrpSpPr>
      <p:grpSpPr>
        <a:xfrm>
          <a:off x="0" y="0"/>
          <a:ext cx="0" cy="0"/>
          <a:chOff x="0" y="0"/>
          <a:chExt cx="0" cy="0"/>
        </a:xfrm>
      </p:grpSpPr>
      <p:sp>
        <p:nvSpPr>
          <p:cNvPr id="174" name="Google Shape;174;p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5" name="Google Shape;175;p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4" name="Shape 894"/>
        <p:cNvGrpSpPr/>
        <p:nvPr/>
      </p:nvGrpSpPr>
      <p:grpSpPr>
        <a:xfrm>
          <a:off x="0" y="0"/>
          <a:ext cx="0" cy="0"/>
          <a:chOff x="0" y="0"/>
          <a:chExt cx="0" cy="0"/>
        </a:xfrm>
      </p:grpSpPr>
      <p:sp>
        <p:nvSpPr>
          <p:cNvPr id="895" name="Google Shape;895;p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6" name="Google Shape;896;p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8" name="Shape 908"/>
        <p:cNvGrpSpPr/>
        <p:nvPr/>
      </p:nvGrpSpPr>
      <p:grpSpPr>
        <a:xfrm>
          <a:off x="0" y="0"/>
          <a:ext cx="0" cy="0"/>
          <a:chOff x="0" y="0"/>
          <a:chExt cx="0" cy="0"/>
        </a:xfrm>
      </p:grpSpPr>
      <p:sp>
        <p:nvSpPr>
          <p:cNvPr id="909" name="Google Shape;909;p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0" name="Google Shape;910;p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4" name="Shape 924"/>
        <p:cNvGrpSpPr/>
        <p:nvPr/>
      </p:nvGrpSpPr>
      <p:grpSpPr>
        <a:xfrm>
          <a:off x="0" y="0"/>
          <a:ext cx="0" cy="0"/>
          <a:chOff x="0" y="0"/>
          <a:chExt cx="0" cy="0"/>
        </a:xfrm>
      </p:grpSpPr>
      <p:sp>
        <p:nvSpPr>
          <p:cNvPr id="925" name="Google Shape;925;p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6" name="Google Shape;926;p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1" name="Shape 951"/>
        <p:cNvGrpSpPr/>
        <p:nvPr/>
      </p:nvGrpSpPr>
      <p:grpSpPr>
        <a:xfrm>
          <a:off x="0" y="0"/>
          <a:ext cx="0" cy="0"/>
          <a:chOff x="0" y="0"/>
          <a:chExt cx="0" cy="0"/>
        </a:xfrm>
      </p:grpSpPr>
      <p:sp>
        <p:nvSpPr>
          <p:cNvPr id="952" name="Google Shape;952;p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53" name="Google Shape;953;p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1" name="Shape 981"/>
        <p:cNvGrpSpPr/>
        <p:nvPr/>
      </p:nvGrpSpPr>
      <p:grpSpPr>
        <a:xfrm>
          <a:off x="0" y="0"/>
          <a:ext cx="0" cy="0"/>
          <a:chOff x="0" y="0"/>
          <a:chExt cx="0" cy="0"/>
        </a:xfrm>
      </p:grpSpPr>
      <p:sp>
        <p:nvSpPr>
          <p:cNvPr id="982" name="Google Shape;982;p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3" name="Google Shape;983;p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0" name="Shape 1010"/>
        <p:cNvGrpSpPr/>
        <p:nvPr/>
      </p:nvGrpSpPr>
      <p:grpSpPr>
        <a:xfrm>
          <a:off x="0" y="0"/>
          <a:ext cx="0" cy="0"/>
          <a:chOff x="0" y="0"/>
          <a:chExt cx="0" cy="0"/>
        </a:xfrm>
      </p:grpSpPr>
      <p:sp>
        <p:nvSpPr>
          <p:cNvPr id="1011" name="Google Shape;1011;p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12" name="Google Shape;1012;p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5" name="Shape 1045"/>
        <p:cNvGrpSpPr/>
        <p:nvPr/>
      </p:nvGrpSpPr>
      <p:grpSpPr>
        <a:xfrm>
          <a:off x="0" y="0"/>
          <a:ext cx="0" cy="0"/>
          <a:chOff x="0" y="0"/>
          <a:chExt cx="0" cy="0"/>
        </a:xfrm>
      </p:grpSpPr>
      <p:sp>
        <p:nvSpPr>
          <p:cNvPr id="1046" name="Google Shape;1046;p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47" name="Google Shape;1047;p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0" name="Shape 1050"/>
        <p:cNvGrpSpPr/>
        <p:nvPr/>
      </p:nvGrpSpPr>
      <p:grpSpPr>
        <a:xfrm>
          <a:off x="0" y="0"/>
          <a:ext cx="0" cy="0"/>
          <a:chOff x="0" y="0"/>
          <a:chExt cx="0" cy="0"/>
        </a:xfrm>
      </p:grpSpPr>
      <p:sp>
        <p:nvSpPr>
          <p:cNvPr id="1051" name="Google Shape;1051;p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52" name="Google Shape;1052;p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 name="Shape 1095"/>
        <p:cNvGrpSpPr/>
        <p:nvPr/>
      </p:nvGrpSpPr>
      <p:grpSpPr>
        <a:xfrm>
          <a:off x="0" y="0"/>
          <a:ext cx="0" cy="0"/>
          <a:chOff x="0" y="0"/>
          <a:chExt cx="0" cy="0"/>
        </a:xfrm>
      </p:grpSpPr>
      <p:sp>
        <p:nvSpPr>
          <p:cNvPr id="1096" name="Google Shape;1096;p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97" name="Google Shape;1097;p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9" name="Shape 1149"/>
        <p:cNvGrpSpPr/>
        <p:nvPr/>
      </p:nvGrpSpPr>
      <p:grpSpPr>
        <a:xfrm>
          <a:off x="0" y="0"/>
          <a:ext cx="0" cy="0"/>
          <a:chOff x="0" y="0"/>
          <a:chExt cx="0" cy="0"/>
        </a:xfrm>
      </p:grpSpPr>
      <p:sp>
        <p:nvSpPr>
          <p:cNvPr id="1150" name="Google Shape;1150;p4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51" name="Google Shape;1151;p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 name="Shape 178"/>
        <p:cNvGrpSpPr/>
        <p:nvPr/>
      </p:nvGrpSpPr>
      <p:grpSpPr>
        <a:xfrm>
          <a:off x="0" y="0"/>
          <a:ext cx="0" cy="0"/>
          <a:chOff x="0" y="0"/>
          <a:chExt cx="0" cy="0"/>
        </a:xfrm>
      </p:grpSpPr>
      <p:sp>
        <p:nvSpPr>
          <p:cNvPr id="179" name="Google Shape;179;p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0" name="Google Shape;180;p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 name="Shape 1191"/>
        <p:cNvGrpSpPr/>
        <p:nvPr/>
      </p:nvGrpSpPr>
      <p:grpSpPr>
        <a:xfrm>
          <a:off x="0" y="0"/>
          <a:ext cx="0" cy="0"/>
          <a:chOff x="0" y="0"/>
          <a:chExt cx="0" cy="0"/>
        </a:xfrm>
      </p:grpSpPr>
      <p:sp>
        <p:nvSpPr>
          <p:cNvPr id="1192" name="Google Shape;1192;p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93" name="Google Shape;1193;p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7" name="Shape 1247"/>
        <p:cNvGrpSpPr/>
        <p:nvPr/>
      </p:nvGrpSpPr>
      <p:grpSpPr>
        <a:xfrm>
          <a:off x="0" y="0"/>
          <a:ext cx="0" cy="0"/>
          <a:chOff x="0" y="0"/>
          <a:chExt cx="0" cy="0"/>
        </a:xfrm>
      </p:grpSpPr>
      <p:sp>
        <p:nvSpPr>
          <p:cNvPr id="1248" name="Google Shape;1248;p5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49" name="Google Shape;1249;p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9" name="Shape 1299"/>
        <p:cNvGrpSpPr/>
        <p:nvPr/>
      </p:nvGrpSpPr>
      <p:grpSpPr>
        <a:xfrm>
          <a:off x="0" y="0"/>
          <a:ext cx="0" cy="0"/>
          <a:chOff x="0" y="0"/>
          <a:chExt cx="0" cy="0"/>
        </a:xfrm>
      </p:grpSpPr>
      <p:sp>
        <p:nvSpPr>
          <p:cNvPr id="1300" name="Google Shape;1300;p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01" name="Google Shape;1301;p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2" name="Shape 1322"/>
        <p:cNvGrpSpPr/>
        <p:nvPr/>
      </p:nvGrpSpPr>
      <p:grpSpPr>
        <a:xfrm>
          <a:off x="0" y="0"/>
          <a:ext cx="0" cy="0"/>
          <a:chOff x="0" y="0"/>
          <a:chExt cx="0" cy="0"/>
        </a:xfrm>
      </p:grpSpPr>
      <p:sp>
        <p:nvSpPr>
          <p:cNvPr id="1323" name="Google Shape;1323;p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24" name="Google Shape;1324;p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4" name="Shape 1354"/>
        <p:cNvGrpSpPr/>
        <p:nvPr/>
      </p:nvGrpSpPr>
      <p:grpSpPr>
        <a:xfrm>
          <a:off x="0" y="0"/>
          <a:ext cx="0" cy="0"/>
          <a:chOff x="0" y="0"/>
          <a:chExt cx="0" cy="0"/>
        </a:xfrm>
      </p:grpSpPr>
      <p:sp>
        <p:nvSpPr>
          <p:cNvPr id="1355" name="Google Shape;1355;p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56" name="Google Shape;1356;p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6" name="Shape 1376"/>
        <p:cNvGrpSpPr/>
        <p:nvPr/>
      </p:nvGrpSpPr>
      <p:grpSpPr>
        <a:xfrm>
          <a:off x="0" y="0"/>
          <a:ext cx="0" cy="0"/>
          <a:chOff x="0" y="0"/>
          <a:chExt cx="0" cy="0"/>
        </a:xfrm>
      </p:grpSpPr>
      <p:sp>
        <p:nvSpPr>
          <p:cNvPr id="1377" name="Google Shape;1377;p5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78" name="Google Shape;1378;p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4" name="Shape 1404"/>
        <p:cNvGrpSpPr/>
        <p:nvPr/>
      </p:nvGrpSpPr>
      <p:grpSpPr>
        <a:xfrm>
          <a:off x="0" y="0"/>
          <a:ext cx="0" cy="0"/>
          <a:chOff x="0" y="0"/>
          <a:chExt cx="0" cy="0"/>
        </a:xfrm>
      </p:grpSpPr>
      <p:sp>
        <p:nvSpPr>
          <p:cNvPr id="1405" name="Google Shape;1405;p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06" name="Google Shape;1406;p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8" name="Shape 1438"/>
        <p:cNvGrpSpPr/>
        <p:nvPr/>
      </p:nvGrpSpPr>
      <p:grpSpPr>
        <a:xfrm>
          <a:off x="0" y="0"/>
          <a:ext cx="0" cy="0"/>
          <a:chOff x="0" y="0"/>
          <a:chExt cx="0" cy="0"/>
        </a:xfrm>
      </p:grpSpPr>
      <p:sp>
        <p:nvSpPr>
          <p:cNvPr id="1439" name="Google Shape;1439;p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40" name="Google Shape;1440;p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1" name="Shape 1471"/>
        <p:cNvGrpSpPr/>
        <p:nvPr/>
      </p:nvGrpSpPr>
      <p:grpSpPr>
        <a:xfrm>
          <a:off x="0" y="0"/>
          <a:ext cx="0" cy="0"/>
          <a:chOff x="0" y="0"/>
          <a:chExt cx="0" cy="0"/>
        </a:xfrm>
      </p:grpSpPr>
      <p:sp>
        <p:nvSpPr>
          <p:cNvPr id="1472" name="Google Shape;1472;p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73" name="Google Shape;1473;p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6" name="Shape 1506"/>
        <p:cNvGrpSpPr/>
        <p:nvPr/>
      </p:nvGrpSpPr>
      <p:grpSpPr>
        <a:xfrm>
          <a:off x="0" y="0"/>
          <a:ext cx="0" cy="0"/>
          <a:chOff x="0" y="0"/>
          <a:chExt cx="0" cy="0"/>
        </a:xfrm>
      </p:grpSpPr>
      <p:sp>
        <p:nvSpPr>
          <p:cNvPr id="1507" name="Google Shape;1507;p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08" name="Google Shape;1508;p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 name="Shape 184"/>
        <p:cNvGrpSpPr/>
        <p:nvPr/>
      </p:nvGrpSpPr>
      <p:grpSpPr>
        <a:xfrm>
          <a:off x="0" y="0"/>
          <a:ext cx="0" cy="0"/>
          <a:chOff x="0" y="0"/>
          <a:chExt cx="0" cy="0"/>
        </a:xfrm>
      </p:grpSpPr>
      <p:sp>
        <p:nvSpPr>
          <p:cNvPr id="185" name="Google Shape;185;p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6" name="Google Shape;186;p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5" name="Shape 1535"/>
        <p:cNvGrpSpPr/>
        <p:nvPr/>
      </p:nvGrpSpPr>
      <p:grpSpPr>
        <a:xfrm>
          <a:off x="0" y="0"/>
          <a:ext cx="0" cy="0"/>
          <a:chOff x="0" y="0"/>
          <a:chExt cx="0" cy="0"/>
        </a:xfrm>
      </p:grpSpPr>
      <p:sp>
        <p:nvSpPr>
          <p:cNvPr id="1536" name="Google Shape;1536;p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37" name="Google Shape;1537;p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9" name="Shape 1569"/>
        <p:cNvGrpSpPr/>
        <p:nvPr/>
      </p:nvGrpSpPr>
      <p:grpSpPr>
        <a:xfrm>
          <a:off x="0" y="0"/>
          <a:ext cx="0" cy="0"/>
          <a:chOff x="0" y="0"/>
          <a:chExt cx="0" cy="0"/>
        </a:xfrm>
      </p:grpSpPr>
      <p:sp>
        <p:nvSpPr>
          <p:cNvPr id="1570" name="Google Shape;1570;p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71" name="Google Shape;1571;p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6" name="Shape 1596"/>
        <p:cNvGrpSpPr/>
        <p:nvPr/>
      </p:nvGrpSpPr>
      <p:grpSpPr>
        <a:xfrm>
          <a:off x="0" y="0"/>
          <a:ext cx="0" cy="0"/>
          <a:chOff x="0" y="0"/>
          <a:chExt cx="0" cy="0"/>
        </a:xfrm>
      </p:grpSpPr>
      <p:sp>
        <p:nvSpPr>
          <p:cNvPr id="1597" name="Google Shape;1597;p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98" name="Google Shape;1598;p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7" name="Shape 1617"/>
        <p:cNvGrpSpPr/>
        <p:nvPr/>
      </p:nvGrpSpPr>
      <p:grpSpPr>
        <a:xfrm>
          <a:off x="0" y="0"/>
          <a:ext cx="0" cy="0"/>
          <a:chOff x="0" y="0"/>
          <a:chExt cx="0" cy="0"/>
        </a:xfrm>
      </p:grpSpPr>
      <p:sp>
        <p:nvSpPr>
          <p:cNvPr id="1618" name="Google Shape;1618;p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19" name="Google Shape;1619;p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2" name="Shape 1662"/>
        <p:cNvGrpSpPr/>
        <p:nvPr/>
      </p:nvGrpSpPr>
      <p:grpSpPr>
        <a:xfrm>
          <a:off x="0" y="0"/>
          <a:ext cx="0" cy="0"/>
          <a:chOff x="0" y="0"/>
          <a:chExt cx="0" cy="0"/>
        </a:xfrm>
      </p:grpSpPr>
      <p:sp>
        <p:nvSpPr>
          <p:cNvPr id="1663" name="Google Shape;1663;p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64" name="Google Shape;1664;p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3" name="Shape 1713"/>
        <p:cNvGrpSpPr/>
        <p:nvPr/>
      </p:nvGrpSpPr>
      <p:grpSpPr>
        <a:xfrm>
          <a:off x="0" y="0"/>
          <a:ext cx="0" cy="0"/>
          <a:chOff x="0" y="0"/>
          <a:chExt cx="0" cy="0"/>
        </a:xfrm>
      </p:grpSpPr>
      <p:sp>
        <p:nvSpPr>
          <p:cNvPr id="1714" name="Google Shape;1714;p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15" name="Google Shape;1715;p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8" name="Shape 1718"/>
        <p:cNvGrpSpPr/>
        <p:nvPr/>
      </p:nvGrpSpPr>
      <p:grpSpPr>
        <a:xfrm>
          <a:off x="0" y="0"/>
          <a:ext cx="0" cy="0"/>
          <a:chOff x="0" y="0"/>
          <a:chExt cx="0" cy="0"/>
        </a:xfrm>
      </p:grpSpPr>
      <p:sp>
        <p:nvSpPr>
          <p:cNvPr id="1719" name="Google Shape;1719;p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20" name="Google Shape;1720;p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7" name="Shape 1737"/>
        <p:cNvGrpSpPr/>
        <p:nvPr/>
      </p:nvGrpSpPr>
      <p:grpSpPr>
        <a:xfrm>
          <a:off x="0" y="0"/>
          <a:ext cx="0" cy="0"/>
          <a:chOff x="0" y="0"/>
          <a:chExt cx="0" cy="0"/>
        </a:xfrm>
      </p:grpSpPr>
      <p:sp>
        <p:nvSpPr>
          <p:cNvPr id="1738" name="Google Shape;1738;p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39" name="Google Shape;1739;p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8" name="Shape 1758"/>
        <p:cNvGrpSpPr/>
        <p:nvPr/>
      </p:nvGrpSpPr>
      <p:grpSpPr>
        <a:xfrm>
          <a:off x="0" y="0"/>
          <a:ext cx="0" cy="0"/>
          <a:chOff x="0" y="0"/>
          <a:chExt cx="0" cy="0"/>
        </a:xfrm>
      </p:grpSpPr>
      <p:sp>
        <p:nvSpPr>
          <p:cNvPr id="1759" name="Google Shape;1759;p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60" name="Google Shape;1760;p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3" name="Shape 1783"/>
        <p:cNvGrpSpPr/>
        <p:nvPr/>
      </p:nvGrpSpPr>
      <p:grpSpPr>
        <a:xfrm>
          <a:off x="0" y="0"/>
          <a:ext cx="0" cy="0"/>
          <a:chOff x="0" y="0"/>
          <a:chExt cx="0" cy="0"/>
        </a:xfrm>
      </p:grpSpPr>
      <p:sp>
        <p:nvSpPr>
          <p:cNvPr id="1784" name="Google Shape;1784;p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85" name="Google Shape;1785;p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 name="Shape 190"/>
        <p:cNvGrpSpPr/>
        <p:nvPr/>
      </p:nvGrpSpPr>
      <p:grpSpPr>
        <a:xfrm>
          <a:off x="0" y="0"/>
          <a:ext cx="0" cy="0"/>
          <a:chOff x="0" y="0"/>
          <a:chExt cx="0" cy="0"/>
        </a:xfrm>
      </p:grpSpPr>
      <p:sp>
        <p:nvSpPr>
          <p:cNvPr id="191" name="Google Shape;191;p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2" name="Google Shape;192;p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2" name="Shape 1812"/>
        <p:cNvGrpSpPr/>
        <p:nvPr/>
      </p:nvGrpSpPr>
      <p:grpSpPr>
        <a:xfrm>
          <a:off x="0" y="0"/>
          <a:ext cx="0" cy="0"/>
          <a:chOff x="0" y="0"/>
          <a:chExt cx="0" cy="0"/>
        </a:xfrm>
      </p:grpSpPr>
      <p:sp>
        <p:nvSpPr>
          <p:cNvPr id="1813" name="Google Shape;1813;p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14" name="Google Shape;1814;p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1" name="Shape 1851"/>
        <p:cNvGrpSpPr/>
        <p:nvPr/>
      </p:nvGrpSpPr>
      <p:grpSpPr>
        <a:xfrm>
          <a:off x="0" y="0"/>
          <a:ext cx="0" cy="0"/>
          <a:chOff x="0" y="0"/>
          <a:chExt cx="0" cy="0"/>
        </a:xfrm>
      </p:grpSpPr>
      <p:sp>
        <p:nvSpPr>
          <p:cNvPr id="1852" name="Google Shape;1852;p7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53" name="Google Shape;1853;p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8" name="Shape 1898"/>
        <p:cNvGrpSpPr/>
        <p:nvPr/>
      </p:nvGrpSpPr>
      <p:grpSpPr>
        <a:xfrm>
          <a:off x="0" y="0"/>
          <a:ext cx="0" cy="0"/>
          <a:chOff x="0" y="0"/>
          <a:chExt cx="0" cy="0"/>
        </a:xfrm>
      </p:grpSpPr>
      <p:sp>
        <p:nvSpPr>
          <p:cNvPr id="1899" name="Google Shape;1899;p7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00" name="Google Shape;1900;p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3" name="Shape 1903"/>
        <p:cNvGrpSpPr/>
        <p:nvPr/>
      </p:nvGrpSpPr>
      <p:grpSpPr>
        <a:xfrm>
          <a:off x="0" y="0"/>
          <a:ext cx="0" cy="0"/>
          <a:chOff x="0" y="0"/>
          <a:chExt cx="0" cy="0"/>
        </a:xfrm>
      </p:grpSpPr>
      <p:sp>
        <p:nvSpPr>
          <p:cNvPr id="1904" name="Google Shape;1904;p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05" name="Google Shape;1905;p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4" name="Shape 1924"/>
        <p:cNvGrpSpPr/>
        <p:nvPr/>
      </p:nvGrpSpPr>
      <p:grpSpPr>
        <a:xfrm>
          <a:off x="0" y="0"/>
          <a:ext cx="0" cy="0"/>
          <a:chOff x="0" y="0"/>
          <a:chExt cx="0" cy="0"/>
        </a:xfrm>
      </p:grpSpPr>
      <p:sp>
        <p:nvSpPr>
          <p:cNvPr id="1925" name="Google Shape;1925;p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26" name="Google Shape;1926;p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2" name="Shape 1952"/>
        <p:cNvGrpSpPr/>
        <p:nvPr/>
      </p:nvGrpSpPr>
      <p:grpSpPr>
        <a:xfrm>
          <a:off x="0" y="0"/>
          <a:ext cx="0" cy="0"/>
          <a:chOff x="0" y="0"/>
          <a:chExt cx="0" cy="0"/>
        </a:xfrm>
      </p:grpSpPr>
      <p:sp>
        <p:nvSpPr>
          <p:cNvPr id="1953" name="Google Shape;1953;p7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54" name="Google Shape;1954;p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5" name="Shape 1985"/>
        <p:cNvGrpSpPr/>
        <p:nvPr/>
      </p:nvGrpSpPr>
      <p:grpSpPr>
        <a:xfrm>
          <a:off x="0" y="0"/>
          <a:ext cx="0" cy="0"/>
          <a:chOff x="0" y="0"/>
          <a:chExt cx="0" cy="0"/>
        </a:xfrm>
      </p:grpSpPr>
      <p:sp>
        <p:nvSpPr>
          <p:cNvPr id="1986" name="Google Shape;1986;p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87" name="Google Shape;1987;p76: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88" name="Google Shape;1988;p76: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3" name="Shape 2023"/>
        <p:cNvGrpSpPr/>
        <p:nvPr/>
      </p:nvGrpSpPr>
      <p:grpSpPr>
        <a:xfrm>
          <a:off x="0" y="0"/>
          <a:ext cx="0" cy="0"/>
          <a:chOff x="0" y="0"/>
          <a:chExt cx="0" cy="0"/>
        </a:xfrm>
      </p:grpSpPr>
      <p:sp>
        <p:nvSpPr>
          <p:cNvPr id="2024" name="Google Shape;2024;p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25" name="Google Shape;2025;p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9" name="Shape 2049"/>
        <p:cNvGrpSpPr/>
        <p:nvPr/>
      </p:nvGrpSpPr>
      <p:grpSpPr>
        <a:xfrm>
          <a:off x="0" y="0"/>
          <a:ext cx="0" cy="0"/>
          <a:chOff x="0" y="0"/>
          <a:chExt cx="0" cy="0"/>
        </a:xfrm>
      </p:grpSpPr>
      <p:sp>
        <p:nvSpPr>
          <p:cNvPr id="2050" name="Google Shape;2050;p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51" name="Google Shape;2051;p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0" name="Shape 2090"/>
        <p:cNvGrpSpPr/>
        <p:nvPr/>
      </p:nvGrpSpPr>
      <p:grpSpPr>
        <a:xfrm>
          <a:off x="0" y="0"/>
          <a:ext cx="0" cy="0"/>
          <a:chOff x="0" y="0"/>
          <a:chExt cx="0" cy="0"/>
        </a:xfrm>
      </p:grpSpPr>
      <p:sp>
        <p:nvSpPr>
          <p:cNvPr id="2091" name="Google Shape;2091;p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92" name="Google Shape;2092;p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 name="Shape 195"/>
        <p:cNvGrpSpPr/>
        <p:nvPr/>
      </p:nvGrpSpPr>
      <p:grpSpPr>
        <a:xfrm>
          <a:off x="0" y="0"/>
          <a:ext cx="0" cy="0"/>
          <a:chOff x="0" y="0"/>
          <a:chExt cx="0" cy="0"/>
        </a:xfrm>
      </p:grpSpPr>
      <p:sp>
        <p:nvSpPr>
          <p:cNvPr id="196" name="Google Shape;196;p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7" name="Google Shape;197;p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6" name="Shape 2106"/>
        <p:cNvGrpSpPr/>
        <p:nvPr/>
      </p:nvGrpSpPr>
      <p:grpSpPr>
        <a:xfrm>
          <a:off x="0" y="0"/>
          <a:ext cx="0" cy="0"/>
          <a:chOff x="0" y="0"/>
          <a:chExt cx="0" cy="0"/>
        </a:xfrm>
      </p:grpSpPr>
      <p:sp>
        <p:nvSpPr>
          <p:cNvPr id="2107" name="Google Shape;2107;p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08" name="Google Shape;2108;p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8" name="Shape 2128"/>
        <p:cNvGrpSpPr/>
        <p:nvPr/>
      </p:nvGrpSpPr>
      <p:grpSpPr>
        <a:xfrm>
          <a:off x="0" y="0"/>
          <a:ext cx="0" cy="0"/>
          <a:chOff x="0" y="0"/>
          <a:chExt cx="0" cy="0"/>
        </a:xfrm>
      </p:grpSpPr>
      <p:sp>
        <p:nvSpPr>
          <p:cNvPr id="2129" name="Google Shape;2129;p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30" name="Google Shape;2130;p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8" name="Shape 2158"/>
        <p:cNvGrpSpPr/>
        <p:nvPr/>
      </p:nvGrpSpPr>
      <p:grpSpPr>
        <a:xfrm>
          <a:off x="0" y="0"/>
          <a:ext cx="0" cy="0"/>
          <a:chOff x="0" y="0"/>
          <a:chExt cx="0" cy="0"/>
        </a:xfrm>
      </p:grpSpPr>
      <p:sp>
        <p:nvSpPr>
          <p:cNvPr id="2159" name="Google Shape;2159;p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60" name="Google Shape;2160;p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6" name="Shape 2196"/>
        <p:cNvGrpSpPr/>
        <p:nvPr/>
      </p:nvGrpSpPr>
      <p:grpSpPr>
        <a:xfrm>
          <a:off x="0" y="0"/>
          <a:ext cx="0" cy="0"/>
          <a:chOff x="0" y="0"/>
          <a:chExt cx="0" cy="0"/>
        </a:xfrm>
      </p:grpSpPr>
      <p:sp>
        <p:nvSpPr>
          <p:cNvPr id="2197" name="Google Shape;2197;p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98" name="Google Shape;2198;p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6" name="Shape 2226"/>
        <p:cNvGrpSpPr/>
        <p:nvPr/>
      </p:nvGrpSpPr>
      <p:grpSpPr>
        <a:xfrm>
          <a:off x="0" y="0"/>
          <a:ext cx="0" cy="0"/>
          <a:chOff x="0" y="0"/>
          <a:chExt cx="0" cy="0"/>
        </a:xfrm>
      </p:grpSpPr>
      <p:sp>
        <p:nvSpPr>
          <p:cNvPr id="2227" name="Google Shape;2227;p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28" name="Google Shape;2228;p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6" name="Shape 2266"/>
        <p:cNvGrpSpPr/>
        <p:nvPr/>
      </p:nvGrpSpPr>
      <p:grpSpPr>
        <a:xfrm>
          <a:off x="0" y="0"/>
          <a:ext cx="0" cy="0"/>
          <a:chOff x="0" y="0"/>
          <a:chExt cx="0" cy="0"/>
        </a:xfrm>
      </p:grpSpPr>
      <p:sp>
        <p:nvSpPr>
          <p:cNvPr id="2267" name="Google Shape;2267;p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68" name="Google Shape;2268;p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1" name="Shape 2301"/>
        <p:cNvGrpSpPr/>
        <p:nvPr/>
      </p:nvGrpSpPr>
      <p:grpSpPr>
        <a:xfrm>
          <a:off x="0" y="0"/>
          <a:ext cx="0" cy="0"/>
          <a:chOff x="0" y="0"/>
          <a:chExt cx="0" cy="0"/>
        </a:xfrm>
      </p:grpSpPr>
      <p:sp>
        <p:nvSpPr>
          <p:cNvPr id="2302" name="Google Shape;2302;p8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03" name="Google Shape;2303;p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7" name="Shape 2337"/>
        <p:cNvGrpSpPr/>
        <p:nvPr/>
      </p:nvGrpSpPr>
      <p:grpSpPr>
        <a:xfrm>
          <a:off x="0" y="0"/>
          <a:ext cx="0" cy="0"/>
          <a:chOff x="0" y="0"/>
          <a:chExt cx="0" cy="0"/>
        </a:xfrm>
      </p:grpSpPr>
      <p:sp>
        <p:nvSpPr>
          <p:cNvPr id="2338" name="Google Shape;2338;p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39" name="Google Shape;2339;p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2" name="Shape 2382"/>
        <p:cNvGrpSpPr/>
        <p:nvPr/>
      </p:nvGrpSpPr>
      <p:grpSpPr>
        <a:xfrm>
          <a:off x="0" y="0"/>
          <a:ext cx="0" cy="0"/>
          <a:chOff x="0" y="0"/>
          <a:chExt cx="0" cy="0"/>
        </a:xfrm>
      </p:grpSpPr>
      <p:sp>
        <p:nvSpPr>
          <p:cNvPr id="2383" name="Google Shape;2383;p8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84" name="Google Shape;2384;p8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9" name="Shape 2439"/>
        <p:cNvGrpSpPr/>
        <p:nvPr/>
      </p:nvGrpSpPr>
      <p:grpSpPr>
        <a:xfrm>
          <a:off x="0" y="0"/>
          <a:ext cx="0" cy="0"/>
          <a:chOff x="0" y="0"/>
          <a:chExt cx="0" cy="0"/>
        </a:xfrm>
      </p:grpSpPr>
      <p:sp>
        <p:nvSpPr>
          <p:cNvPr id="2440" name="Google Shape;2440;p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41" name="Google Shape;2441;p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 name="Shape 231"/>
        <p:cNvGrpSpPr/>
        <p:nvPr/>
      </p:nvGrpSpPr>
      <p:grpSpPr>
        <a:xfrm>
          <a:off x="0" y="0"/>
          <a:ext cx="0" cy="0"/>
          <a:chOff x="0" y="0"/>
          <a:chExt cx="0" cy="0"/>
        </a:xfrm>
      </p:grpSpPr>
      <p:sp>
        <p:nvSpPr>
          <p:cNvPr id="232" name="Google Shape;232;p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3" name="Google Shape;233;p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3" name="Shape 2463"/>
        <p:cNvGrpSpPr/>
        <p:nvPr/>
      </p:nvGrpSpPr>
      <p:grpSpPr>
        <a:xfrm>
          <a:off x="0" y="0"/>
          <a:ext cx="0" cy="0"/>
          <a:chOff x="0" y="0"/>
          <a:chExt cx="0" cy="0"/>
        </a:xfrm>
      </p:grpSpPr>
      <p:sp>
        <p:nvSpPr>
          <p:cNvPr id="2464" name="Google Shape;2464;p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65" name="Google Shape;2465;p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5" name="Shape 2485"/>
        <p:cNvGrpSpPr/>
        <p:nvPr/>
      </p:nvGrpSpPr>
      <p:grpSpPr>
        <a:xfrm>
          <a:off x="0" y="0"/>
          <a:ext cx="0" cy="0"/>
          <a:chOff x="0" y="0"/>
          <a:chExt cx="0" cy="0"/>
        </a:xfrm>
      </p:grpSpPr>
      <p:sp>
        <p:nvSpPr>
          <p:cNvPr id="2486" name="Google Shape;2486;p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87" name="Google Shape;2487;p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5" name="Shape 2515"/>
        <p:cNvGrpSpPr/>
        <p:nvPr/>
      </p:nvGrpSpPr>
      <p:grpSpPr>
        <a:xfrm>
          <a:off x="0" y="0"/>
          <a:ext cx="0" cy="0"/>
          <a:chOff x="0" y="0"/>
          <a:chExt cx="0" cy="0"/>
        </a:xfrm>
      </p:grpSpPr>
      <p:sp>
        <p:nvSpPr>
          <p:cNvPr id="2516" name="Google Shape;2516;p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17" name="Google Shape;2517;p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0" name="Shape 2520"/>
        <p:cNvGrpSpPr/>
        <p:nvPr/>
      </p:nvGrpSpPr>
      <p:grpSpPr>
        <a:xfrm>
          <a:off x="0" y="0"/>
          <a:ext cx="0" cy="0"/>
          <a:chOff x="0" y="0"/>
          <a:chExt cx="0" cy="0"/>
        </a:xfrm>
      </p:grpSpPr>
      <p:sp>
        <p:nvSpPr>
          <p:cNvPr id="2521" name="Google Shape;2521;p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22" name="Google Shape;2522;p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6" name="Shape 2546"/>
        <p:cNvGrpSpPr/>
        <p:nvPr/>
      </p:nvGrpSpPr>
      <p:grpSpPr>
        <a:xfrm>
          <a:off x="0" y="0"/>
          <a:ext cx="0" cy="0"/>
          <a:chOff x="0" y="0"/>
          <a:chExt cx="0" cy="0"/>
        </a:xfrm>
      </p:grpSpPr>
      <p:sp>
        <p:nvSpPr>
          <p:cNvPr id="2547" name="Google Shape;2547;p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548" name="Google Shape;2548;p94: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49" name="Google Shape;2549;p94: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1" name="Shape 2581"/>
        <p:cNvGrpSpPr/>
        <p:nvPr/>
      </p:nvGrpSpPr>
      <p:grpSpPr>
        <a:xfrm>
          <a:off x="0" y="0"/>
          <a:ext cx="0" cy="0"/>
          <a:chOff x="0" y="0"/>
          <a:chExt cx="0" cy="0"/>
        </a:xfrm>
      </p:grpSpPr>
      <p:sp>
        <p:nvSpPr>
          <p:cNvPr id="2582" name="Google Shape;2582;p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83" name="Google Shape;2583;p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4" name="Shape 2604"/>
        <p:cNvGrpSpPr/>
        <p:nvPr/>
      </p:nvGrpSpPr>
      <p:grpSpPr>
        <a:xfrm>
          <a:off x="0" y="0"/>
          <a:ext cx="0" cy="0"/>
          <a:chOff x="0" y="0"/>
          <a:chExt cx="0" cy="0"/>
        </a:xfrm>
      </p:grpSpPr>
      <p:sp>
        <p:nvSpPr>
          <p:cNvPr id="2605" name="Google Shape;2605;p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06" name="Google Shape;2606;p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1" name="Shape 2631"/>
        <p:cNvGrpSpPr/>
        <p:nvPr/>
      </p:nvGrpSpPr>
      <p:grpSpPr>
        <a:xfrm>
          <a:off x="0" y="0"/>
          <a:ext cx="0" cy="0"/>
          <a:chOff x="0" y="0"/>
          <a:chExt cx="0" cy="0"/>
        </a:xfrm>
      </p:grpSpPr>
      <p:sp>
        <p:nvSpPr>
          <p:cNvPr id="2632" name="Google Shape;2632;p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33" name="Google Shape;2633;p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6" name="Shape 2636"/>
        <p:cNvGrpSpPr/>
        <p:nvPr/>
      </p:nvGrpSpPr>
      <p:grpSpPr>
        <a:xfrm>
          <a:off x="0" y="0"/>
          <a:ext cx="0" cy="0"/>
          <a:chOff x="0" y="0"/>
          <a:chExt cx="0" cy="0"/>
        </a:xfrm>
      </p:grpSpPr>
      <p:sp>
        <p:nvSpPr>
          <p:cNvPr id="2637" name="Google Shape;2637;p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38" name="Google Shape;2638;p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6" name="Shape 2656"/>
        <p:cNvGrpSpPr/>
        <p:nvPr/>
      </p:nvGrpSpPr>
      <p:grpSpPr>
        <a:xfrm>
          <a:off x="0" y="0"/>
          <a:ext cx="0" cy="0"/>
          <a:chOff x="0" y="0"/>
          <a:chExt cx="0" cy="0"/>
        </a:xfrm>
      </p:grpSpPr>
      <p:sp>
        <p:nvSpPr>
          <p:cNvPr id="2657" name="Google Shape;2657;p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58" name="Google Shape;2658;p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1">
  <p:cSld name="Title Slide 1">
    <p:spTree>
      <p:nvGrpSpPr>
        <p:cNvPr id="14" name="Shape 14"/>
        <p:cNvGrpSpPr/>
        <p:nvPr/>
      </p:nvGrpSpPr>
      <p:grpSpPr>
        <a:xfrm>
          <a:off x="0" y="0"/>
          <a:ext cx="0" cy="0"/>
          <a:chOff x="0" y="0"/>
          <a:chExt cx="0" cy="0"/>
        </a:xfrm>
      </p:grpSpPr>
      <p:sp>
        <p:nvSpPr>
          <p:cNvPr id="15" name="Google Shape;15;p308"/>
          <p:cNvSpPr/>
          <p:nvPr/>
        </p:nvSpPr>
        <p:spPr>
          <a:xfrm>
            <a:off x="0" y="0"/>
            <a:ext cx="12192000" cy="6910086"/>
          </a:xfrm>
          <a:prstGeom prst="rect">
            <a:avLst/>
          </a:prstGeom>
          <a:gradFill>
            <a:gsLst>
              <a:gs pos="0">
                <a:srgbClr val="031527"/>
              </a:gs>
              <a:gs pos="19000">
                <a:srgbClr val="031527"/>
              </a:gs>
              <a:gs pos="91000">
                <a:srgbClr val="0F287B"/>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Montserrat"/>
              <a:ea typeface="Montserrat"/>
              <a:cs typeface="Montserrat"/>
              <a:sym typeface="Montserrat"/>
            </a:endParaRPr>
          </a:p>
        </p:txBody>
      </p:sp>
      <p:sp>
        <p:nvSpPr>
          <p:cNvPr id="16" name="Google Shape;16;p308"/>
          <p:cNvSpPr txBox="1"/>
          <p:nvPr>
            <p:ph type="ctrTitle"/>
          </p:nvPr>
        </p:nvSpPr>
        <p:spPr>
          <a:xfrm>
            <a:off x="703384" y="2115476"/>
            <a:ext cx="6627783" cy="2387600"/>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5"/>
              </a:buClr>
              <a:buSzPts val="6000"/>
              <a:buFont typeface="Montserrat"/>
              <a:buNone/>
              <a:defRPr sz="6000">
                <a:solidFill>
                  <a:schemeClr val="accent5"/>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 name="Google Shape;17;p308"/>
          <p:cNvSpPr txBox="1"/>
          <p:nvPr>
            <p:ph idx="1" type="subTitle"/>
          </p:nvPr>
        </p:nvSpPr>
        <p:spPr>
          <a:xfrm>
            <a:off x="703384" y="4769363"/>
            <a:ext cx="6627783" cy="890954"/>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chemeClr val="lt1"/>
              </a:buClr>
              <a:buSzPts val="2400"/>
              <a:buNone/>
              <a:defRPr sz="2400">
                <a:solidFill>
                  <a:schemeClr val="lt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8" name="Google Shape;18;p308"/>
          <p:cNvSpPr/>
          <p:nvPr>
            <p:ph idx="2" type="pic"/>
          </p:nvPr>
        </p:nvSpPr>
        <p:spPr>
          <a:xfrm>
            <a:off x="742560" y="691266"/>
            <a:ext cx="2469563" cy="914400"/>
          </a:xfrm>
          <a:prstGeom prst="rect">
            <a:avLst/>
          </a:prstGeom>
          <a:noFill/>
          <a:ln>
            <a:noFill/>
          </a:ln>
        </p:spPr>
      </p:sp>
      <p:pic>
        <p:nvPicPr>
          <p:cNvPr id="19" name="Google Shape;19;p308"/>
          <p:cNvPicPr preferRelativeResize="0"/>
          <p:nvPr/>
        </p:nvPicPr>
        <p:blipFill rotWithShape="1">
          <a:blip r:embed="rId2">
            <a:alphaModFix amt="20000"/>
          </a:blip>
          <a:srcRect b="0" l="0" r="0" t="0"/>
          <a:stretch/>
        </p:blipFill>
        <p:spPr>
          <a:xfrm>
            <a:off x="7378933" y="-529346"/>
            <a:ext cx="5180303" cy="7776636"/>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with Gray RHS">
  <p:cSld name="Slide with Gray RHS">
    <p:spTree>
      <p:nvGrpSpPr>
        <p:cNvPr id="65" name="Shape 65"/>
        <p:cNvGrpSpPr/>
        <p:nvPr/>
      </p:nvGrpSpPr>
      <p:grpSpPr>
        <a:xfrm>
          <a:off x="0" y="0"/>
          <a:ext cx="0" cy="0"/>
          <a:chOff x="0" y="0"/>
          <a:chExt cx="0" cy="0"/>
        </a:xfrm>
      </p:grpSpPr>
      <p:sp>
        <p:nvSpPr>
          <p:cNvPr id="66" name="Google Shape;66;p320"/>
          <p:cNvSpPr/>
          <p:nvPr/>
        </p:nvSpPr>
        <p:spPr>
          <a:xfrm>
            <a:off x="8796759" y="0"/>
            <a:ext cx="3395241" cy="6858000"/>
          </a:xfrm>
          <a:prstGeom prst="rect">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7" name="Google Shape;67;p320"/>
          <p:cNvSpPr txBox="1"/>
          <p:nvPr>
            <p:ph idx="11" type="ftr"/>
          </p:nvPr>
        </p:nvSpPr>
        <p:spPr>
          <a:xfrm>
            <a:off x="363794"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68" name="Google Shape;68;p320"/>
          <p:cNvCxnSpPr/>
          <p:nvPr/>
        </p:nvCxnSpPr>
        <p:spPr>
          <a:xfrm>
            <a:off x="363794" y="6245650"/>
            <a:ext cx="8097300" cy="0"/>
          </a:xfrm>
          <a:prstGeom prst="straightConnector1">
            <a:avLst/>
          </a:prstGeom>
          <a:noFill/>
          <a:ln cap="flat" cmpd="sng" w="12700">
            <a:solidFill>
              <a:schemeClr val="dk2"/>
            </a:solidFill>
            <a:prstDash val="solid"/>
            <a:miter lim="8000"/>
            <a:headEnd len="sm" w="sm" type="none"/>
            <a:tailEnd len="sm" w="sm" type="none"/>
          </a:ln>
        </p:spPr>
      </p:cxnSp>
      <p:sp>
        <p:nvSpPr>
          <p:cNvPr id="69" name="Google Shape;69;p320"/>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2"/>
              </a:buClr>
              <a:buSzPts val="2800"/>
              <a:buFont typeface="Montserrat"/>
              <a:buNone/>
              <a:defRPr b="1"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70" name="Google Shape;70;p320"/>
          <p:cNvCxnSpPr/>
          <p:nvPr/>
        </p:nvCxnSpPr>
        <p:spPr>
          <a:xfrm>
            <a:off x="363794" y="1018573"/>
            <a:ext cx="8097300" cy="0"/>
          </a:xfrm>
          <a:prstGeom prst="straightConnector1">
            <a:avLst/>
          </a:prstGeom>
          <a:noFill/>
          <a:ln cap="flat" cmpd="sng" w="19050">
            <a:solidFill>
              <a:schemeClr val="accent1"/>
            </a:solidFill>
            <a:prstDash val="solid"/>
            <a:miter lim="8000"/>
            <a:headEnd len="sm" w="sm" type="none"/>
            <a:tailEnd len="sm" w="sm" type="none"/>
          </a:ln>
        </p:spPr>
      </p:cxnSp>
      <p:sp>
        <p:nvSpPr>
          <p:cNvPr id="71" name="Google Shape;71;p32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dk2"/>
                </a:solidFill>
                <a:latin typeface="Montserrat"/>
                <a:ea typeface="Montserrat"/>
                <a:cs typeface="Montserrat"/>
                <a:sym typeface="Montserrat"/>
              </a:defRPr>
            </a:lvl1pPr>
            <a:lvl2pPr indent="0" lvl="1" marL="0" algn="r">
              <a:spcBef>
                <a:spcPts val="0"/>
              </a:spcBef>
              <a:buNone/>
              <a:defRPr b="1" sz="1050">
                <a:solidFill>
                  <a:schemeClr val="dk2"/>
                </a:solidFill>
                <a:latin typeface="Montserrat"/>
                <a:ea typeface="Montserrat"/>
                <a:cs typeface="Montserrat"/>
                <a:sym typeface="Montserrat"/>
              </a:defRPr>
            </a:lvl2pPr>
            <a:lvl3pPr indent="0" lvl="2" marL="0" algn="r">
              <a:spcBef>
                <a:spcPts val="0"/>
              </a:spcBef>
              <a:buNone/>
              <a:defRPr b="1" sz="1050">
                <a:solidFill>
                  <a:schemeClr val="dk2"/>
                </a:solidFill>
                <a:latin typeface="Montserrat"/>
                <a:ea typeface="Montserrat"/>
                <a:cs typeface="Montserrat"/>
                <a:sym typeface="Montserrat"/>
              </a:defRPr>
            </a:lvl3pPr>
            <a:lvl4pPr indent="0" lvl="3" marL="0" algn="r">
              <a:spcBef>
                <a:spcPts val="0"/>
              </a:spcBef>
              <a:buNone/>
              <a:defRPr b="1" sz="1050">
                <a:solidFill>
                  <a:schemeClr val="dk2"/>
                </a:solidFill>
                <a:latin typeface="Montserrat"/>
                <a:ea typeface="Montserrat"/>
                <a:cs typeface="Montserrat"/>
                <a:sym typeface="Montserrat"/>
              </a:defRPr>
            </a:lvl4pPr>
            <a:lvl5pPr indent="0" lvl="4" marL="0" algn="r">
              <a:spcBef>
                <a:spcPts val="0"/>
              </a:spcBef>
              <a:buNone/>
              <a:defRPr b="1" sz="1050">
                <a:solidFill>
                  <a:schemeClr val="dk2"/>
                </a:solidFill>
                <a:latin typeface="Montserrat"/>
                <a:ea typeface="Montserrat"/>
                <a:cs typeface="Montserrat"/>
                <a:sym typeface="Montserrat"/>
              </a:defRPr>
            </a:lvl5pPr>
            <a:lvl6pPr indent="0" lvl="5" marL="0" algn="r">
              <a:spcBef>
                <a:spcPts val="0"/>
              </a:spcBef>
              <a:buNone/>
              <a:defRPr b="1" sz="1050">
                <a:solidFill>
                  <a:schemeClr val="dk2"/>
                </a:solidFill>
                <a:latin typeface="Montserrat"/>
                <a:ea typeface="Montserrat"/>
                <a:cs typeface="Montserrat"/>
                <a:sym typeface="Montserrat"/>
              </a:defRPr>
            </a:lvl6pPr>
            <a:lvl7pPr indent="0" lvl="6" marL="0" algn="r">
              <a:spcBef>
                <a:spcPts val="0"/>
              </a:spcBef>
              <a:buNone/>
              <a:defRPr b="1" sz="1050">
                <a:solidFill>
                  <a:schemeClr val="dk2"/>
                </a:solidFill>
                <a:latin typeface="Montserrat"/>
                <a:ea typeface="Montserrat"/>
                <a:cs typeface="Montserrat"/>
                <a:sym typeface="Montserrat"/>
              </a:defRPr>
            </a:lvl7pPr>
            <a:lvl8pPr indent="0" lvl="7" marL="0" algn="r">
              <a:spcBef>
                <a:spcPts val="0"/>
              </a:spcBef>
              <a:buNone/>
              <a:defRPr b="1" sz="1050">
                <a:solidFill>
                  <a:schemeClr val="dk2"/>
                </a:solidFill>
                <a:latin typeface="Montserrat"/>
                <a:ea typeface="Montserrat"/>
                <a:cs typeface="Montserrat"/>
                <a:sym typeface="Montserrat"/>
              </a:defRPr>
            </a:lvl8pPr>
            <a:lvl9pPr indent="0" lvl="8" marL="0" algn="r">
              <a:spcBef>
                <a:spcPts val="0"/>
              </a:spcBef>
              <a:buNone/>
              <a:defRPr b="1" sz="1050">
                <a:solidFill>
                  <a:schemeClr val="dk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with Dark RHS">
  <p:cSld name="Slide with Dark RHS">
    <p:spTree>
      <p:nvGrpSpPr>
        <p:cNvPr id="72" name="Shape 72"/>
        <p:cNvGrpSpPr/>
        <p:nvPr/>
      </p:nvGrpSpPr>
      <p:grpSpPr>
        <a:xfrm>
          <a:off x="0" y="0"/>
          <a:ext cx="0" cy="0"/>
          <a:chOff x="0" y="0"/>
          <a:chExt cx="0" cy="0"/>
        </a:xfrm>
      </p:grpSpPr>
      <p:sp>
        <p:nvSpPr>
          <p:cNvPr id="73" name="Google Shape;73;p321"/>
          <p:cNvSpPr/>
          <p:nvPr/>
        </p:nvSpPr>
        <p:spPr>
          <a:xfrm>
            <a:off x="8796759" y="0"/>
            <a:ext cx="3395241" cy="6857997"/>
          </a:xfrm>
          <a:prstGeom prst="rect">
            <a:avLst/>
          </a:prstGeom>
          <a:gradFill>
            <a:gsLst>
              <a:gs pos="0">
                <a:srgbClr val="031527"/>
              </a:gs>
              <a:gs pos="19000">
                <a:srgbClr val="031527"/>
              </a:gs>
              <a:gs pos="91000">
                <a:srgbClr val="0F287B"/>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74" name="Google Shape;74;p321"/>
          <p:cNvSpPr txBox="1"/>
          <p:nvPr>
            <p:ph idx="11" type="ftr"/>
          </p:nvPr>
        </p:nvSpPr>
        <p:spPr>
          <a:xfrm>
            <a:off x="363794"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75" name="Google Shape;75;p321"/>
          <p:cNvCxnSpPr/>
          <p:nvPr/>
        </p:nvCxnSpPr>
        <p:spPr>
          <a:xfrm>
            <a:off x="363794" y="6245650"/>
            <a:ext cx="8097300" cy="0"/>
          </a:xfrm>
          <a:prstGeom prst="straightConnector1">
            <a:avLst/>
          </a:prstGeom>
          <a:noFill/>
          <a:ln cap="flat" cmpd="sng" w="12700">
            <a:solidFill>
              <a:schemeClr val="dk2"/>
            </a:solidFill>
            <a:prstDash val="solid"/>
            <a:miter lim="8000"/>
            <a:headEnd len="sm" w="sm" type="none"/>
            <a:tailEnd len="sm" w="sm" type="none"/>
          </a:ln>
        </p:spPr>
      </p:cxnSp>
      <p:sp>
        <p:nvSpPr>
          <p:cNvPr id="76" name="Google Shape;76;p321"/>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2"/>
              </a:buClr>
              <a:buSzPts val="2800"/>
              <a:buFont typeface="Montserrat"/>
              <a:buNone/>
              <a:defRPr b="1"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77" name="Google Shape;77;p321"/>
          <p:cNvCxnSpPr/>
          <p:nvPr/>
        </p:nvCxnSpPr>
        <p:spPr>
          <a:xfrm>
            <a:off x="363794" y="1018573"/>
            <a:ext cx="8097300" cy="0"/>
          </a:xfrm>
          <a:prstGeom prst="straightConnector1">
            <a:avLst/>
          </a:prstGeom>
          <a:noFill/>
          <a:ln cap="flat" cmpd="sng" w="19050">
            <a:solidFill>
              <a:schemeClr val="accent1"/>
            </a:solidFill>
            <a:prstDash val="solid"/>
            <a:miter lim="8000"/>
            <a:headEnd len="sm" w="sm" type="none"/>
            <a:tailEnd len="sm" w="sm" type="none"/>
          </a:ln>
        </p:spPr>
      </p:cxnSp>
      <p:sp>
        <p:nvSpPr>
          <p:cNvPr id="78" name="Google Shape;78;p32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lt1"/>
                </a:solidFill>
                <a:latin typeface="Montserrat"/>
                <a:ea typeface="Montserrat"/>
                <a:cs typeface="Montserrat"/>
                <a:sym typeface="Montserrat"/>
              </a:defRPr>
            </a:lvl1pPr>
            <a:lvl2pPr indent="0" lvl="1" marL="0" algn="r">
              <a:spcBef>
                <a:spcPts val="0"/>
              </a:spcBef>
              <a:buNone/>
              <a:defRPr b="1" sz="1050">
                <a:solidFill>
                  <a:schemeClr val="lt1"/>
                </a:solidFill>
                <a:latin typeface="Montserrat"/>
                <a:ea typeface="Montserrat"/>
                <a:cs typeface="Montserrat"/>
                <a:sym typeface="Montserrat"/>
              </a:defRPr>
            </a:lvl2pPr>
            <a:lvl3pPr indent="0" lvl="2" marL="0" algn="r">
              <a:spcBef>
                <a:spcPts val="0"/>
              </a:spcBef>
              <a:buNone/>
              <a:defRPr b="1" sz="1050">
                <a:solidFill>
                  <a:schemeClr val="lt1"/>
                </a:solidFill>
                <a:latin typeface="Montserrat"/>
                <a:ea typeface="Montserrat"/>
                <a:cs typeface="Montserrat"/>
                <a:sym typeface="Montserrat"/>
              </a:defRPr>
            </a:lvl3pPr>
            <a:lvl4pPr indent="0" lvl="3" marL="0" algn="r">
              <a:spcBef>
                <a:spcPts val="0"/>
              </a:spcBef>
              <a:buNone/>
              <a:defRPr b="1" sz="1050">
                <a:solidFill>
                  <a:schemeClr val="lt1"/>
                </a:solidFill>
                <a:latin typeface="Montserrat"/>
                <a:ea typeface="Montserrat"/>
                <a:cs typeface="Montserrat"/>
                <a:sym typeface="Montserrat"/>
              </a:defRPr>
            </a:lvl4pPr>
            <a:lvl5pPr indent="0" lvl="4" marL="0" algn="r">
              <a:spcBef>
                <a:spcPts val="0"/>
              </a:spcBef>
              <a:buNone/>
              <a:defRPr b="1" sz="1050">
                <a:solidFill>
                  <a:schemeClr val="lt1"/>
                </a:solidFill>
                <a:latin typeface="Montserrat"/>
                <a:ea typeface="Montserrat"/>
                <a:cs typeface="Montserrat"/>
                <a:sym typeface="Montserrat"/>
              </a:defRPr>
            </a:lvl5pPr>
            <a:lvl6pPr indent="0" lvl="5" marL="0" algn="r">
              <a:spcBef>
                <a:spcPts val="0"/>
              </a:spcBef>
              <a:buNone/>
              <a:defRPr b="1" sz="1050">
                <a:solidFill>
                  <a:schemeClr val="lt1"/>
                </a:solidFill>
                <a:latin typeface="Montserrat"/>
                <a:ea typeface="Montserrat"/>
                <a:cs typeface="Montserrat"/>
                <a:sym typeface="Montserrat"/>
              </a:defRPr>
            </a:lvl6pPr>
            <a:lvl7pPr indent="0" lvl="6" marL="0" algn="r">
              <a:spcBef>
                <a:spcPts val="0"/>
              </a:spcBef>
              <a:buNone/>
              <a:defRPr b="1" sz="1050">
                <a:solidFill>
                  <a:schemeClr val="lt1"/>
                </a:solidFill>
                <a:latin typeface="Montserrat"/>
                <a:ea typeface="Montserrat"/>
                <a:cs typeface="Montserrat"/>
                <a:sym typeface="Montserrat"/>
              </a:defRPr>
            </a:lvl7pPr>
            <a:lvl8pPr indent="0" lvl="7" marL="0" algn="r">
              <a:spcBef>
                <a:spcPts val="0"/>
              </a:spcBef>
              <a:buNone/>
              <a:defRPr b="1" sz="1050">
                <a:solidFill>
                  <a:schemeClr val="lt1"/>
                </a:solidFill>
                <a:latin typeface="Montserrat"/>
                <a:ea typeface="Montserrat"/>
                <a:cs typeface="Montserrat"/>
                <a:sym typeface="Montserrat"/>
              </a:defRPr>
            </a:lvl8pPr>
            <a:lvl9pPr indent="0" lvl="8" marL="0" algn="r">
              <a:spcBef>
                <a:spcPts val="0"/>
              </a:spcBef>
              <a:buNone/>
              <a:defRPr b="1" sz="1050">
                <a:solidFill>
                  <a:schemeClr val="lt1"/>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alf Dark Slide">
  <p:cSld name="Half Dark Slide">
    <p:spTree>
      <p:nvGrpSpPr>
        <p:cNvPr id="79" name="Shape 79"/>
        <p:cNvGrpSpPr/>
        <p:nvPr/>
      </p:nvGrpSpPr>
      <p:grpSpPr>
        <a:xfrm>
          <a:off x="0" y="0"/>
          <a:ext cx="0" cy="0"/>
          <a:chOff x="0" y="0"/>
          <a:chExt cx="0" cy="0"/>
        </a:xfrm>
      </p:grpSpPr>
      <p:sp>
        <p:nvSpPr>
          <p:cNvPr id="80" name="Google Shape;80;p322"/>
          <p:cNvSpPr txBox="1"/>
          <p:nvPr>
            <p:ph idx="11" type="ftr"/>
          </p:nvPr>
        </p:nvSpPr>
        <p:spPr>
          <a:xfrm>
            <a:off x="363794"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81" name="Google Shape;81;p322"/>
          <p:cNvCxnSpPr/>
          <p:nvPr/>
        </p:nvCxnSpPr>
        <p:spPr>
          <a:xfrm>
            <a:off x="363794" y="6245650"/>
            <a:ext cx="5388824" cy="0"/>
          </a:xfrm>
          <a:prstGeom prst="straightConnector1">
            <a:avLst/>
          </a:prstGeom>
          <a:noFill/>
          <a:ln cap="flat" cmpd="sng" w="12700">
            <a:solidFill>
              <a:schemeClr val="dk2"/>
            </a:solidFill>
            <a:prstDash val="solid"/>
            <a:miter lim="8000"/>
            <a:headEnd len="sm" w="sm" type="none"/>
            <a:tailEnd len="sm" w="sm" type="none"/>
          </a:ln>
        </p:spPr>
      </p:cxnSp>
      <p:sp>
        <p:nvSpPr>
          <p:cNvPr id="82" name="Google Shape;82;p322"/>
          <p:cNvSpPr txBox="1"/>
          <p:nvPr>
            <p:ph type="title"/>
          </p:nvPr>
        </p:nvSpPr>
        <p:spPr>
          <a:xfrm>
            <a:off x="363794" y="136526"/>
            <a:ext cx="5388824" cy="777874"/>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2"/>
              </a:buClr>
              <a:buSzPts val="2800"/>
              <a:buFont typeface="Montserrat"/>
              <a:buNone/>
              <a:defRPr b="1"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83" name="Google Shape;83;p322"/>
          <p:cNvCxnSpPr/>
          <p:nvPr/>
        </p:nvCxnSpPr>
        <p:spPr>
          <a:xfrm>
            <a:off x="363794" y="1018573"/>
            <a:ext cx="5388824" cy="0"/>
          </a:xfrm>
          <a:prstGeom prst="straightConnector1">
            <a:avLst/>
          </a:prstGeom>
          <a:noFill/>
          <a:ln cap="flat" cmpd="sng" w="19050">
            <a:solidFill>
              <a:schemeClr val="accent1"/>
            </a:solidFill>
            <a:prstDash val="solid"/>
            <a:miter lim="8000"/>
            <a:headEnd len="sm" w="sm" type="none"/>
            <a:tailEnd len="sm" w="sm" type="none"/>
          </a:ln>
        </p:spPr>
      </p:cxnSp>
      <p:sp>
        <p:nvSpPr>
          <p:cNvPr id="84" name="Google Shape;84;p322"/>
          <p:cNvSpPr/>
          <p:nvPr/>
        </p:nvSpPr>
        <p:spPr>
          <a:xfrm>
            <a:off x="6096000" y="0"/>
            <a:ext cx="6096001" cy="6857997"/>
          </a:xfrm>
          <a:prstGeom prst="rect">
            <a:avLst/>
          </a:prstGeom>
          <a:gradFill>
            <a:gsLst>
              <a:gs pos="0">
                <a:srgbClr val="031527"/>
              </a:gs>
              <a:gs pos="19000">
                <a:srgbClr val="031527"/>
              </a:gs>
              <a:gs pos="91000">
                <a:srgbClr val="0F287B"/>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5" name="Google Shape;85;p32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lt1"/>
                </a:solidFill>
                <a:latin typeface="Montserrat"/>
                <a:ea typeface="Montserrat"/>
                <a:cs typeface="Montserrat"/>
                <a:sym typeface="Montserrat"/>
              </a:defRPr>
            </a:lvl1pPr>
            <a:lvl2pPr indent="0" lvl="1" marL="0" algn="r">
              <a:spcBef>
                <a:spcPts val="0"/>
              </a:spcBef>
              <a:buNone/>
              <a:defRPr b="1" sz="1050">
                <a:solidFill>
                  <a:schemeClr val="lt1"/>
                </a:solidFill>
                <a:latin typeface="Montserrat"/>
                <a:ea typeface="Montserrat"/>
                <a:cs typeface="Montserrat"/>
                <a:sym typeface="Montserrat"/>
              </a:defRPr>
            </a:lvl2pPr>
            <a:lvl3pPr indent="0" lvl="2" marL="0" algn="r">
              <a:spcBef>
                <a:spcPts val="0"/>
              </a:spcBef>
              <a:buNone/>
              <a:defRPr b="1" sz="1050">
                <a:solidFill>
                  <a:schemeClr val="lt1"/>
                </a:solidFill>
                <a:latin typeface="Montserrat"/>
                <a:ea typeface="Montserrat"/>
                <a:cs typeface="Montserrat"/>
                <a:sym typeface="Montserrat"/>
              </a:defRPr>
            </a:lvl3pPr>
            <a:lvl4pPr indent="0" lvl="3" marL="0" algn="r">
              <a:spcBef>
                <a:spcPts val="0"/>
              </a:spcBef>
              <a:buNone/>
              <a:defRPr b="1" sz="1050">
                <a:solidFill>
                  <a:schemeClr val="lt1"/>
                </a:solidFill>
                <a:latin typeface="Montserrat"/>
                <a:ea typeface="Montserrat"/>
                <a:cs typeface="Montserrat"/>
                <a:sym typeface="Montserrat"/>
              </a:defRPr>
            </a:lvl4pPr>
            <a:lvl5pPr indent="0" lvl="4" marL="0" algn="r">
              <a:spcBef>
                <a:spcPts val="0"/>
              </a:spcBef>
              <a:buNone/>
              <a:defRPr b="1" sz="1050">
                <a:solidFill>
                  <a:schemeClr val="lt1"/>
                </a:solidFill>
                <a:latin typeface="Montserrat"/>
                <a:ea typeface="Montserrat"/>
                <a:cs typeface="Montserrat"/>
                <a:sym typeface="Montserrat"/>
              </a:defRPr>
            </a:lvl5pPr>
            <a:lvl6pPr indent="0" lvl="5" marL="0" algn="r">
              <a:spcBef>
                <a:spcPts val="0"/>
              </a:spcBef>
              <a:buNone/>
              <a:defRPr b="1" sz="1050">
                <a:solidFill>
                  <a:schemeClr val="lt1"/>
                </a:solidFill>
                <a:latin typeface="Montserrat"/>
                <a:ea typeface="Montserrat"/>
                <a:cs typeface="Montserrat"/>
                <a:sym typeface="Montserrat"/>
              </a:defRPr>
            </a:lvl6pPr>
            <a:lvl7pPr indent="0" lvl="6" marL="0" algn="r">
              <a:spcBef>
                <a:spcPts val="0"/>
              </a:spcBef>
              <a:buNone/>
              <a:defRPr b="1" sz="1050">
                <a:solidFill>
                  <a:schemeClr val="lt1"/>
                </a:solidFill>
                <a:latin typeface="Montserrat"/>
                <a:ea typeface="Montserrat"/>
                <a:cs typeface="Montserrat"/>
                <a:sym typeface="Montserrat"/>
              </a:defRPr>
            </a:lvl7pPr>
            <a:lvl8pPr indent="0" lvl="7" marL="0" algn="r">
              <a:spcBef>
                <a:spcPts val="0"/>
              </a:spcBef>
              <a:buNone/>
              <a:defRPr b="1" sz="1050">
                <a:solidFill>
                  <a:schemeClr val="lt1"/>
                </a:solidFill>
                <a:latin typeface="Montserrat"/>
                <a:ea typeface="Montserrat"/>
                <a:cs typeface="Montserrat"/>
                <a:sym typeface="Montserrat"/>
              </a:defRPr>
            </a:lvl8pPr>
            <a:lvl9pPr indent="0" lvl="8" marL="0" algn="r">
              <a:spcBef>
                <a:spcPts val="0"/>
              </a:spcBef>
              <a:buNone/>
              <a:defRPr b="1" sz="1050">
                <a:solidFill>
                  <a:schemeClr val="lt1"/>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alf Gray Slide">
  <p:cSld name="Half Gray Slide">
    <p:spTree>
      <p:nvGrpSpPr>
        <p:cNvPr id="86" name="Shape 86"/>
        <p:cNvGrpSpPr/>
        <p:nvPr/>
      </p:nvGrpSpPr>
      <p:grpSpPr>
        <a:xfrm>
          <a:off x="0" y="0"/>
          <a:ext cx="0" cy="0"/>
          <a:chOff x="0" y="0"/>
          <a:chExt cx="0" cy="0"/>
        </a:xfrm>
      </p:grpSpPr>
      <p:sp>
        <p:nvSpPr>
          <p:cNvPr id="87" name="Google Shape;87;p323"/>
          <p:cNvSpPr txBox="1"/>
          <p:nvPr>
            <p:ph idx="11" type="ftr"/>
          </p:nvPr>
        </p:nvSpPr>
        <p:spPr>
          <a:xfrm>
            <a:off x="363794"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88" name="Google Shape;88;p323"/>
          <p:cNvCxnSpPr/>
          <p:nvPr/>
        </p:nvCxnSpPr>
        <p:spPr>
          <a:xfrm>
            <a:off x="363794" y="6245650"/>
            <a:ext cx="5388824" cy="0"/>
          </a:xfrm>
          <a:prstGeom prst="straightConnector1">
            <a:avLst/>
          </a:prstGeom>
          <a:noFill/>
          <a:ln cap="flat" cmpd="sng" w="12700">
            <a:solidFill>
              <a:schemeClr val="dk2"/>
            </a:solidFill>
            <a:prstDash val="solid"/>
            <a:miter lim="8000"/>
            <a:headEnd len="sm" w="sm" type="none"/>
            <a:tailEnd len="sm" w="sm" type="none"/>
          </a:ln>
        </p:spPr>
      </p:cxnSp>
      <p:sp>
        <p:nvSpPr>
          <p:cNvPr id="89" name="Google Shape;89;p323"/>
          <p:cNvSpPr txBox="1"/>
          <p:nvPr>
            <p:ph type="title"/>
          </p:nvPr>
        </p:nvSpPr>
        <p:spPr>
          <a:xfrm>
            <a:off x="363794" y="136526"/>
            <a:ext cx="5388824" cy="777874"/>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2"/>
              </a:buClr>
              <a:buSzPts val="2800"/>
              <a:buFont typeface="Montserrat"/>
              <a:buNone/>
              <a:defRPr b="1"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90" name="Google Shape;90;p323"/>
          <p:cNvCxnSpPr/>
          <p:nvPr/>
        </p:nvCxnSpPr>
        <p:spPr>
          <a:xfrm>
            <a:off x="363794" y="1018573"/>
            <a:ext cx="5388824" cy="0"/>
          </a:xfrm>
          <a:prstGeom prst="straightConnector1">
            <a:avLst/>
          </a:prstGeom>
          <a:noFill/>
          <a:ln cap="flat" cmpd="sng" w="19050">
            <a:solidFill>
              <a:schemeClr val="accent1"/>
            </a:solidFill>
            <a:prstDash val="solid"/>
            <a:miter lim="8000"/>
            <a:headEnd len="sm" w="sm" type="none"/>
            <a:tailEnd len="sm" w="sm" type="none"/>
          </a:ln>
        </p:spPr>
      </p:cxnSp>
      <p:sp>
        <p:nvSpPr>
          <p:cNvPr id="91" name="Google Shape;91;p323"/>
          <p:cNvSpPr/>
          <p:nvPr/>
        </p:nvSpPr>
        <p:spPr>
          <a:xfrm>
            <a:off x="6096000" y="0"/>
            <a:ext cx="6096001" cy="6858000"/>
          </a:xfrm>
          <a:prstGeom prst="rect">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2" name="Google Shape;92;p32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dk2"/>
                </a:solidFill>
                <a:latin typeface="Montserrat"/>
                <a:ea typeface="Montserrat"/>
                <a:cs typeface="Montserrat"/>
                <a:sym typeface="Montserrat"/>
              </a:defRPr>
            </a:lvl1pPr>
            <a:lvl2pPr indent="0" lvl="1" marL="0" algn="r">
              <a:spcBef>
                <a:spcPts val="0"/>
              </a:spcBef>
              <a:buNone/>
              <a:defRPr b="1" sz="1050">
                <a:solidFill>
                  <a:schemeClr val="dk2"/>
                </a:solidFill>
                <a:latin typeface="Montserrat"/>
                <a:ea typeface="Montserrat"/>
                <a:cs typeface="Montserrat"/>
                <a:sym typeface="Montserrat"/>
              </a:defRPr>
            </a:lvl2pPr>
            <a:lvl3pPr indent="0" lvl="2" marL="0" algn="r">
              <a:spcBef>
                <a:spcPts val="0"/>
              </a:spcBef>
              <a:buNone/>
              <a:defRPr b="1" sz="1050">
                <a:solidFill>
                  <a:schemeClr val="dk2"/>
                </a:solidFill>
                <a:latin typeface="Montserrat"/>
                <a:ea typeface="Montserrat"/>
                <a:cs typeface="Montserrat"/>
                <a:sym typeface="Montserrat"/>
              </a:defRPr>
            </a:lvl3pPr>
            <a:lvl4pPr indent="0" lvl="3" marL="0" algn="r">
              <a:spcBef>
                <a:spcPts val="0"/>
              </a:spcBef>
              <a:buNone/>
              <a:defRPr b="1" sz="1050">
                <a:solidFill>
                  <a:schemeClr val="dk2"/>
                </a:solidFill>
                <a:latin typeface="Montserrat"/>
                <a:ea typeface="Montserrat"/>
                <a:cs typeface="Montserrat"/>
                <a:sym typeface="Montserrat"/>
              </a:defRPr>
            </a:lvl4pPr>
            <a:lvl5pPr indent="0" lvl="4" marL="0" algn="r">
              <a:spcBef>
                <a:spcPts val="0"/>
              </a:spcBef>
              <a:buNone/>
              <a:defRPr b="1" sz="1050">
                <a:solidFill>
                  <a:schemeClr val="dk2"/>
                </a:solidFill>
                <a:latin typeface="Montserrat"/>
                <a:ea typeface="Montserrat"/>
                <a:cs typeface="Montserrat"/>
                <a:sym typeface="Montserrat"/>
              </a:defRPr>
            </a:lvl5pPr>
            <a:lvl6pPr indent="0" lvl="5" marL="0" algn="r">
              <a:spcBef>
                <a:spcPts val="0"/>
              </a:spcBef>
              <a:buNone/>
              <a:defRPr b="1" sz="1050">
                <a:solidFill>
                  <a:schemeClr val="dk2"/>
                </a:solidFill>
                <a:latin typeface="Montserrat"/>
                <a:ea typeface="Montserrat"/>
                <a:cs typeface="Montserrat"/>
                <a:sym typeface="Montserrat"/>
              </a:defRPr>
            </a:lvl6pPr>
            <a:lvl7pPr indent="0" lvl="6" marL="0" algn="r">
              <a:spcBef>
                <a:spcPts val="0"/>
              </a:spcBef>
              <a:buNone/>
              <a:defRPr b="1" sz="1050">
                <a:solidFill>
                  <a:schemeClr val="dk2"/>
                </a:solidFill>
                <a:latin typeface="Montserrat"/>
                <a:ea typeface="Montserrat"/>
                <a:cs typeface="Montserrat"/>
                <a:sym typeface="Montserrat"/>
              </a:defRPr>
            </a:lvl7pPr>
            <a:lvl8pPr indent="0" lvl="7" marL="0" algn="r">
              <a:spcBef>
                <a:spcPts val="0"/>
              </a:spcBef>
              <a:buNone/>
              <a:defRPr b="1" sz="1050">
                <a:solidFill>
                  <a:schemeClr val="dk2"/>
                </a:solidFill>
                <a:latin typeface="Montserrat"/>
                <a:ea typeface="Montserrat"/>
                <a:cs typeface="Montserrat"/>
                <a:sym typeface="Montserrat"/>
              </a:defRPr>
            </a:lvl8pPr>
            <a:lvl9pPr indent="0" lvl="8" marL="0" algn="r">
              <a:spcBef>
                <a:spcPts val="0"/>
              </a:spcBef>
              <a:buNone/>
              <a:defRPr b="1" sz="1050">
                <a:solidFill>
                  <a:schemeClr val="dk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alf Image Slide">
  <p:cSld name="Half Image Slide">
    <p:spTree>
      <p:nvGrpSpPr>
        <p:cNvPr id="93" name="Shape 93"/>
        <p:cNvGrpSpPr/>
        <p:nvPr/>
      </p:nvGrpSpPr>
      <p:grpSpPr>
        <a:xfrm>
          <a:off x="0" y="0"/>
          <a:ext cx="0" cy="0"/>
          <a:chOff x="0" y="0"/>
          <a:chExt cx="0" cy="0"/>
        </a:xfrm>
      </p:grpSpPr>
      <p:sp>
        <p:nvSpPr>
          <p:cNvPr id="94" name="Google Shape;94;p324"/>
          <p:cNvSpPr txBox="1"/>
          <p:nvPr>
            <p:ph idx="11" type="ftr"/>
          </p:nvPr>
        </p:nvSpPr>
        <p:spPr>
          <a:xfrm>
            <a:off x="363794"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95" name="Google Shape;95;p324"/>
          <p:cNvCxnSpPr/>
          <p:nvPr/>
        </p:nvCxnSpPr>
        <p:spPr>
          <a:xfrm>
            <a:off x="363794" y="6245650"/>
            <a:ext cx="5388824" cy="0"/>
          </a:xfrm>
          <a:prstGeom prst="straightConnector1">
            <a:avLst/>
          </a:prstGeom>
          <a:noFill/>
          <a:ln cap="flat" cmpd="sng" w="12700">
            <a:solidFill>
              <a:schemeClr val="dk2"/>
            </a:solidFill>
            <a:prstDash val="solid"/>
            <a:miter lim="8000"/>
            <a:headEnd len="sm" w="sm" type="none"/>
            <a:tailEnd len="sm" w="sm" type="none"/>
          </a:ln>
        </p:spPr>
      </p:cxnSp>
      <p:sp>
        <p:nvSpPr>
          <p:cNvPr id="96" name="Google Shape;96;p324"/>
          <p:cNvSpPr txBox="1"/>
          <p:nvPr>
            <p:ph type="title"/>
          </p:nvPr>
        </p:nvSpPr>
        <p:spPr>
          <a:xfrm>
            <a:off x="363794" y="136526"/>
            <a:ext cx="5388824" cy="777874"/>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2"/>
              </a:buClr>
              <a:buSzPts val="2800"/>
              <a:buFont typeface="Montserrat"/>
              <a:buNone/>
              <a:defRPr b="1"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97" name="Google Shape;97;p324"/>
          <p:cNvCxnSpPr/>
          <p:nvPr/>
        </p:nvCxnSpPr>
        <p:spPr>
          <a:xfrm>
            <a:off x="363794" y="1018573"/>
            <a:ext cx="5388824" cy="0"/>
          </a:xfrm>
          <a:prstGeom prst="straightConnector1">
            <a:avLst/>
          </a:prstGeom>
          <a:noFill/>
          <a:ln cap="flat" cmpd="sng" w="19050">
            <a:solidFill>
              <a:schemeClr val="accent1"/>
            </a:solidFill>
            <a:prstDash val="solid"/>
            <a:miter lim="8000"/>
            <a:headEnd len="sm" w="sm" type="none"/>
            <a:tailEnd len="sm" w="sm" type="none"/>
          </a:ln>
        </p:spPr>
      </p:cxnSp>
      <p:sp>
        <p:nvSpPr>
          <p:cNvPr id="98" name="Google Shape;98;p324"/>
          <p:cNvSpPr/>
          <p:nvPr>
            <p:ph idx="2" type="pic"/>
          </p:nvPr>
        </p:nvSpPr>
        <p:spPr>
          <a:xfrm>
            <a:off x="6096000" y="-1"/>
            <a:ext cx="6096000" cy="6857999"/>
          </a:xfrm>
          <a:prstGeom prst="rect">
            <a:avLst/>
          </a:prstGeom>
          <a:noFill/>
          <a:ln>
            <a:noFill/>
          </a:ln>
        </p:spPr>
      </p:sp>
      <p:sp>
        <p:nvSpPr>
          <p:cNvPr id="99" name="Google Shape;99;p32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dk2"/>
                </a:solidFill>
                <a:latin typeface="Montserrat"/>
                <a:ea typeface="Montserrat"/>
                <a:cs typeface="Montserrat"/>
                <a:sym typeface="Montserrat"/>
              </a:defRPr>
            </a:lvl1pPr>
            <a:lvl2pPr indent="0" lvl="1" marL="0" algn="r">
              <a:spcBef>
                <a:spcPts val="0"/>
              </a:spcBef>
              <a:buNone/>
              <a:defRPr b="1" sz="1050">
                <a:solidFill>
                  <a:schemeClr val="dk2"/>
                </a:solidFill>
                <a:latin typeface="Montserrat"/>
                <a:ea typeface="Montserrat"/>
                <a:cs typeface="Montserrat"/>
                <a:sym typeface="Montserrat"/>
              </a:defRPr>
            </a:lvl2pPr>
            <a:lvl3pPr indent="0" lvl="2" marL="0" algn="r">
              <a:spcBef>
                <a:spcPts val="0"/>
              </a:spcBef>
              <a:buNone/>
              <a:defRPr b="1" sz="1050">
                <a:solidFill>
                  <a:schemeClr val="dk2"/>
                </a:solidFill>
                <a:latin typeface="Montserrat"/>
                <a:ea typeface="Montserrat"/>
                <a:cs typeface="Montserrat"/>
                <a:sym typeface="Montserrat"/>
              </a:defRPr>
            </a:lvl3pPr>
            <a:lvl4pPr indent="0" lvl="3" marL="0" algn="r">
              <a:spcBef>
                <a:spcPts val="0"/>
              </a:spcBef>
              <a:buNone/>
              <a:defRPr b="1" sz="1050">
                <a:solidFill>
                  <a:schemeClr val="dk2"/>
                </a:solidFill>
                <a:latin typeface="Montserrat"/>
                <a:ea typeface="Montserrat"/>
                <a:cs typeface="Montserrat"/>
                <a:sym typeface="Montserrat"/>
              </a:defRPr>
            </a:lvl4pPr>
            <a:lvl5pPr indent="0" lvl="4" marL="0" algn="r">
              <a:spcBef>
                <a:spcPts val="0"/>
              </a:spcBef>
              <a:buNone/>
              <a:defRPr b="1" sz="1050">
                <a:solidFill>
                  <a:schemeClr val="dk2"/>
                </a:solidFill>
                <a:latin typeface="Montserrat"/>
                <a:ea typeface="Montserrat"/>
                <a:cs typeface="Montserrat"/>
                <a:sym typeface="Montserrat"/>
              </a:defRPr>
            </a:lvl5pPr>
            <a:lvl6pPr indent="0" lvl="5" marL="0" algn="r">
              <a:spcBef>
                <a:spcPts val="0"/>
              </a:spcBef>
              <a:buNone/>
              <a:defRPr b="1" sz="1050">
                <a:solidFill>
                  <a:schemeClr val="dk2"/>
                </a:solidFill>
                <a:latin typeface="Montserrat"/>
                <a:ea typeface="Montserrat"/>
                <a:cs typeface="Montserrat"/>
                <a:sym typeface="Montserrat"/>
              </a:defRPr>
            </a:lvl6pPr>
            <a:lvl7pPr indent="0" lvl="6" marL="0" algn="r">
              <a:spcBef>
                <a:spcPts val="0"/>
              </a:spcBef>
              <a:buNone/>
              <a:defRPr b="1" sz="1050">
                <a:solidFill>
                  <a:schemeClr val="dk2"/>
                </a:solidFill>
                <a:latin typeface="Montserrat"/>
                <a:ea typeface="Montserrat"/>
                <a:cs typeface="Montserrat"/>
                <a:sym typeface="Montserrat"/>
              </a:defRPr>
            </a:lvl7pPr>
            <a:lvl8pPr indent="0" lvl="7" marL="0" algn="r">
              <a:spcBef>
                <a:spcPts val="0"/>
              </a:spcBef>
              <a:buNone/>
              <a:defRPr b="1" sz="1050">
                <a:solidFill>
                  <a:schemeClr val="dk2"/>
                </a:solidFill>
                <a:latin typeface="Montserrat"/>
                <a:ea typeface="Montserrat"/>
                <a:cs typeface="Montserrat"/>
                <a:sym typeface="Montserrat"/>
              </a:defRPr>
            </a:lvl8pPr>
            <a:lvl9pPr indent="0" lvl="8" marL="0" algn="r">
              <a:spcBef>
                <a:spcPts val="0"/>
              </a:spcBef>
              <a:buNone/>
              <a:defRPr b="1" sz="1050">
                <a:solidFill>
                  <a:schemeClr val="dk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ark Half LHS with Image">
  <p:cSld name="Dark Half LHS with Image">
    <p:spTree>
      <p:nvGrpSpPr>
        <p:cNvPr id="100" name="Shape 100"/>
        <p:cNvGrpSpPr/>
        <p:nvPr/>
      </p:nvGrpSpPr>
      <p:grpSpPr>
        <a:xfrm>
          <a:off x="0" y="0"/>
          <a:ext cx="0" cy="0"/>
          <a:chOff x="0" y="0"/>
          <a:chExt cx="0" cy="0"/>
        </a:xfrm>
      </p:grpSpPr>
      <p:sp>
        <p:nvSpPr>
          <p:cNvPr id="101" name="Google Shape;101;p325"/>
          <p:cNvSpPr/>
          <p:nvPr/>
        </p:nvSpPr>
        <p:spPr>
          <a:xfrm>
            <a:off x="10205" y="0"/>
            <a:ext cx="6096001" cy="6857997"/>
          </a:xfrm>
          <a:prstGeom prst="rect">
            <a:avLst/>
          </a:prstGeom>
          <a:gradFill>
            <a:gsLst>
              <a:gs pos="0">
                <a:srgbClr val="031527"/>
              </a:gs>
              <a:gs pos="19000">
                <a:srgbClr val="031527"/>
              </a:gs>
              <a:gs pos="91000">
                <a:srgbClr val="0F287B"/>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02" name="Google Shape;102;p325"/>
          <p:cNvSpPr txBox="1"/>
          <p:nvPr>
            <p:ph idx="11" type="ftr"/>
          </p:nvPr>
        </p:nvSpPr>
        <p:spPr>
          <a:xfrm>
            <a:off x="363794"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solidFill>
                  <a:schemeClr val="lt1"/>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103" name="Google Shape;103;p325"/>
          <p:cNvCxnSpPr/>
          <p:nvPr/>
        </p:nvCxnSpPr>
        <p:spPr>
          <a:xfrm>
            <a:off x="363794" y="6245650"/>
            <a:ext cx="5388824" cy="0"/>
          </a:xfrm>
          <a:prstGeom prst="straightConnector1">
            <a:avLst/>
          </a:prstGeom>
          <a:noFill/>
          <a:ln cap="flat" cmpd="sng" w="12700">
            <a:solidFill>
              <a:schemeClr val="lt1"/>
            </a:solidFill>
            <a:prstDash val="solid"/>
            <a:miter lim="8000"/>
            <a:headEnd len="sm" w="sm" type="none"/>
            <a:tailEnd len="sm" w="sm" type="none"/>
          </a:ln>
        </p:spPr>
      </p:cxnSp>
      <p:sp>
        <p:nvSpPr>
          <p:cNvPr id="104" name="Google Shape;104;p325"/>
          <p:cNvSpPr txBox="1"/>
          <p:nvPr>
            <p:ph type="title"/>
          </p:nvPr>
        </p:nvSpPr>
        <p:spPr>
          <a:xfrm>
            <a:off x="363794" y="136526"/>
            <a:ext cx="5388824" cy="777874"/>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lt1"/>
              </a:buClr>
              <a:buSzPts val="2800"/>
              <a:buFont typeface="Montserrat"/>
              <a:buNone/>
              <a:defRPr b="1" sz="28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105" name="Google Shape;105;p325"/>
          <p:cNvCxnSpPr/>
          <p:nvPr/>
        </p:nvCxnSpPr>
        <p:spPr>
          <a:xfrm>
            <a:off x="363794" y="1018573"/>
            <a:ext cx="5388824" cy="0"/>
          </a:xfrm>
          <a:prstGeom prst="straightConnector1">
            <a:avLst/>
          </a:prstGeom>
          <a:noFill/>
          <a:ln cap="flat" cmpd="sng" w="19050">
            <a:solidFill>
              <a:schemeClr val="lt1"/>
            </a:solidFill>
            <a:prstDash val="solid"/>
            <a:miter lim="8000"/>
            <a:headEnd len="sm" w="sm" type="none"/>
            <a:tailEnd len="sm" w="sm" type="none"/>
          </a:ln>
        </p:spPr>
      </p:cxnSp>
      <p:sp>
        <p:nvSpPr>
          <p:cNvPr id="106" name="Google Shape;106;p325"/>
          <p:cNvSpPr/>
          <p:nvPr>
            <p:ph idx="2" type="pic"/>
          </p:nvPr>
        </p:nvSpPr>
        <p:spPr>
          <a:xfrm>
            <a:off x="6096000" y="-1"/>
            <a:ext cx="6096000" cy="6857999"/>
          </a:xfrm>
          <a:prstGeom prst="rect">
            <a:avLst/>
          </a:prstGeom>
          <a:noFill/>
          <a:ln>
            <a:noFill/>
          </a:ln>
        </p:spPr>
      </p:sp>
      <p:sp>
        <p:nvSpPr>
          <p:cNvPr id="107" name="Google Shape;107;p32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dk2"/>
                </a:solidFill>
                <a:latin typeface="Montserrat"/>
                <a:ea typeface="Montserrat"/>
                <a:cs typeface="Montserrat"/>
                <a:sym typeface="Montserrat"/>
              </a:defRPr>
            </a:lvl1pPr>
            <a:lvl2pPr indent="0" lvl="1" marL="0" algn="r">
              <a:spcBef>
                <a:spcPts val="0"/>
              </a:spcBef>
              <a:buNone/>
              <a:defRPr b="1" sz="1050">
                <a:solidFill>
                  <a:schemeClr val="dk2"/>
                </a:solidFill>
                <a:latin typeface="Montserrat"/>
                <a:ea typeface="Montserrat"/>
                <a:cs typeface="Montserrat"/>
                <a:sym typeface="Montserrat"/>
              </a:defRPr>
            </a:lvl2pPr>
            <a:lvl3pPr indent="0" lvl="2" marL="0" algn="r">
              <a:spcBef>
                <a:spcPts val="0"/>
              </a:spcBef>
              <a:buNone/>
              <a:defRPr b="1" sz="1050">
                <a:solidFill>
                  <a:schemeClr val="dk2"/>
                </a:solidFill>
                <a:latin typeface="Montserrat"/>
                <a:ea typeface="Montserrat"/>
                <a:cs typeface="Montserrat"/>
                <a:sym typeface="Montserrat"/>
              </a:defRPr>
            </a:lvl3pPr>
            <a:lvl4pPr indent="0" lvl="3" marL="0" algn="r">
              <a:spcBef>
                <a:spcPts val="0"/>
              </a:spcBef>
              <a:buNone/>
              <a:defRPr b="1" sz="1050">
                <a:solidFill>
                  <a:schemeClr val="dk2"/>
                </a:solidFill>
                <a:latin typeface="Montserrat"/>
                <a:ea typeface="Montserrat"/>
                <a:cs typeface="Montserrat"/>
                <a:sym typeface="Montserrat"/>
              </a:defRPr>
            </a:lvl4pPr>
            <a:lvl5pPr indent="0" lvl="4" marL="0" algn="r">
              <a:spcBef>
                <a:spcPts val="0"/>
              </a:spcBef>
              <a:buNone/>
              <a:defRPr b="1" sz="1050">
                <a:solidFill>
                  <a:schemeClr val="dk2"/>
                </a:solidFill>
                <a:latin typeface="Montserrat"/>
                <a:ea typeface="Montserrat"/>
                <a:cs typeface="Montserrat"/>
                <a:sym typeface="Montserrat"/>
              </a:defRPr>
            </a:lvl5pPr>
            <a:lvl6pPr indent="0" lvl="5" marL="0" algn="r">
              <a:spcBef>
                <a:spcPts val="0"/>
              </a:spcBef>
              <a:buNone/>
              <a:defRPr b="1" sz="1050">
                <a:solidFill>
                  <a:schemeClr val="dk2"/>
                </a:solidFill>
                <a:latin typeface="Montserrat"/>
                <a:ea typeface="Montserrat"/>
                <a:cs typeface="Montserrat"/>
                <a:sym typeface="Montserrat"/>
              </a:defRPr>
            </a:lvl6pPr>
            <a:lvl7pPr indent="0" lvl="6" marL="0" algn="r">
              <a:spcBef>
                <a:spcPts val="0"/>
              </a:spcBef>
              <a:buNone/>
              <a:defRPr b="1" sz="1050">
                <a:solidFill>
                  <a:schemeClr val="dk2"/>
                </a:solidFill>
                <a:latin typeface="Montserrat"/>
                <a:ea typeface="Montserrat"/>
                <a:cs typeface="Montserrat"/>
                <a:sym typeface="Montserrat"/>
              </a:defRPr>
            </a:lvl7pPr>
            <a:lvl8pPr indent="0" lvl="7" marL="0" algn="r">
              <a:spcBef>
                <a:spcPts val="0"/>
              </a:spcBef>
              <a:buNone/>
              <a:defRPr b="1" sz="1050">
                <a:solidFill>
                  <a:schemeClr val="dk2"/>
                </a:solidFill>
                <a:latin typeface="Montserrat"/>
                <a:ea typeface="Montserrat"/>
                <a:cs typeface="Montserrat"/>
                <a:sym typeface="Montserrat"/>
              </a:defRPr>
            </a:lvl8pPr>
            <a:lvl9pPr indent="0" lvl="8" marL="0" algn="r">
              <a:spcBef>
                <a:spcPts val="0"/>
              </a:spcBef>
              <a:buNone/>
              <a:defRPr b="1" sz="1050">
                <a:solidFill>
                  <a:schemeClr val="dk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ay LHS Slide">
  <p:cSld name="Gray LHS Slide">
    <p:spTree>
      <p:nvGrpSpPr>
        <p:cNvPr id="108" name="Shape 108"/>
        <p:cNvGrpSpPr/>
        <p:nvPr/>
      </p:nvGrpSpPr>
      <p:grpSpPr>
        <a:xfrm>
          <a:off x="0" y="0"/>
          <a:ext cx="0" cy="0"/>
          <a:chOff x="0" y="0"/>
          <a:chExt cx="0" cy="0"/>
        </a:xfrm>
      </p:grpSpPr>
      <p:sp>
        <p:nvSpPr>
          <p:cNvPr id="109" name="Google Shape;109;p326"/>
          <p:cNvSpPr txBox="1"/>
          <p:nvPr>
            <p:ph idx="11" type="ftr"/>
          </p:nvPr>
        </p:nvSpPr>
        <p:spPr>
          <a:xfrm>
            <a:off x="3611302"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110" name="Google Shape;110;p326"/>
          <p:cNvCxnSpPr/>
          <p:nvPr/>
        </p:nvCxnSpPr>
        <p:spPr>
          <a:xfrm>
            <a:off x="3623911" y="6245650"/>
            <a:ext cx="8174551" cy="0"/>
          </a:xfrm>
          <a:prstGeom prst="straightConnector1">
            <a:avLst/>
          </a:prstGeom>
          <a:noFill/>
          <a:ln cap="flat" cmpd="sng" w="12700">
            <a:solidFill>
              <a:schemeClr val="dk2"/>
            </a:solidFill>
            <a:prstDash val="solid"/>
            <a:miter lim="8000"/>
            <a:headEnd len="sm" w="sm" type="none"/>
            <a:tailEnd len="sm" w="sm" type="none"/>
          </a:ln>
        </p:spPr>
      </p:cxnSp>
      <p:sp>
        <p:nvSpPr>
          <p:cNvPr id="111" name="Google Shape;111;p326"/>
          <p:cNvSpPr/>
          <p:nvPr/>
        </p:nvSpPr>
        <p:spPr>
          <a:xfrm>
            <a:off x="0" y="0"/>
            <a:ext cx="3395241" cy="6858000"/>
          </a:xfrm>
          <a:prstGeom prst="rect">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12" name="Google Shape;112;p326"/>
          <p:cNvSpPr txBox="1"/>
          <p:nvPr>
            <p:ph type="title"/>
          </p:nvPr>
        </p:nvSpPr>
        <p:spPr>
          <a:xfrm>
            <a:off x="363794" y="2689543"/>
            <a:ext cx="2699446" cy="1478914"/>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Clr>
                <a:schemeClr val="dk2"/>
              </a:buClr>
              <a:buSzPts val="2800"/>
              <a:buFont typeface="Montserrat"/>
              <a:buNone/>
              <a:defRPr b="1" sz="2800">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3" name="Google Shape;113;p32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dk2"/>
                </a:solidFill>
                <a:latin typeface="Montserrat"/>
                <a:ea typeface="Montserrat"/>
                <a:cs typeface="Montserrat"/>
                <a:sym typeface="Montserrat"/>
              </a:defRPr>
            </a:lvl1pPr>
            <a:lvl2pPr indent="0" lvl="1" marL="0" algn="r">
              <a:spcBef>
                <a:spcPts val="0"/>
              </a:spcBef>
              <a:buNone/>
              <a:defRPr b="1" sz="1050">
                <a:solidFill>
                  <a:schemeClr val="dk2"/>
                </a:solidFill>
                <a:latin typeface="Montserrat"/>
                <a:ea typeface="Montserrat"/>
                <a:cs typeface="Montserrat"/>
                <a:sym typeface="Montserrat"/>
              </a:defRPr>
            </a:lvl2pPr>
            <a:lvl3pPr indent="0" lvl="2" marL="0" algn="r">
              <a:spcBef>
                <a:spcPts val="0"/>
              </a:spcBef>
              <a:buNone/>
              <a:defRPr b="1" sz="1050">
                <a:solidFill>
                  <a:schemeClr val="dk2"/>
                </a:solidFill>
                <a:latin typeface="Montserrat"/>
                <a:ea typeface="Montserrat"/>
                <a:cs typeface="Montserrat"/>
                <a:sym typeface="Montserrat"/>
              </a:defRPr>
            </a:lvl3pPr>
            <a:lvl4pPr indent="0" lvl="3" marL="0" algn="r">
              <a:spcBef>
                <a:spcPts val="0"/>
              </a:spcBef>
              <a:buNone/>
              <a:defRPr b="1" sz="1050">
                <a:solidFill>
                  <a:schemeClr val="dk2"/>
                </a:solidFill>
                <a:latin typeface="Montserrat"/>
                <a:ea typeface="Montserrat"/>
                <a:cs typeface="Montserrat"/>
                <a:sym typeface="Montserrat"/>
              </a:defRPr>
            </a:lvl4pPr>
            <a:lvl5pPr indent="0" lvl="4" marL="0" algn="r">
              <a:spcBef>
                <a:spcPts val="0"/>
              </a:spcBef>
              <a:buNone/>
              <a:defRPr b="1" sz="1050">
                <a:solidFill>
                  <a:schemeClr val="dk2"/>
                </a:solidFill>
                <a:latin typeface="Montserrat"/>
                <a:ea typeface="Montserrat"/>
                <a:cs typeface="Montserrat"/>
                <a:sym typeface="Montserrat"/>
              </a:defRPr>
            </a:lvl5pPr>
            <a:lvl6pPr indent="0" lvl="5" marL="0" algn="r">
              <a:spcBef>
                <a:spcPts val="0"/>
              </a:spcBef>
              <a:buNone/>
              <a:defRPr b="1" sz="1050">
                <a:solidFill>
                  <a:schemeClr val="dk2"/>
                </a:solidFill>
                <a:latin typeface="Montserrat"/>
                <a:ea typeface="Montserrat"/>
                <a:cs typeface="Montserrat"/>
                <a:sym typeface="Montserrat"/>
              </a:defRPr>
            </a:lvl6pPr>
            <a:lvl7pPr indent="0" lvl="6" marL="0" algn="r">
              <a:spcBef>
                <a:spcPts val="0"/>
              </a:spcBef>
              <a:buNone/>
              <a:defRPr b="1" sz="1050">
                <a:solidFill>
                  <a:schemeClr val="dk2"/>
                </a:solidFill>
                <a:latin typeface="Montserrat"/>
                <a:ea typeface="Montserrat"/>
                <a:cs typeface="Montserrat"/>
                <a:sym typeface="Montserrat"/>
              </a:defRPr>
            </a:lvl7pPr>
            <a:lvl8pPr indent="0" lvl="7" marL="0" algn="r">
              <a:spcBef>
                <a:spcPts val="0"/>
              </a:spcBef>
              <a:buNone/>
              <a:defRPr b="1" sz="1050">
                <a:solidFill>
                  <a:schemeClr val="dk2"/>
                </a:solidFill>
                <a:latin typeface="Montserrat"/>
                <a:ea typeface="Montserrat"/>
                <a:cs typeface="Montserrat"/>
                <a:sym typeface="Montserrat"/>
              </a:defRPr>
            </a:lvl8pPr>
            <a:lvl9pPr indent="0" lvl="8" marL="0" algn="r">
              <a:spcBef>
                <a:spcPts val="0"/>
              </a:spcBef>
              <a:buNone/>
              <a:defRPr b="1" sz="1050">
                <a:solidFill>
                  <a:schemeClr val="dk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p:cSld name="End Slide">
    <p:spTree>
      <p:nvGrpSpPr>
        <p:cNvPr id="114" name="Shape 114"/>
        <p:cNvGrpSpPr/>
        <p:nvPr/>
      </p:nvGrpSpPr>
      <p:grpSpPr>
        <a:xfrm>
          <a:off x="0" y="0"/>
          <a:ext cx="0" cy="0"/>
          <a:chOff x="0" y="0"/>
          <a:chExt cx="0" cy="0"/>
        </a:xfrm>
      </p:grpSpPr>
      <p:sp>
        <p:nvSpPr>
          <p:cNvPr id="115" name="Google Shape;115;p329"/>
          <p:cNvSpPr/>
          <p:nvPr/>
        </p:nvSpPr>
        <p:spPr>
          <a:xfrm>
            <a:off x="0" y="0"/>
            <a:ext cx="12192000" cy="6910086"/>
          </a:xfrm>
          <a:prstGeom prst="rect">
            <a:avLst/>
          </a:prstGeom>
          <a:gradFill>
            <a:gsLst>
              <a:gs pos="0">
                <a:srgbClr val="031527"/>
              </a:gs>
              <a:gs pos="19000">
                <a:srgbClr val="031527"/>
              </a:gs>
              <a:gs pos="91000">
                <a:srgbClr val="0F287B"/>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16" name="Google Shape;116;p329"/>
          <p:cNvSpPr txBox="1"/>
          <p:nvPr/>
        </p:nvSpPr>
        <p:spPr>
          <a:xfrm>
            <a:off x="1021080" y="2947212"/>
            <a:ext cx="4922520" cy="101566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6000">
                <a:solidFill>
                  <a:schemeClr val="accent5"/>
                </a:solidFill>
                <a:latin typeface="Montserrat"/>
                <a:ea typeface="Montserrat"/>
                <a:cs typeface="Montserrat"/>
                <a:sym typeface="Montserrat"/>
              </a:rPr>
              <a:t>Thank You!</a:t>
            </a:r>
            <a:endParaRPr/>
          </a:p>
        </p:txBody>
      </p:sp>
      <p:pic>
        <p:nvPicPr>
          <p:cNvPr id="117" name="Google Shape;117;p329"/>
          <p:cNvPicPr preferRelativeResize="0"/>
          <p:nvPr/>
        </p:nvPicPr>
        <p:blipFill rotWithShape="1">
          <a:blip r:embed="rId2">
            <a:alphaModFix amt="20000"/>
          </a:blip>
          <a:srcRect b="0" l="0" r="0" t="0"/>
          <a:stretch/>
        </p:blipFill>
        <p:spPr>
          <a:xfrm>
            <a:off x="7332633" y="-529346"/>
            <a:ext cx="5180303" cy="7776636"/>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18" name="Shape 118"/>
        <p:cNvGrpSpPr/>
        <p:nvPr/>
      </p:nvGrpSpPr>
      <p:grpSpPr>
        <a:xfrm>
          <a:off x="0" y="0"/>
          <a:ext cx="0" cy="0"/>
          <a:chOff x="0" y="0"/>
          <a:chExt cx="0" cy="0"/>
        </a:xfrm>
      </p:grpSpPr>
      <p:sp>
        <p:nvSpPr>
          <p:cNvPr id="119" name="Google Shape;119;p33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2"/>
              </a:buClr>
              <a:buSzPts val="2800"/>
              <a:buFont typeface="Montserrat"/>
              <a:buNone/>
              <a:defRPr b="1"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0" name="Google Shape;120;p330"/>
          <p:cNvSpPr txBox="1"/>
          <p:nvPr>
            <p:ph idx="1" type="body"/>
          </p:nvPr>
        </p:nvSpPr>
        <p:spPr>
          <a:xfrm>
            <a:off x="363794" y="1381761"/>
            <a:ext cx="11434668" cy="4642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21" name="Google Shape;121;p330"/>
          <p:cNvSpPr txBox="1"/>
          <p:nvPr>
            <p:ph idx="11" type="ftr"/>
          </p:nvPr>
        </p:nvSpPr>
        <p:spPr>
          <a:xfrm>
            <a:off x="363794"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122" name="Google Shape;122;p330"/>
          <p:cNvCxnSpPr/>
          <p:nvPr/>
        </p:nvCxnSpPr>
        <p:spPr>
          <a:xfrm>
            <a:off x="363794" y="1018573"/>
            <a:ext cx="11434668" cy="0"/>
          </a:xfrm>
          <a:prstGeom prst="straightConnector1">
            <a:avLst/>
          </a:prstGeom>
          <a:noFill/>
          <a:ln cap="flat" cmpd="sng" w="19050">
            <a:solidFill>
              <a:schemeClr val="accent1"/>
            </a:solidFill>
            <a:prstDash val="solid"/>
            <a:miter lim="8000"/>
            <a:headEnd len="sm" w="sm" type="none"/>
            <a:tailEnd len="sm" w="sm" type="none"/>
          </a:ln>
        </p:spPr>
      </p:cxnSp>
      <p:cxnSp>
        <p:nvCxnSpPr>
          <p:cNvPr id="123" name="Google Shape;123;p330"/>
          <p:cNvCxnSpPr/>
          <p:nvPr/>
        </p:nvCxnSpPr>
        <p:spPr>
          <a:xfrm>
            <a:off x="363794" y="6245650"/>
            <a:ext cx="11434668" cy="0"/>
          </a:xfrm>
          <a:prstGeom prst="straightConnector1">
            <a:avLst/>
          </a:prstGeom>
          <a:noFill/>
          <a:ln cap="flat" cmpd="sng" w="12700">
            <a:solidFill>
              <a:schemeClr val="dk2"/>
            </a:solidFill>
            <a:prstDash val="solid"/>
            <a:miter lim="8000"/>
            <a:headEnd len="sm" w="sm" type="none"/>
            <a:tailEnd len="sm" w="sm" type="none"/>
          </a:ln>
        </p:spPr>
      </p:cxnSp>
      <p:sp>
        <p:nvSpPr>
          <p:cNvPr id="124" name="Google Shape;124;p33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dk2"/>
                </a:solidFill>
                <a:latin typeface="Montserrat"/>
                <a:ea typeface="Montserrat"/>
                <a:cs typeface="Montserrat"/>
                <a:sym typeface="Montserrat"/>
              </a:defRPr>
            </a:lvl1pPr>
            <a:lvl2pPr indent="0" lvl="1" marL="0" algn="r">
              <a:spcBef>
                <a:spcPts val="0"/>
              </a:spcBef>
              <a:buNone/>
              <a:defRPr b="1" sz="1050">
                <a:solidFill>
                  <a:schemeClr val="dk2"/>
                </a:solidFill>
                <a:latin typeface="Montserrat"/>
                <a:ea typeface="Montserrat"/>
                <a:cs typeface="Montserrat"/>
                <a:sym typeface="Montserrat"/>
              </a:defRPr>
            </a:lvl2pPr>
            <a:lvl3pPr indent="0" lvl="2" marL="0" algn="r">
              <a:spcBef>
                <a:spcPts val="0"/>
              </a:spcBef>
              <a:buNone/>
              <a:defRPr b="1" sz="1050">
                <a:solidFill>
                  <a:schemeClr val="dk2"/>
                </a:solidFill>
                <a:latin typeface="Montserrat"/>
                <a:ea typeface="Montserrat"/>
                <a:cs typeface="Montserrat"/>
                <a:sym typeface="Montserrat"/>
              </a:defRPr>
            </a:lvl3pPr>
            <a:lvl4pPr indent="0" lvl="3" marL="0" algn="r">
              <a:spcBef>
                <a:spcPts val="0"/>
              </a:spcBef>
              <a:buNone/>
              <a:defRPr b="1" sz="1050">
                <a:solidFill>
                  <a:schemeClr val="dk2"/>
                </a:solidFill>
                <a:latin typeface="Montserrat"/>
                <a:ea typeface="Montserrat"/>
                <a:cs typeface="Montserrat"/>
                <a:sym typeface="Montserrat"/>
              </a:defRPr>
            </a:lvl4pPr>
            <a:lvl5pPr indent="0" lvl="4" marL="0" algn="r">
              <a:spcBef>
                <a:spcPts val="0"/>
              </a:spcBef>
              <a:buNone/>
              <a:defRPr b="1" sz="1050">
                <a:solidFill>
                  <a:schemeClr val="dk2"/>
                </a:solidFill>
                <a:latin typeface="Montserrat"/>
                <a:ea typeface="Montserrat"/>
                <a:cs typeface="Montserrat"/>
                <a:sym typeface="Montserrat"/>
              </a:defRPr>
            </a:lvl5pPr>
            <a:lvl6pPr indent="0" lvl="5" marL="0" algn="r">
              <a:spcBef>
                <a:spcPts val="0"/>
              </a:spcBef>
              <a:buNone/>
              <a:defRPr b="1" sz="1050">
                <a:solidFill>
                  <a:schemeClr val="dk2"/>
                </a:solidFill>
                <a:latin typeface="Montserrat"/>
                <a:ea typeface="Montserrat"/>
                <a:cs typeface="Montserrat"/>
                <a:sym typeface="Montserrat"/>
              </a:defRPr>
            </a:lvl6pPr>
            <a:lvl7pPr indent="0" lvl="6" marL="0" algn="r">
              <a:spcBef>
                <a:spcPts val="0"/>
              </a:spcBef>
              <a:buNone/>
              <a:defRPr b="1" sz="1050">
                <a:solidFill>
                  <a:schemeClr val="dk2"/>
                </a:solidFill>
                <a:latin typeface="Montserrat"/>
                <a:ea typeface="Montserrat"/>
                <a:cs typeface="Montserrat"/>
                <a:sym typeface="Montserrat"/>
              </a:defRPr>
            </a:lvl7pPr>
            <a:lvl8pPr indent="0" lvl="7" marL="0" algn="r">
              <a:spcBef>
                <a:spcPts val="0"/>
              </a:spcBef>
              <a:buNone/>
              <a:defRPr b="1" sz="1050">
                <a:solidFill>
                  <a:schemeClr val="dk2"/>
                </a:solidFill>
                <a:latin typeface="Montserrat"/>
                <a:ea typeface="Montserrat"/>
                <a:cs typeface="Montserrat"/>
                <a:sym typeface="Montserrat"/>
              </a:defRPr>
            </a:lvl8pPr>
            <a:lvl9pPr indent="0" lvl="8" marL="0" algn="r">
              <a:spcBef>
                <a:spcPts val="0"/>
              </a:spcBef>
              <a:buNone/>
              <a:defRPr b="1" sz="1050">
                <a:solidFill>
                  <a:schemeClr val="dk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Dark Background)">
  <p:cSld name="Title Only (Dark Background)">
    <p:bg>
      <p:bgPr>
        <a:gradFill>
          <a:gsLst>
            <a:gs pos="0">
              <a:srgbClr val="031527"/>
            </a:gs>
            <a:gs pos="19000">
              <a:srgbClr val="031527"/>
            </a:gs>
            <a:gs pos="91000">
              <a:srgbClr val="0F287B"/>
            </a:gs>
            <a:gs pos="100000">
              <a:srgbClr val="1D3ED9"/>
            </a:gs>
          </a:gsLst>
          <a:path path="circle">
            <a:fillToRect b="100%" l="0%" r="100%" t="0%"/>
          </a:path>
          <a:tileRect b="0%" l="-100%" r="0%" t="-100%"/>
        </a:gradFill>
      </p:bgPr>
    </p:bg>
    <p:spTree>
      <p:nvGrpSpPr>
        <p:cNvPr id="125" name="Shape 125"/>
        <p:cNvGrpSpPr/>
        <p:nvPr/>
      </p:nvGrpSpPr>
      <p:grpSpPr>
        <a:xfrm>
          <a:off x="0" y="0"/>
          <a:ext cx="0" cy="0"/>
          <a:chOff x="0" y="0"/>
          <a:chExt cx="0" cy="0"/>
        </a:xfrm>
      </p:grpSpPr>
      <p:sp>
        <p:nvSpPr>
          <p:cNvPr id="126" name="Google Shape;126;p32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lt2"/>
              </a:buClr>
              <a:buSzPts val="2800"/>
              <a:buFont typeface="Montserrat"/>
              <a:buNone/>
              <a:defRPr b="1"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7" name="Google Shape;127;p327"/>
          <p:cNvSpPr txBox="1"/>
          <p:nvPr>
            <p:ph idx="11" type="ftr"/>
          </p:nvPr>
        </p:nvSpPr>
        <p:spPr>
          <a:xfrm>
            <a:off x="363794"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128" name="Google Shape;128;p327"/>
          <p:cNvCxnSpPr/>
          <p:nvPr/>
        </p:nvCxnSpPr>
        <p:spPr>
          <a:xfrm>
            <a:off x="363794" y="1018573"/>
            <a:ext cx="11434668" cy="0"/>
          </a:xfrm>
          <a:prstGeom prst="straightConnector1">
            <a:avLst/>
          </a:prstGeom>
          <a:noFill/>
          <a:ln cap="flat" cmpd="sng" w="19050">
            <a:solidFill>
              <a:schemeClr val="lt1"/>
            </a:solidFill>
            <a:prstDash val="solid"/>
            <a:miter lim="8000"/>
            <a:headEnd len="sm" w="sm" type="none"/>
            <a:tailEnd len="sm" w="sm" type="none"/>
          </a:ln>
        </p:spPr>
      </p:cxnSp>
      <p:cxnSp>
        <p:nvCxnSpPr>
          <p:cNvPr id="129" name="Google Shape;129;p327"/>
          <p:cNvCxnSpPr/>
          <p:nvPr/>
        </p:nvCxnSpPr>
        <p:spPr>
          <a:xfrm>
            <a:off x="363794" y="6245650"/>
            <a:ext cx="11434668" cy="0"/>
          </a:xfrm>
          <a:prstGeom prst="straightConnector1">
            <a:avLst/>
          </a:prstGeom>
          <a:noFill/>
          <a:ln cap="flat" cmpd="sng" w="12700">
            <a:solidFill>
              <a:schemeClr val="lt2"/>
            </a:solidFill>
            <a:prstDash val="solid"/>
            <a:miter lim="8000"/>
            <a:headEnd len="sm" w="sm" type="none"/>
            <a:tailEnd len="sm" w="sm" type="none"/>
          </a:ln>
        </p:spPr>
      </p:cxnSp>
      <p:sp>
        <p:nvSpPr>
          <p:cNvPr id="130" name="Google Shape;130;p32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lt2"/>
                </a:solidFill>
                <a:latin typeface="Montserrat"/>
                <a:ea typeface="Montserrat"/>
                <a:cs typeface="Montserrat"/>
                <a:sym typeface="Montserrat"/>
              </a:defRPr>
            </a:lvl1pPr>
            <a:lvl2pPr indent="0" lvl="1" marL="0" algn="r">
              <a:spcBef>
                <a:spcPts val="0"/>
              </a:spcBef>
              <a:buNone/>
              <a:defRPr b="1" sz="1050">
                <a:solidFill>
                  <a:schemeClr val="lt2"/>
                </a:solidFill>
                <a:latin typeface="Montserrat"/>
                <a:ea typeface="Montserrat"/>
                <a:cs typeface="Montserrat"/>
                <a:sym typeface="Montserrat"/>
              </a:defRPr>
            </a:lvl2pPr>
            <a:lvl3pPr indent="0" lvl="2" marL="0" algn="r">
              <a:spcBef>
                <a:spcPts val="0"/>
              </a:spcBef>
              <a:buNone/>
              <a:defRPr b="1" sz="1050">
                <a:solidFill>
                  <a:schemeClr val="lt2"/>
                </a:solidFill>
                <a:latin typeface="Montserrat"/>
                <a:ea typeface="Montserrat"/>
                <a:cs typeface="Montserrat"/>
                <a:sym typeface="Montserrat"/>
              </a:defRPr>
            </a:lvl3pPr>
            <a:lvl4pPr indent="0" lvl="3" marL="0" algn="r">
              <a:spcBef>
                <a:spcPts val="0"/>
              </a:spcBef>
              <a:buNone/>
              <a:defRPr b="1" sz="1050">
                <a:solidFill>
                  <a:schemeClr val="lt2"/>
                </a:solidFill>
                <a:latin typeface="Montserrat"/>
                <a:ea typeface="Montserrat"/>
                <a:cs typeface="Montserrat"/>
                <a:sym typeface="Montserrat"/>
              </a:defRPr>
            </a:lvl4pPr>
            <a:lvl5pPr indent="0" lvl="4" marL="0" algn="r">
              <a:spcBef>
                <a:spcPts val="0"/>
              </a:spcBef>
              <a:buNone/>
              <a:defRPr b="1" sz="1050">
                <a:solidFill>
                  <a:schemeClr val="lt2"/>
                </a:solidFill>
                <a:latin typeface="Montserrat"/>
                <a:ea typeface="Montserrat"/>
                <a:cs typeface="Montserrat"/>
                <a:sym typeface="Montserrat"/>
              </a:defRPr>
            </a:lvl5pPr>
            <a:lvl6pPr indent="0" lvl="5" marL="0" algn="r">
              <a:spcBef>
                <a:spcPts val="0"/>
              </a:spcBef>
              <a:buNone/>
              <a:defRPr b="1" sz="1050">
                <a:solidFill>
                  <a:schemeClr val="lt2"/>
                </a:solidFill>
                <a:latin typeface="Montserrat"/>
                <a:ea typeface="Montserrat"/>
                <a:cs typeface="Montserrat"/>
                <a:sym typeface="Montserrat"/>
              </a:defRPr>
            </a:lvl6pPr>
            <a:lvl7pPr indent="0" lvl="6" marL="0" algn="r">
              <a:spcBef>
                <a:spcPts val="0"/>
              </a:spcBef>
              <a:buNone/>
              <a:defRPr b="1" sz="1050">
                <a:solidFill>
                  <a:schemeClr val="lt2"/>
                </a:solidFill>
                <a:latin typeface="Montserrat"/>
                <a:ea typeface="Montserrat"/>
                <a:cs typeface="Montserrat"/>
                <a:sym typeface="Montserrat"/>
              </a:defRPr>
            </a:lvl7pPr>
            <a:lvl8pPr indent="0" lvl="7" marL="0" algn="r">
              <a:spcBef>
                <a:spcPts val="0"/>
              </a:spcBef>
              <a:buNone/>
              <a:defRPr b="1" sz="1050">
                <a:solidFill>
                  <a:schemeClr val="lt2"/>
                </a:solidFill>
                <a:latin typeface="Montserrat"/>
                <a:ea typeface="Montserrat"/>
                <a:cs typeface="Montserrat"/>
                <a:sym typeface="Montserrat"/>
              </a:defRPr>
            </a:lvl8pPr>
            <a:lvl9pPr indent="0" lvl="8" marL="0" algn="r">
              <a:spcBef>
                <a:spcPts val="0"/>
              </a:spcBef>
              <a:buNone/>
              <a:defRPr b="1" sz="1050">
                <a:solidFill>
                  <a:schemeClr val="lt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2">
  <p:cSld name="Title Slide 2">
    <p:spTree>
      <p:nvGrpSpPr>
        <p:cNvPr id="20" name="Shape 20"/>
        <p:cNvGrpSpPr/>
        <p:nvPr/>
      </p:nvGrpSpPr>
      <p:grpSpPr>
        <a:xfrm>
          <a:off x="0" y="0"/>
          <a:ext cx="0" cy="0"/>
          <a:chOff x="0" y="0"/>
          <a:chExt cx="0" cy="0"/>
        </a:xfrm>
      </p:grpSpPr>
      <p:sp>
        <p:nvSpPr>
          <p:cNvPr id="21" name="Google Shape;21;p309"/>
          <p:cNvSpPr/>
          <p:nvPr/>
        </p:nvSpPr>
        <p:spPr>
          <a:xfrm>
            <a:off x="0" y="0"/>
            <a:ext cx="12192000" cy="6910086"/>
          </a:xfrm>
          <a:prstGeom prst="rect">
            <a:avLst/>
          </a:prstGeom>
          <a:gradFill>
            <a:gsLst>
              <a:gs pos="0">
                <a:srgbClr val="031527"/>
              </a:gs>
              <a:gs pos="19000">
                <a:srgbClr val="031527"/>
              </a:gs>
              <a:gs pos="91000">
                <a:srgbClr val="0F287B"/>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Montserrat"/>
              <a:ea typeface="Montserrat"/>
              <a:cs typeface="Montserrat"/>
              <a:sym typeface="Montserrat"/>
            </a:endParaRPr>
          </a:p>
        </p:txBody>
      </p:sp>
      <p:sp>
        <p:nvSpPr>
          <p:cNvPr id="22" name="Google Shape;22;p309"/>
          <p:cNvSpPr txBox="1"/>
          <p:nvPr>
            <p:ph type="ctrTitle"/>
          </p:nvPr>
        </p:nvSpPr>
        <p:spPr>
          <a:xfrm>
            <a:off x="2793644" y="2069756"/>
            <a:ext cx="8166296" cy="2387600"/>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5"/>
              </a:buClr>
              <a:buSzPts val="6000"/>
              <a:buFont typeface="Montserrat"/>
              <a:buNone/>
              <a:defRPr sz="6000">
                <a:solidFill>
                  <a:schemeClr val="accent5"/>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 name="Google Shape;23;p309"/>
          <p:cNvSpPr txBox="1"/>
          <p:nvPr>
            <p:ph idx="1" type="subTitle"/>
          </p:nvPr>
        </p:nvSpPr>
        <p:spPr>
          <a:xfrm>
            <a:off x="2793644" y="4723643"/>
            <a:ext cx="8166296" cy="890954"/>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chemeClr val="lt1"/>
              </a:buClr>
              <a:buSzPts val="2400"/>
              <a:buNone/>
              <a:defRPr sz="2400">
                <a:solidFill>
                  <a:schemeClr val="lt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4" name="Google Shape;24;p309"/>
          <p:cNvSpPr/>
          <p:nvPr>
            <p:ph idx="2" type="pic"/>
          </p:nvPr>
        </p:nvSpPr>
        <p:spPr>
          <a:xfrm>
            <a:off x="2832820" y="645546"/>
            <a:ext cx="2469563" cy="914400"/>
          </a:xfrm>
          <a:prstGeom prst="rect">
            <a:avLst/>
          </a:prstGeom>
          <a:noFill/>
          <a:ln>
            <a:noFill/>
          </a:ln>
        </p:spPr>
      </p:sp>
      <p:pic>
        <p:nvPicPr>
          <p:cNvPr id="25" name="Google Shape;25;p309"/>
          <p:cNvPicPr preferRelativeResize="0"/>
          <p:nvPr/>
        </p:nvPicPr>
        <p:blipFill rotWithShape="1">
          <a:blip r:embed="rId2">
            <a:alphaModFix amt="20000"/>
          </a:blip>
          <a:srcRect b="0" l="34712" r="18571" t="1400"/>
          <a:stretch/>
        </p:blipFill>
        <p:spPr>
          <a:xfrm flipH="1">
            <a:off x="0" y="-475488"/>
            <a:ext cx="2399786" cy="7603482"/>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Slide - Dark RHS">
  <p:cSld name="Section Slide - Dark RHS">
    <p:bg>
      <p:bgPr>
        <a:gradFill>
          <a:gsLst>
            <a:gs pos="0">
              <a:srgbClr val="031527"/>
            </a:gs>
            <a:gs pos="19000">
              <a:srgbClr val="031527"/>
            </a:gs>
            <a:gs pos="91000">
              <a:srgbClr val="0F287B"/>
            </a:gs>
            <a:gs pos="100000">
              <a:srgbClr val="1D3ED9"/>
            </a:gs>
          </a:gsLst>
          <a:path path="circle">
            <a:fillToRect b="100%" l="0%" r="100%" t="0%"/>
          </a:path>
          <a:tileRect b="0%" l="-100%" r="0%" t="-100%"/>
        </a:gradFill>
      </p:bgPr>
    </p:bg>
    <p:spTree>
      <p:nvGrpSpPr>
        <p:cNvPr id="131" name="Shape 131"/>
        <p:cNvGrpSpPr/>
        <p:nvPr/>
      </p:nvGrpSpPr>
      <p:grpSpPr>
        <a:xfrm>
          <a:off x="0" y="0"/>
          <a:ext cx="0" cy="0"/>
          <a:chOff x="0" y="0"/>
          <a:chExt cx="0" cy="0"/>
        </a:xfrm>
      </p:grpSpPr>
      <p:sp>
        <p:nvSpPr>
          <p:cNvPr id="132" name="Google Shape;132;p316"/>
          <p:cNvSpPr txBox="1"/>
          <p:nvPr>
            <p:ph idx="11" type="ftr"/>
          </p:nvPr>
        </p:nvSpPr>
        <p:spPr>
          <a:xfrm>
            <a:off x="3611302"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133" name="Google Shape;133;p316"/>
          <p:cNvCxnSpPr/>
          <p:nvPr/>
        </p:nvCxnSpPr>
        <p:spPr>
          <a:xfrm>
            <a:off x="3623911" y="6245650"/>
            <a:ext cx="8174551" cy="0"/>
          </a:xfrm>
          <a:prstGeom prst="straightConnector1">
            <a:avLst/>
          </a:prstGeom>
          <a:noFill/>
          <a:ln cap="flat" cmpd="sng" w="12700">
            <a:solidFill>
              <a:schemeClr val="lt2"/>
            </a:solidFill>
            <a:prstDash val="solid"/>
            <a:miter lim="8000"/>
            <a:headEnd len="sm" w="sm" type="none"/>
            <a:tailEnd len="sm" w="sm" type="none"/>
          </a:ln>
        </p:spPr>
      </p:cxnSp>
      <p:sp>
        <p:nvSpPr>
          <p:cNvPr id="134" name="Google Shape;134;p316"/>
          <p:cNvSpPr/>
          <p:nvPr/>
        </p:nvSpPr>
        <p:spPr>
          <a:xfrm>
            <a:off x="0" y="0"/>
            <a:ext cx="3395241"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35" name="Google Shape;135;p316"/>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2"/>
              </a:buClr>
              <a:buSzPts val="2800"/>
              <a:buFont typeface="Montserrat"/>
              <a:buNone/>
              <a:defRPr b="1" sz="2800">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6" name="Google Shape;136;p31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i="0" sz="1050" u="none" cap="none" strike="noStrike">
                <a:solidFill>
                  <a:schemeClr val="lt2"/>
                </a:solidFill>
                <a:latin typeface="Montserrat"/>
                <a:ea typeface="Montserrat"/>
                <a:cs typeface="Montserrat"/>
                <a:sym typeface="Montserrat"/>
              </a:defRPr>
            </a:lvl1pPr>
            <a:lvl2pPr indent="0" lvl="1" marL="0" algn="r">
              <a:spcBef>
                <a:spcPts val="0"/>
              </a:spcBef>
              <a:buNone/>
              <a:defRPr b="1" i="0" sz="1050" u="none" cap="none" strike="noStrike">
                <a:solidFill>
                  <a:schemeClr val="lt2"/>
                </a:solidFill>
                <a:latin typeface="Montserrat"/>
                <a:ea typeface="Montserrat"/>
                <a:cs typeface="Montserrat"/>
                <a:sym typeface="Montserrat"/>
              </a:defRPr>
            </a:lvl2pPr>
            <a:lvl3pPr indent="0" lvl="2" marL="0" algn="r">
              <a:spcBef>
                <a:spcPts val="0"/>
              </a:spcBef>
              <a:buNone/>
              <a:defRPr b="1" i="0" sz="1050" u="none" cap="none" strike="noStrike">
                <a:solidFill>
                  <a:schemeClr val="lt2"/>
                </a:solidFill>
                <a:latin typeface="Montserrat"/>
                <a:ea typeface="Montserrat"/>
                <a:cs typeface="Montserrat"/>
                <a:sym typeface="Montserrat"/>
              </a:defRPr>
            </a:lvl3pPr>
            <a:lvl4pPr indent="0" lvl="3" marL="0" algn="r">
              <a:spcBef>
                <a:spcPts val="0"/>
              </a:spcBef>
              <a:buNone/>
              <a:defRPr b="1" i="0" sz="1050" u="none" cap="none" strike="noStrike">
                <a:solidFill>
                  <a:schemeClr val="lt2"/>
                </a:solidFill>
                <a:latin typeface="Montserrat"/>
                <a:ea typeface="Montserrat"/>
                <a:cs typeface="Montserrat"/>
                <a:sym typeface="Montserrat"/>
              </a:defRPr>
            </a:lvl4pPr>
            <a:lvl5pPr indent="0" lvl="4" marL="0" algn="r">
              <a:spcBef>
                <a:spcPts val="0"/>
              </a:spcBef>
              <a:buNone/>
              <a:defRPr b="1" i="0" sz="1050" u="none" cap="none" strike="noStrike">
                <a:solidFill>
                  <a:schemeClr val="lt2"/>
                </a:solidFill>
                <a:latin typeface="Montserrat"/>
                <a:ea typeface="Montserrat"/>
                <a:cs typeface="Montserrat"/>
                <a:sym typeface="Montserrat"/>
              </a:defRPr>
            </a:lvl5pPr>
            <a:lvl6pPr indent="0" lvl="5" marL="0" algn="r">
              <a:spcBef>
                <a:spcPts val="0"/>
              </a:spcBef>
              <a:buNone/>
              <a:defRPr b="1" i="0" sz="1050" u="none" cap="none" strike="noStrike">
                <a:solidFill>
                  <a:schemeClr val="lt2"/>
                </a:solidFill>
                <a:latin typeface="Montserrat"/>
                <a:ea typeface="Montserrat"/>
                <a:cs typeface="Montserrat"/>
                <a:sym typeface="Montserrat"/>
              </a:defRPr>
            </a:lvl6pPr>
            <a:lvl7pPr indent="0" lvl="6" marL="0" algn="r">
              <a:spcBef>
                <a:spcPts val="0"/>
              </a:spcBef>
              <a:buNone/>
              <a:defRPr b="1" i="0" sz="1050" u="none" cap="none" strike="noStrike">
                <a:solidFill>
                  <a:schemeClr val="lt2"/>
                </a:solidFill>
                <a:latin typeface="Montserrat"/>
                <a:ea typeface="Montserrat"/>
                <a:cs typeface="Montserrat"/>
                <a:sym typeface="Montserrat"/>
              </a:defRPr>
            </a:lvl7pPr>
            <a:lvl8pPr indent="0" lvl="7" marL="0" algn="r">
              <a:spcBef>
                <a:spcPts val="0"/>
              </a:spcBef>
              <a:buNone/>
              <a:defRPr b="1" i="0" sz="1050" u="none" cap="none" strike="noStrike">
                <a:solidFill>
                  <a:schemeClr val="lt2"/>
                </a:solidFill>
                <a:latin typeface="Montserrat"/>
                <a:ea typeface="Montserrat"/>
                <a:cs typeface="Montserrat"/>
                <a:sym typeface="Montserrat"/>
              </a:defRPr>
            </a:lvl8pPr>
            <a:lvl9pPr indent="0" lvl="8" marL="0" algn="r">
              <a:spcBef>
                <a:spcPts val="0"/>
              </a:spcBef>
              <a:buNone/>
              <a:defRPr b="1" i="0" sz="1050" u="none" cap="none" strike="noStrike">
                <a:solidFill>
                  <a:schemeClr val="lt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Slide - Dark RHS">
  <p:cSld name="Section Slide - Dark RHS">
    <p:bg>
      <p:bgPr>
        <a:gradFill>
          <a:gsLst>
            <a:gs pos="0">
              <a:srgbClr val="031527"/>
            </a:gs>
            <a:gs pos="19000">
              <a:srgbClr val="031527"/>
            </a:gs>
            <a:gs pos="91000">
              <a:srgbClr val="0F287B"/>
            </a:gs>
            <a:gs pos="100000">
              <a:srgbClr val="1D3ED9"/>
            </a:gs>
          </a:gsLst>
          <a:path path="circle">
            <a:fillToRect b="100%" l="0%" r="100%" t="0%"/>
          </a:path>
          <a:tileRect b="0%" l="-100%" r="0%" t="-100%"/>
        </a:gradFill>
      </p:bgPr>
    </p:bg>
    <p:spTree>
      <p:nvGrpSpPr>
        <p:cNvPr id="142" name="Shape 142"/>
        <p:cNvGrpSpPr/>
        <p:nvPr/>
      </p:nvGrpSpPr>
      <p:grpSpPr>
        <a:xfrm>
          <a:off x="0" y="0"/>
          <a:ext cx="0" cy="0"/>
          <a:chOff x="0" y="0"/>
          <a:chExt cx="0" cy="0"/>
        </a:xfrm>
      </p:grpSpPr>
      <p:sp>
        <p:nvSpPr>
          <p:cNvPr id="143" name="Google Shape;143;p317"/>
          <p:cNvSpPr txBox="1"/>
          <p:nvPr>
            <p:ph idx="11" type="ftr"/>
          </p:nvPr>
        </p:nvSpPr>
        <p:spPr>
          <a:xfrm>
            <a:off x="3611302"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144" name="Google Shape;144;p317"/>
          <p:cNvCxnSpPr/>
          <p:nvPr/>
        </p:nvCxnSpPr>
        <p:spPr>
          <a:xfrm>
            <a:off x="3623911" y="6245650"/>
            <a:ext cx="8174551" cy="0"/>
          </a:xfrm>
          <a:prstGeom prst="straightConnector1">
            <a:avLst/>
          </a:prstGeom>
          <a:noFill/>
          <a:ln cap="flat" cmpd="sng" w="12700">
            <a:solidFill>
              <a:schemeClr val="lt2"/>
            </a:solidFill>
            <a:prstDash val="solid"/>
            <a:miter lim="8000"/>
            <a:headEnd len="sm" w="sm" type="none"/>
            <a:tailEnd len="sm" w="sm" type="none"/>
          </a:ln>
        </p:spPr>
      </p:cxnSp>
      <p:sp>
        <p:nvSpPr>
          <p:cNvPr id="145" name="Google Shape;145;p317"/>
          <p:cNvSpPr/>
          <p:nvPr/>
        </p:nvSpPr>
        <p:spPr>
          <a:xfrm>
            <a:off x="0" y="0"/>
            <a:ext cx="3395241"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Montserrat"/>
              <a:ea typeface="Montserrat"/>
              <a:cs typeface="Montserrat"/>
              <a:sym typeface="Montserrat"/>
            </a:endParaRPr>
          </a:p>
        </p:txBody>
      </p:sp>
      <p:sp>
        <p:nvSpPr>
          <p:cNvPr id="146" name="Google Shape;146;p317"/>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2"/>
              </a:buClr>
              <a:buSzPts val="2800"/>
              <a:buFont typeface="Montserrat"/>
              <a:buNone/>
              <a:defRPr b="1" sz="2800">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7" name="Google Shape;147;p31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i="0" sz="1050" u="none" cap="none" strike="noStrike">
                <a:solidFill>
                  <a:schemeClr val="lt2"/>
                </a:solidFill>
                <a:latin typeface="Montserrat"/>
                <a:ea typeface="Montserrat"/>
                <a:cs typeface="Montserrat"/>
                <a:sym typeface="Montserrat"/>
              </a:defRPr>
            </a:lvl1pPr>
            <a:lvl2pPr indent="0" lvl="1" marL="0" algn="r">
              <a:spcBef>
                <a:spcPts val="0"/>
              </a:spcBef>
              <a:buNone/>
              <a:defRPr b="1" i="0" sz="1050" u="none" cap="none" strike="noStrike">
                <a:solidFill>
                  <a:schemeClr val="lt2"/>
                </a:solidFill>
                <a:latin typeface="Montserrat"/>
                <a:ea typeface="Montserrat"/>
                <a:cs typeface="Montserrat"/>
                <a:sym typeface="Montserrat"/>
              </a:defRPr>
            </a:lvl2pPr>
            <a:lvl3pPr indent="0" lvl="2" marL="0" algn="r">
              <a:spcBef>
                <a:spcPts val="0"/>
              </a:spcBef>
              <a:buNone/>
              <a:defRPr b="1" i="0" sz="1050" u="none" cap="none" strike="noStrike">
                <a:solidFill>
                  <a:schemeClr val="lt2"/>
                </a:solidFill>
                <a:latin typeface="Montserrat"/>
                <a:ea typeface="Montserrat"/>
                <a:cs typeface="Montserrat"/>
                <a:sym typeface="Montserrat"/>
              </a:defRPr>
            </a:lvl3pPr>
            <a:lvl4pPr indent="0" lvl="3" marL="0" algn="r">
              <a:spcBef>
                <a:spcPts val="0"/>
              </a:spcBef>
              <a:buNone/>
              <a:defRPr b="1" i="0" sz="1050" u="none" cap="none" strike="noStrike">
                <a:solidFill>
                  <a:schemeClr val="lt2"/>
                </a:solidFill>
                <a:latin typeface="Montserrat"/>
                <a:ea typeface="Montserrat"/>
                <a:cs typeface="Montserrat"/>
                <a:sym typeface="Montserrat"/>
              </a:defRPr>
            </a:lvl4pPr>
            <a:lvl5pPr indent="0" lvl="4" marL="0" algn="r">
              <a:spcBef>
                <a:spcPts val="0"/>
              </a:spcBef>
              <a:buNone/>
              <a:defRPr b="1" i="0" sz="1050" u="none" cap="none" strike="noStrike">
                <a:solidFill>
                  <a:schemeClr val="lt2"/>
                </a:solidFill>
                <a:latin typeface="Montserrat"/>
                <a:ea typeface="Montserrat"/>
                <a:cs typeface="Montserrat"/>
                <a:sym typeface="Montserrat"/>
              </a:defRPr>
            </a:lvl5pPr>
            <a:lvl6pPr indent="0" lvl="5" marL="0" algn="r">
              <a:spcBef>
                <a:spcPts val="0"/>
              </a:spcBef>
              <a:buNone/>
              <a:defRPr b="1" i="0" sz="1050" u="none" cap="none" strike="noStrike">
                <a:solidFill>
                  <a:schemeClr val="lt2"/>
                </a:solidFill>
                <a:latin typeface="Montserrat"/>
                <a:ea typeface="Montserrat"/>
                <a:cs typeface="Montserrat"/>
                <a:sym typeface="Montserrat"/>
              </a:defRPr>
            </a:lvl6pPr>
            <a:lvl7pPr indent="0" lvl="6" marL="0" algn="r">
              <a:spcBef>
                <a:spcPts val="0"/>
              </a:spcBef>
              <a:buNone/>
              <a:defRPr b="1" i="0" sz="1050" u="none" cap="none" strike="noStrike">
                <a:solidFill>
                  <a:schemeClr val="lt2"/>
                </a:solidFill>
                <a:latin typeface="Montserrat"/>
                <a:ea typeface="Montserrat"/>
                <a:cs typeface="Montserrat"/>
                <a:sym typeface="Montserrat"/>
              </a:defRPr>
            </a:lvl7pPr>
            <a:lvl8pPr indent="0" lvl="7" marL="0" algn="r">
              <a:spcBef>
                <a:spcPts val="0"/>
              </a:spcBef>
              <a:buNone/>
              <a:defRPr b="1" i="0" sz="1050" u="none" cap="none" strike="noStrike">
                <a:solidFill>
                  <a:schemeClr val="lt2"/>
                </a:solidFill>
                <a:latin typeface="Montserrat"/>
                <a:ea typeface="Montserrat"/>
                <a:cs typeface="Montserrat"/>
                <a:sym typeface="Montserrat"/>
              </a:defRPr>
            </a:lvl8pPr>
            <a:lvl9pPr indent="0" lvl="8" marL="0" algn="r">
              <a:spcBef>
                <a:spcPts val="0"/>
              </a:spcBef>
              <a:buNone/>
              <a:defRPr b="1" i="0" sz="1050" u="none" cap="none" strike="noStrike">
                <a:solidFill>
                  <a:schemeClr val="lt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Dark Background)">
  <p:cSld name="Title Only (Dark Background)">
    <p:bg>
      <p:bgPr>
        <a:gradFill>
          <a:gsLst>
            <a:gs pos="0">
              <a:srgbClr val="031527"/>
            </a:gs>
            <a:gs pos="19000">
              <a:srgbClr val="031527"/>
            </a:gs>
            <a:gs pos="91000">
              <a:srgbClr val="0F287B"/>
            </a:gs>
            <a:gs pos="100000">
              <a:srgbClr val="1D3ED9"/>
            </a:gs>
          </a:gsLst>
          <a:path path="circle">
            <a:fillToRect b="100%" l="0%" r="100%" t="0%"/>
          </a:path>
          <a:tileRect b="0%" l="-100%" r="0%" t="-100%"/>
        </a:gradFill>
      </p:bgPr>
    </p:bg>
    <p:spTree>
      <p:nvGrpSpPr>
        <p:cNvPr id="148" name="Shape 148"/>
        <p:cNvGrpSpPr/>
        <p:nvPr/>
      </p:nvGrpSpPr>
      <p:grpSpPr>
        <a:xfrm>
          <a:off x="0" y="0"/>
          <a:ext cx="0" cy="0"/>
          <a:chOff x="0" y="0"/>
          <a:chExt cx="0" cy="0"/>
        </a:xfrm>
      </p:grpSpPr>
      <p:sp>
        <p:nvSpPr>
          <p:cNvPr id="149" name="Google Shape;149;p32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lt2"/>
              </a:buClr>
              <a:buSzPts val="2800"/>
              <a:buFont typeface="Montserrat"/>
              <a:buNone/>
              <a:defRPr b="1"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0" name="Google Shape;150;p328"/>
          <p:cNvSpPr txBox="1"/>
          <p:nvPr>
            <p:ph idx="11" type="ftr"/>
          </p:nvPr>
        </p:nvSpPr>
        <p:spPr>
          <a:xfrm>
            <a:off x="363794"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151" name="Google Shape;151;p328"/>
          <p:cNvCxnSpPr/>
          <p:nvPr/>
        </p:nvCxnSpPr>
        <p:spPr>
          <a:xfrm>
            <a:off x="363794" y="1018573"/>
            <a:ext cx="11434668" cy="0"/>
          </a:xfrm>
          <a:prstGeom prst="straightConnector1">
            <a:avLst/>
          </a:prstGeom>
          <a:noFill/>
          <a:ln cap="flat" cmpd="sng" w="19050">
            <a:solidFill>
              <a:schemeClr val="lt1"/>
            </a:solidFill>
            <a:prstDash val="solid"/>
            <a:miter lim="8000"/>
            <a:headEnd len="sm" w="sm" type="none"/>
            <a:tailEnd len="sm" w="sm" type="none"/>
          </a:ln>
        </p:spPr>
      </p:cxnSp>
      <p:cxnSp>
        <p:nvCxnSpPr>
          <p:cNvPr id="152" name="Google Shape;152;p328"/>
          <p:cNvCxnSpPr/>
          <p:nvPr/>
        </p:nvCxnSpPr>
        <p:spPr>
          <a:xfrm>
            <a:off x="363794" y="6245650"/>
            <a:ext cx="11434668" cy="0"/>
          </a:xfrm>
          <a:prstGeom prst="straightConnector1">
            <a:avLst/>
          </a:prstGeom>
          <a:noFill/>
          <a:ln cap="flat" cmpd="sng" w="12700">
            <a:solidFill>
              <a:schemeClr val="lt2"/>
            </a:solidFill>
            <a:prstDash val="solid"/>
            <a:miter lim="8000"/>
            <a:headEnd len="sm" w="sm" type="none"/>
            <a:tailEnd len="sm" w="sm" type="none"/>
          </a:ln>
        </p:spPr>
      </p:cxnSp>
      <p:sp>
        <p:nvSpPr>
          <p:cNvPr id="153" name="Google Shape;153;p32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lt2"/>
                </a:solidFill>
                <a:latin typeface="Montserrat"/>
                <a:ea typeface="Montserrat"/>
                <a:cs typeface="Montserrat"/>
                <a:sym typeface="Montserrat"/>
              </a:defRPr>
            </a:lvl1pPr>
            <a:lvl2pPr indent="0" lvl="1" marL="0" algn="r">
              <a:spcBef>
                <a:spcPts val="0"/>
              </a:spcBef>
              <a:buNone/>
              <a:defRPr b="1" sz="1050">
                <a:solidFill>
                  <a:schemeClr val="lt2"/>
                </a:solidFill>
                <a:latin typeface="Montserrat"/>
                <a:ea typeface="Montserrat"/>
                <a:cs typeface="Montserrat"/>
                <a:sym typeface="Montserrat"/>
              </a:defRPr>
            </a:lvl2pPr>
            <a:lvl3pPr indent="0" lvl="2" marL="0" algn="r">
              <a:spcBef>
                <a:spcPts val="0"/>
              </a:spcBef>
              <a:buNone/>
              <a:defRPr b="1" sz="1050">
                <a:solidFill>
                  <a:schemeClr val="lt2"/>
                </a:solidFill>
                <a:latin typeface="Montserrat"/>
                <a:ea typeface="Montserrat"/>
                <a:cs typeface="Montserrat"/>
                <a:sym typeface="Montserrat"/>
              </a:defRPr>
            </a:lvl3pPr>
            <a:lvl4pPr indent="0" lvl="3" marL="0" algn="r">
              <a:spcBef>
                <a:spcPts val="0"/>
              </a:spcBef>
              <a:buNone/>
              <a:defRPr b="1" sz="1050">
                <a:solidFill>
                  <a:schemeClr val="lt2"/>
                </a:solidFill>
                <a:latin typeface="Montserrat"/>
                <a:ea typeface="Montserrat"/>
                <a:cs typeface="Montserrat"/>
                <a:sym typeface="Montserrat"/>
              </a:defRPr>
            </a:lvl4pPr>
            <a:lvl5pPr indent="0" lvl="4" marL="0" algn="r">
              <a:spcBef>
                <a:spcPts val="0"/>
              </a:spcBef>
              <a:buNone/>
              <a:defRPr b="1" sz="1050">
                <a:solidFill>
                  <a:schemeClr val="lt2"/>
                </a:solidFill>
                <a:latin typeface="Montserrat"/>
                <a:ea typeface="Montserrat"/>
                <a:cs typeface="Montserrat"/>
                <a:sym typeface="Montserrat"/>
              </a:defRPr>
            </a:lvl5pPr>
            <a:lvl6pPr indent="0" lvl="5" marL="0" algn="r">
              <a:spcBef>
                <a:spcPts val="0"/>
              </a:spcBef>
              <a:buNone/>
              <a:defRPr b="1" sz="1050">
                <a:solidFill>
                  <a:schemeClr val="lt2"/>
                </a:solidFill>
                <a:latin typeface="Montserrat"/>
                <a:ea typeface="Montserrat"/>
                <a:cs typeface="Montserrat"/>
                <a:sym typeface="Montserrat"/>
              </a:defRPr>
            </a:lvl6pPr>
            <a:lvl7pPr indent="0" lvl="6" marL="0" algn="r">
              <a:spcBef>
                <a:spcPts val="0"/>
              </a:spcBef>
              <a:buNone/>
              <a:defRPr b="1" sz="1050">
                <a:solidFill>
                  <a:schemeClr val="lt2"/>
                </a:solidFill>
                <a:latin typeface="Montserrat"/>
                <a:ea typeface="Montserrat"/>
                <a:cs typeface="Montserrat"/>
                <a:sym typeface="Montserrat"/>
              </a:defRPr>
            </a:lvl7pPr>
            <a:lvl8pPr indent="0" lvl="7" marL="0" algn="r">
              <a:spcBef>
                <a:spcPts val="0"/>
              </a:spcBef>
              <a:buNone/>
              <a:defRPr b="1" sz="1050">
                <a:solidFill>
                  <a:schemeClr val="lt2"/>
                </a:solidFill>
                <a:latin typeface="Montserrat"/>
                <a:ea typeface="Montserrat"/>
                <a:cs typeface="Montserrat"/>
                <a:sym typeface="Montserrat"/>
              </a:defRPr>
            </a:lvl8pPr>
            <a:lvl9pPr indent="0" lvl="8" marL="0" algn="r">
              <a:spcBef>
                <a:spcPts val="0"/>
              </a:spcBef>
              <a:buNone/>
              <a:defRPr b="1" sz="1050">
                <a:solidFill>
                  <a:schemeClr val="lt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p:cSld name="Section Header">
    <p:spTree>
      <p:nvGrpSpPr>
        <p:cNvPr id="26" name="Shape 26"/>
        <p:cNvGrpSpPr/>
        <p:nvPr/>
      </p:nvGrpSpPr>
      <p:grpSpPr>
        <a:xfrm>
          <a:off x="0" y="0"/>
          <a:ext cx="0" cy="0"/>
          <a:chOff x="0" y="0"/>
          <a:chExt cx="0" cy="0"/>
        </a:xfrm>
      </p:grpSpPr>
      <p:sp>
        <p:nvSpPr>
          <p:cNvPr id="27" name="Google Shape;27;p310"/>
          <p:cNvSpPr/>
          <p:nvPr/>
        </p:nvSpPr>
        <p:spPr>
          <a:xfrm>
            <a:off x="0" y="0"/>
            <a:ext cx="12192000" cy="6910086"/>
          </a:xfrm>
          <a:prstGeom prst="rect">
            <a:avLst/>
          </a:prstGeom>
          <a:gradFill>
            <a:gsLst>
              <a:gs pos="0">
                <a:srgbClr val="031527"/>
              </a:gs>
              <a:gs pos="19000">
                <a:srgbClr val="031527"/>
              </a:gs>
              <a:gs pos="91000">
                <a:srgbClr val="0F287B"/>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Montserrat"/>
              <a:ea typeface="Montserrat"/>
              <a:cs typeface="Montserrat"/>
              <a:sym typeface="Montserrat"/>
            </a:endParaRPr>
          </a:p>
        </p:txBody>
      </p:sp>
      <p:sp>
        <p:nvSpPr>
          <p:cNvPr id="28" name="Google Shape;28;p310"/>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lt1"/>
              </a:buClr>
              <a:buSzPts val="5400"/>
              <a:buFont typeface="Montserrat"/>
              <a:buNone/>
              <a:defRPr sz="5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29" name="Google Shape;29;p310"/>
          <p:cNvCxnSpPr/>
          <p:nvPr/>
        </p:nvCxnSpPr>
        <p:spPr>
          <a:xfrm>
            <a:off x="0" y="5541671"/>
            <a:ext cx="11362490" cy="0"/>
          </a:xfrm>
          <a:prstGeom prst="straightConnector1">
            <a:avLst/>
          </a:prstGeom>
          <a:noFill/>
          <a:ln cap="flat" cmpd="sng" w="28575">
            <a:solidFill>
              <a:schemeClr val="accent3"/>
            </a:solidFill>
            <a:prstDash val="solid"/>
            <a:miter lim="8000"/>
            <a:headEnd len="sm" w="sm" type="none"/>
            <a:tailEnd len="sm" w="sm" type="none"/>
          </a:ln>
        </p:spPr>
      </p:cxnSp>
      <p:pic>
        <p:nvPicPr>
          <p:cNvPr id="30" name="Google Shape;30;p310"/>
          <p:cNvPicPr preferRelativeResize="0"/>
          <p:nvPr/>
        </p:nvPicPr>
        <p:blipFill rotWithShape="1">
          <a:blip r:embed="rId2">
            <a:alphaModFix amt="5000"/>
          </a:blip>
          <a:srcRect b="0" l="0" r="0" t="0"/>
          <a:stretch/>
        </p:blipFill>
        <p:spPr>
          <a:xfrm>
            <a:off x="7332633" y="-529346"/>
            <a:ext cx="5180303" cy="7776636"/>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hite">
  <p:cSld name="Section Header White">
    <p:spTree>
      <p:nvGrpSpPr>
        <p:cNvPr id="31" name="Shape 31"/>
        <p:cNvGrpSpPr/>
        <p:nvPr/>
      </p:nvGrpSpPr>
      <p:grpSpPr>
        <a:xfrm>
          <a:off x="0" y="0"/>
          <a:ext cx="0" cy="0"/>
          <a:chOff x="0" y="0"/>
          <a:chExt cx="0" cy="0"/>
        </a:xfrm>
      </p:grpSpPr>
      <p:sp>
        <p:nvSpPr>
          <p:cNvPr id="32" name="Google Shape;32;p311"/>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dk2"/>
              </a:buClr>
              <a:buSzPts val="5400"/>
              <a:buFont typeface="Montserrat"/>
              <a:buNone/>
              <a:defRPr sz="5400">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33" name="Google Shape;33;p311"/>
          <p:cNvCxnSpPr/>
          <p:nvPr/>
        </p:nvCxnSpPr>
        <p:spPr>
          <a:xfrm>
            <a:off x="0" y="5541671"/>
            <a:ext cx="11362490" cy="0"/>
          </a:xfrm>
          <a:prstGeom prst="straightConnector1">
            <a:avLst/>
          </a:prstGeom>
          <a:noFill/>
          <a:ln cap="flat" cmpd="sng" w="28575">
            <a:solidFill>
              <a:schemeClr val="accent3"/>
            </a:solidFill>
            <a:prstDash val="solid"/>
            <a:miter lim="8000"/>
            <a:headEnd len="sm" w="sm" type="none"/>
            <a:tailEnd len="sm" w="sm" type="none"/>
          </a:ln>
        </p:spPr>
      </p:cxnSp>
      <p:pic>
        <p:nvPicPr>
          <p:cNvPr id="34" name="Google Shape;34;p311"/>
          <p:cNvPicPr preferRelativeResize="0"/>
          <p:nvPr/>
        </p:nvPicPr>
        <p:blipFill rotWithShape="1">
          <a:blip r:embed="rId2">
            <a:alphaModFix amt="8000"/>
          </a:blip>
          <a:srcRect b="5006" l="0" r="0" t="6807"/>
          <a:stretch/>
        </p:blipFill>
        <p:spPr>
          <a:xfrm>
            <a:off x="7332633" y="0"/>
            <a:ext cx="5180303" cy="6858000"/>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ith Subtitle">
  <p:cSld name="Section Header with Subtitle">
    <p:spTree>
      <p:nvGrpSpPr>
        <p:cNvPr id="35" name="Shape 35"/>
        <p:cNvGrpSpPr/>
        <p:nvPr/>
      </p:nvGrpSpPr>
      <p:grpSpPr>
        <a:xfrm>
          <a:off x="0" y="0"/>
          <a:ext cx="0" cy="0"/>
          <a:chOff x="0" y="0"/>
          <a:chExt cx="0" cy="0"/>
        </a:xfrm>
      </p:grpSpPr>
      <p:sp>
        <p:nvSpPr>
          <p:cNvPr id="36" name="Google Shape;36;p312"/>
          <p:cNvSpPr/>
          <p:nvPr/>
        </p:nvSpPr>
        <p:spPr>
          <a:xfrm>
            <a:off x="0" y="0"/>
            <a:ext cx="12192000" cy="6910086"/>
          </a:xfrm>
          <a:prstGeom prst="rect">
            <a:avLst/>
          </a:prstGeom>
          <a:gradFill>
            <a:gsLst>
              <a:gs pos="0">
                <a:srgbClr val="031527"/>
              </a:gs>
              <a:gs pos="19000">
                <a:srgbClr val="031527"/>
              </a:gs>
              <a:gs pos="91000">
                <a:srgbClr val="0F287B"/>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Montserrat"/>
              <a:ea typeface="Montserrat"/>
              <a:cs typeface="Montserrat"/>
              <a:sym typeface="Montserrat"/>
            </a:endParaRPr>
          </a:p>
        </p:txBody>
      </p:sp>
      <p:sp>
        <p:nvSpPr>
          <p:cNvPr id="37" name="Google Shape;37;p312"/>
          <p:cNvSpPr txBox="1"/>
          <p:nvPr>
            <p:ph type="ctrTitle"/>
          </p:nvPr>
        </p:nvSpPr>
        <p:spPr>
          <a:xfrm>
            <a:off x="703384" y="968381"/>
            <a:ext cx="6444175" cy="1942459"/>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lt1"/>
              </a:buClr>
              <a:buSzPts val="5400"/>
              <a:buFont typeface="Montserrat"/>
              <a:buNone/>
              <a:defRPr sz="5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38" name="Google Shape;38;p312"/>
          <p:cNvCxnSpPr/>
          <p:nvPr/>
        </p:nvCxnSpPr>
        <p:spPr>
          <a:xfrm>
            <a:off x="703385" y="3240431"/>
            <a:ext cx="1643575" cy="0"/>
          </a:xfrm>
          <a:prstGeom prst="straightConnector1">
            <a:avLst/>
          </a:prstGeom>
          <a:noFill/>
          <a:ln cap="flat" cmpd="sng" w="127000">
            <a:solidFill>
              <a:schemeClr val="accent3"/>
            </a:solidFill>
            <a:prstDash val="solid"/>
            <a:miter lim="8000"/>
            <a:headEnd len="sm" w="sm" type="none"/>
            <a:tailEnd len="sm" w="sm" type="none"/>
          </a:ln>
        </p:spPr>
      </p:cxnSp>
      <p:sp>
        <p:nvSpPr>
          <p:cNvPr id="39" name="Google Shape;39;p312"/>
          <p:cNvSpPr txBox="1"/>
          <p:nvPr>
            <p:ph idx="1" type="body"/>
          </p:nvPr>
        </p:nvSpPr>
        <p:spPr>
          <a:xfrm>
            <a:off x="703385" y="3617569"/>
            <a:ext cx="6444175" cy="1942458"/>
          </a:xfrm>
          <a:prstGeom prst="rect">
            <a:avLst/>
          </a:prstGeom>
          <a:noFill/>
          <a:ln>
            <a:noFill/>
          </a:ln>
        </p:spPr>
        <p:txBody>
          <a:bodyPr anchorCtr="0" anchor="t" bIns="0" lIns="0" spcFirstLastPara="1" rIns="0" wrap="square" tIns="0">
            <a:normAutofit/>
          </a:bodyPr>
          <a:lstStyle>
            <a:lvl1pPr indent="-228600" lvl="0" marL="457200" algn="l">
              <a:lnSpc>
                <a:spcPct val="90000"/>
              </a:lnSpc>
              <a:spcBef>
                <a:spcPts val="1000"/>
              </a:spcBef>
              <a:spcAft>
                <a:spcPts val="0"/>
              </a:spcAft>
              <a:buClr>
                <a:schemeClr val="lt1"/>
              </a:buClr>
              <a:buSzPts val="4400"/>
              <a:buNone/>
              <a:defRPr sz="4400">
                <a:solidFill>
                  <a:schemeClr val="lt1"/>
                </a:solidFill>
              </a:defRPr>
            </a:lvl1pPr>
            <a:lvl2pPr indent="-228600" lvl="1" marL="914400" algn="l">
              <a:lnSpc>
                <a:spcPct val="90000"/>
              </a:lnSpc>
              <a:spcBef>
                <a:spcPts val="500"/>
              </a:spcBef>
              <a:spcAft>
                <a:spcPts val="0"/>
              </a:spcAft>
              <a:buClr>
                <a:schemeClr val="dk1"/>
              </a:buClr>
              <a:buSzPts val="2000"/>
              <a:buNone/>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0" name="Google Shape;40;p312"/>
          <p:cNvPicPr preferRelativeResize="0"/>
          <p:nvPr/>
        </p:nvPicPr>
        <p:blipFill rotWithShape="1">
          <a:blip r:embed="rId2">
            <a:alphaModFix amt="5000"/>
          </a:blip>
          <a:srcRect b="0" l="34712" r="18571" t="1400"/>
          <a:stretch/>
        </p:blipFill>
        <p:spPr>
          <a:xfrm flipH="1">
            <a:off x="9792214" y="-475488"/>
            <a:ext cx="2399786" cy="7603482"/>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Slide">
  <p:cSld name="Quote Slide">
    <p:spTree>
      <p:nvGrpSpPr>
        <p:cNvPr id="41" name="Shape 41"/>
        <p:cNvGrpSpPr/>
        <p:nvPr/>
      </p:nvGrpSpPr>
      <p:grpSpPr>
        <a:xfrm>
          <a:off x="0" y="0"/>
          <a:ext cx="0" cy="0"/>
          <a:chOff x="0" y="0"/>
          <a:chExt cx="0" cy="0"/>
        </a:xfrm>
      </p:grpSpPr>
      <p:sp>
        <p:nvSpPr>
          <p:cNvPr id="42" name="Google Shape;42;p313"/>
          <p:cNvSpPr/>
          <p:nvPr/>
        </p:nvSpPr>
        <p:spPr>
          <a:xfrm>
            <a:off x="0" y="0"/>
            <a:ext cx="12192000" cy="6910086"/>
          </a:xfrm>
          <a:prstGeom prst="rect">
            <a:avLst/>
          </a:prstGeom>
          <a:gradFill>
            <a:gsLst>
              <a:gs pos="0">
                <a:srgbClr val="031527"/>
              </a:gs>
              <a:gs pos="19000">
                <a:srgbClr val="031527"/>
              </a:gs>
              <a:gs pos="91000">
                <a:srgbClr val="0F287B"/>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Montserrat"/>
              <a:ea typeface="Montserrat"/>
              <a:cs typeface="Montserrat"/>
              <a:sym typeface="Montserrat"/>
            </a:endParaRPr>
          </a:p>
        </p:txBody>
      </p:sp>
      <p:sp>
        <p:nvSpPr>
          <p:cNvPr id="43" name="Google Shape;43;p313"/>
          <p:cNvSpPr txBox="1"/>
          <p:nvPr>
            <p:ph type="ctrTitle"/>
          </p:nvPr>
        </p:nvSpPr>
        <p:spPr>
          <a:xfrm>
            <a:off x="1957748" y="2470735"/>
            <a:ext cx="8475790" cy="2387600"/>
          </a:xfrm>
          <a:prstGeom prst="rect">
            <a:avLst/>
          </a:prstGeom>
          <a:noFill/>
          <a:ln>
            <a:noFill/>
          </a:ln>
        </p:spPr>
        <p:txBody>
          <a:bodyPr anchorCtr="0" anchor="ctr" bIns="0" lIns="0" spcFirstLastPara="1" rIns="0" wrap="square" tIns="0">
            <a:normAutofit/>
          </a:bodyPr>
          <a:lstStyle>
            <a:lvl1pPr lvl="0" algn="ctr">
              <a:lnSpc>
                <a:spcPct val="90000"/>
              </a:lnSpc>
              <a:spcBef>
                <a:spcPts val="0"/>
              </a:spcBef>
              <a:spcAft>
                <a:spcPts val="0"/>
              </a:spcAft>
              <a:buClr>
                <a:schemeClr val="lt1"/>
              </a:buClr>
              <a:buSzPts val="5400"/>
              <a:buFont typeface="Montserrat"/>
              <a:buNone/>
              <a:defRPr sz="5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 name="Google Shape;44;p313"/>
          <p:cNvSpPr/>
          <p:nvPr/>
        </p:nvSpPr>
        <p:spPr>
          <a:xfrm>
            <a:off x="679937" y="656492"/>
            <a:ext cx="10949354" cy="5597102"/>
          </a:xfrm>
          <a:prstGeom prst="rect">
            <a:avLst/>
          </a:prstGeom>
          <a:noFill/>
          <a:ln cap="flat" cmpd="sng" w="28575">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Montserrat"/>
              <a:ea typeface="Montserrat"/>
              <a:cs typeface="Montserrat"/>
              <a:sym typeface="Montserrat"/>
            </a:endParaRPr>
          </a:p>
        </p:txBody>
      </p:sp>
      <p:pic>
        <p:nvPicPr>
          <p:cNvPr id="45" name="Google Shape;45;p313"/>
          <p:cNvPicPr preferRelativeResize="0"/>
          <p:nvPr/>
        </p:nvPicPr>
        <p:blipFill rotWithShape="1">
          <a:blip r:embed="rId2">
            <a:alphaModFix amt="20000"/>
          </a:blip>
          <a:srcRect b="47351" l="32045" r="33545" t="17835"/>
          <a:stretch/>
        </p:blipFill>
        <p:spPr>
          <a:xfrm>
            <a:off x="761995" y="496064"/>
            <a:ext cx="2110155" cy="2607654"/>
          </a:xfrm>
          <a:prstGeom prst="rect">
            <a:avLst/>
          </a:prstGeom>
          <a:noFill/>
          <a:ln>
            <a:noFill/>
          </a:ln>
        </p:spPr>
      </p:pic>
      <p:sp>
        <p:nvSpPr>
          <p:cNvPr id="46" name="Google Shape;46;p313"/>
          <p:cNvSpPr txBox="1"/>
          <p:nvPr>
            <p:ph idx="12" type="sldNum"/>
          </p:nvPr>
        </p:nvSpPr>
        <p:spPr>
          <a:xfrm>
            <a:off x="11332464" y="6362700"/>
            <a:ext cx="465998" cy="286648"/>
          </a:xfrm>
          <a:prstGeom prst="rect">
            <a:avLst/>
          </a:prstGeom>
          <a:noFill/>
          <a:ln>
            <a:noFill/>
          </a:ln>
        </p:spPr>
        <p:txBody>
          <a:bodyPr anchorCtr="0" anchor="ctr" bIns="72000" lIns="72000" spcFirstLastPara="1" rIns="72000" wrap="square" tIns="72000">
            <a:normAutofit/>
          </a:bodyPr>
          <a:lstStyle>
            <a:lvl1pPr indent="0" lvl="0" marL="0" algn="r">
              <a:spcBef>
                <a:spcPts val="0"/>
              </a:spcBef>
              <a:buNone/>
              <a:defRPr b="1" i="0" sz="1050" u="none" cap="none" strike="noStrike">
                <a:solidFill>
                  <a:schemeClr val="lt1"/>
                </a:solidFill>
                <a:latin typeface="Montserrat"/>
                <a:ea typeface="Montserrat"/>
                <a:cs typeface="Montserrat"/>
                <a:sym typeface="Montserrat"/>
              </a:defRPr>
            </a:lvl1pPr>
            <a:lvl2pPr indent="0" lvl="1" marL="0" algn="r">
              <a:spcBef>
                <a:spcPts val="0"/>
              </a:spcBef>
              <a:buNone/>
              <a:defRPr b="1" i="0" sz="1050" u="none" cap="none" strike="noStrike">
                <a:solidFill>
                  <a:schemeClr val="lt1"/>
                </a:solidFill>
                <a:latin typeface="Montserrat"/>
                <a:ea typeface="Montserrat"/>
                <a:cs typeface="Montserrat"/>
                <a:sym typeface="Montserrat"/>
              </a:defRPr>
            </a:lvl2pPr>
            <a:lvl3pPr indent="0" lvl="2" marL="0" algn="r">
              <a:spcBef>
                <a:spcPts val="0"/>
              </a:spcBef>
              <a:buNone/>
              <a:defRPr b="1" i="0" sz="1050" u="none" cap="none" strike="noStrike">
                <a:solidFill>
                  <a:schemeClr val="lt1"/>
                </a:solidFill>
                <a:latin typeface="Montserrat"/>
                <a:ea typeface="Montserrat"/>
                <a:cs typeface="Montserrat"/>
                <a:sym typeface="Montserrat"/>
              </a:defRPr>
            </a:lvl3pPr>
            <a:lvl4pPr indent="0" lvl="3" marL="0" algn="r">
              <a:spcBef>
                <a:spcPts val="0"/>
              </a:spcBef>
              <a:buNone/>
              <a:defRPr b="1" i="0" sz="1050" u="none" cap="none" strike="noStrike">
                <a:solidFill>
                  <a:schemeClr val="lt1"/>
                </a:solidFill>
                <a:latin typeface="Montserrat"/>
                <a:ea typeface="Montserrat"/>
                <a:cs typeface="Montserrat"/>
                <a:sym typeface="Montserrat"/>
              </a:defRPr>
            </a:lvl4pPr>
            <a:lvl5pPr indent="0" lvl="4" marL="0" algn="r">
              <a:spcBef>
                <a:spcPts val="0"/>
              </a:spcBef>
              <a:buNone/>
              <a:defRPr b="1" i="0" sz="1050" u="none" cap="none" strike="noStrike">
                <a:solidFill>
                  <a:schemeClr val="lt1"/>
                </a:solidFill>
                <a:latin typeface="Montserrat"/>
                <a:ea typeface="Montserrat"/>
                <a:cs typeface="Montserrat"/>
                <a:sym typeface="Montserrat"/>
              </a:defRPr>
            </a:lvl5pPr>
            <a:lvl6pPr indent="0" lvl="5" marL="0" algn="r">
              <a:spcBef>
                <a:spcPts val="0"/>
              </a:spcBef>
              <a:buNone/>
              <a:defRPr b="1" i="0" sz="1050" u="none" cap="none" strike="noStrike">
                <a:solidFill>
                  <a:schemeClr val="lt1"/>
                </a:solidFill>
                <a:latin typeface="Montserrat"/>
                <a:ea typeface="Montserrat"/>
                <a:cs typeface="Montserrat"/>
                <a:sym typeface="Montserrat"/>
              </a:defRPr>
            </a:lvl6pPr>
            <a:lvl7pPr indent="0" lvl="6" marL="0" algn="r">
              <a:spcBef>
                <a:spcPts val="0"/>
              </a:spcBef>
              <a:buNone/>
              <a:defRPr b="1" i="0" sz="1050" u="none" cap="none" strike="noStrike">
                <a:solidFill>
                  <a:schemeClr val="lt1"/>
                </a:solidFill>
                <a:latin typeface="Montserrat"/>
                <a:ea typeface="Montserrat"/>
                <a:cs typeface="Montserrat"/>
                <a:sym typeface="Montserrat"/>
              </a:defRPr>
            </a:lvl7pPr>
            <a:lvl8pPr indent="0" lvl="7" marL="0" algn="r">
              <a:spcBef>
                <a:spcPts val="0"/>
              </a:spcBef>
              <a:buNone/>
              <a:defRPr b="1" i="0" sz="1050" u="none" cap="none" strike="noStrike">
                <a:solidFill>
                  <a:schemeClr val="lt1"/>
                </a:solidFill>
                <a:latin typeface="Montserrat"/>
                <a:ea typeface="Montserrat"/>
                <a:cs typeface="Montserrat"/>
                <a:sym typeface="Montserrat"/>
              </a:defRPr>
            </a:lvl8pPr>
            <a:lvl9pPr indent="0" lvl="8" marL="0" algn="r">
              <a:spcBef>
                <a:spcPts val="0"/>
              </a:spcBef>
              <a:buNone/>
              <a:defRPr b="1" i="0" sz="1050" u="none" cap="none" strike="noStrike">
                <a:solidFill>
                  <a:schemeClr val="lt1"/>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HS Highlight">
  <p:cSld name="LHS Highlight">
    <p:spTree>
      <p:nvGrpSpPr>
        <p:cNvPr id="47" name="Shape 47"/>
        <p:cNvGrpSpPr/>
        <p:nvPr/>
      </p:nvGrpSpPr>
      <p:grpSpPr>
        <a:xfrm>
          <a:off x="0" y="0"/>
          <a:ext cx="0" cy="0"/>
          <a:chOff x="0" y="0"/>
          <a:chExt cx="0" cy="0"/>
        </a:xfrm>
      </p:grpSpPr>
      <p:sp>
        <p:nvSpPr>
          <p:cNvPr id="48" name="Google Shape;48;p314"/>
          <p:cNvSpPr txBox="1"/>
          <p:nvPr>
            <p:ph idx="11" type="ftr"/>
          </p:nvPr>
        </p:nvSpPr>
        <p:spPr>
          <a:xfrm>
            <a:off x="3611302"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49" name="Google Shape;49;p314"/>
          <p:cNvCxnSpPr/>
          <p:nvPr/>
        </p:nvCxnSpPr>
        <p:spPr>
          <a:xfrm>
            <a:off x="3623911" y="6245650"/>
            <a:ext cx="8174551" cy="0"/>
          </a:xfrm>
          <a:prstGeom prst="straightConnector1">
            <a:avLst/>
          </a:prstGeom>
          <a:noFill/>
          <a:ln cap="flat" cmpd="sng" w="12700">
            <a:solidFill>
              <a:schemeClr val="dk2"/>
            </a:solidFill>
            <a:prstDash val="solid"/>
            <a:miter lim="8000"/>
            <a:headEnd len="sm" w="sm" type="none"/>
            <a:tailEnd len="sm" w="sm" type="none"/>
          </a:ln>
        </p:spPr>
      </p:cxnSp>
      <p:sp>
        <p:nvSpPr>
          <p:cNvPr id="50" name="Google Shape;50;p314"/>
          <p:cNvSpPr/>
          <p:nvPr/>
        </p:nvSpPr>
        <p:spPr>
          <a:xfrm>
            <a:off x="0" y="0"/>
            <a:ext cx="3395241" cy="6858000"/>
          </a:xfrm>
          <a:prstGeom prst="rect">
            <a:avLst/>
          </a:prstGeom>
          <a:gradFill>
            <a:gsLst>
              <a:gs pos="0">
                <a:srgbClr val="031527"/>
              </a:gs>
              <a:gs pos="19000">
                <a:srgbClr val="031527"/>
              </a:gs>
              <a:gs pos="91000">
                <a:srgbClr val="0F287B"/>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Montserrat"/>
              <a:ea typeface="Montserrat"/>
              <a:cs typeface="Montserrat"/>
              <a:sym typeface="Montserrat"/>
            </a:endParaRPr>
          </a:p>
        </p:txBody>
      </p:sp>
      <p:sp>
        <p:nvSpPr>
          <p:cNvPr id="51" name="Google Shape;51;p314"/>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accent5"/>
              </a:buClr>
              <a:buSzPts val="2800"/>
              <a:buFont typeface="Montserrat"/>
              <a:buNone/>
              <a:defRPr b="1" sz="2800">
                <a:solidFill>
                  <a:schemeClr val="accent5"/>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2" name="Google Shape;52;p31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i="0" sz="1050" u="none" cap="none" strike="noStrike">
                <a:solidFill>
                  <a:schemeClr val="dk2"/>
                </a:solidFill>
                <a:latin typeface="Montserrat"/>
                <a:ea typeface="Montserrat"/>
                <a:cs typeface="Montserrat"/>
                <a:sym typeface="Montserrat"/>
              </a:defRPr>
            </a:lvl1pPr>
            <a:lvl2pPr indent="0" lvl="1" marL="0" algn="r">
              <a:spcBef>
                <a:spcPts val="0"/>
              </a:spcBef>
              <a:buNone/>
              <a:defRPr b="1" i="0" sz="1050" u="none" cap="none" strike="noStrike">
                <a:solidFill>
                  <a:schemeClr val="dk2"/>
                </a:solidFill>
                <a:latin typeface="Montserrat"/>
                <a:ea typeface="Montserrat"/>
                <a:cs typeface="Montserrat"/>
                <a:sym typeface="Montserrat"/>
              </a:defRPr>
            </a:lvl2pPr>
            <a:lvl3pPr indent="0" lvl="2" marL="0" algn="r">
              <a:spcBef>
                <a:spcPts val="0"/>
              </a:spcBef>
              <a:buNone/>
              <a:defRPr b="1" i="0" sz="1050" u="none" cap="none" strike="noStrike">
                <a:solidFill>
                  <a:schemeClr val="dk2"/>
                </a:solidFill>
                <a:latin typeface="Montserrat"/>
                <a:ea typeface="Montserrat"/>
                <a:cs typeface="Montserrat"/>
                <a:sym typeface="Montserrat"/>
              </a:defRPr>
            </a:lvl3pPr>
            <a:lvl4pPr indent="0" lvl="3" marL="0" algn="r">
              <a:spcBef>
                <a:spcPts val="0"/>
              </a:spcBef>
              <a:buNone/>
              <a:defRPr b="1" i="0" sz="1050" u="none" cap="none" strike="noStrike">
                <a:solidFill>
                  <a:schemeClr val="dk2"/>
                </a:solidFill>
                <a:latin typeface="Montserrat"/>
                <a:ea typeface="Montserrat"/>
                <a:cs typeface="Montserrat"/>
                <a:sym typeface="Montserrat"/>
              </a:defRPr>
            </a:lvl4pPr>
            <a:lvl5pPr indent="0" lvl="4" marL="0" algn="r">
              <a:spcBef>
                <a:spcPts val="0"/>
              </a:spcBef>
              <a:buNone/>
              <a:defRPr b="1" i="0" sz="1050" u="none" cap="none" strike="noStrike">
                <a:solidFill>
                  <a:schemeClr val="dk2"/>
                </a:solidFill>
                <a:latin typeface="Montserrat"/>
                <a:ea typeface="Montserrat"/>
                <a:cs typeface="Montserrat"/>
                <a:sym typeface="Montserrat"/>
              </a:defRPr>
            </a:lvl5pPr>
            <a:lvl6pPr indent="0" lvl="5" marL="0" algn="r">
              <a:spcBef>
                <a:spcPts val="0"/>
              </a:spcBef>
              <a:buNone/>
              <a:defRPr b="1" i="0" sz="1050" u="none" cap="none" strike="noStrike">
                <a:solidFill>
                  <a:schemeClr val="dk2"/>
                </a:solidFill>
                <a:latin typeface="Montserrat"/>
                <a:ea typeface="Montserrat"/>
                <a:cs typeface="Montserrat"/>
                <a:sym typeface="Montserrat"/>
              </a:defRPr>
            </a:lvl6pPr>
            <a:lvl7pPr indent="0" lvl="6" marL="0" algn="r">
              <a:spcBef>
                <a:spcPts val="0"/>
              </a:spcBef>
              <a:buNone/>
              <a:defRPr b="1" i="0" sz="1050" u="none" cap="none" strike="noStrike">
                <a:solidFill>
                  <a:schemeClr val="dk2"/>
                </a:solidFill>
                <a:latin typeface="Montserrat"/>
                <a:ea typeface="Montserrat"/>
                <a:cs typeface="Montserrat"/>
                <a:sym typeface="Montserrat"/>
              </a:defRPr>
            </a:lvl7pPr>
            <a:lvl8pPr indent="0" lvl="7" marL="0" algn="r">
              <a:spcBef>
                <a:spcPts val="0"/>
              </a:spcBef>
              <a:buNone/>
              <a:defRPr b="1" i="0" sz="1050" u="none" cap="none" strike="noStrike">
                <a:solidFill>
                  <a:schemeClr val="dk2"/>
                </a:solidFill>
                <a:latin typeface="Montserrat"/>
                <a:ea typeface="Montserrat"/>
                <a:cs typeface="Montserrat"/>
                <a:sym typeface="Montserrat"/>
              </a:defRPr>
            </a:lvl8pPr>
            <a:lvl9pPr indent="0" lvl="8" marL="0" algn="r">
              <a:spcBef>
                <a:spcPts val="0"/>
              </a:spcBef>
              <a:buNone/>
              <a:defRPr b="1" i="0" sz="1050" u="none" cap="none" strike="noStrike">
                <a:solidFill>
                  <a:schemeClr val="dk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Slide - Gray RHS">
  <p:cSld name="Section Slide - Gray RHS">
    <p:spTree>
      <p:nvGrpSpPr>
        <p:cNvPr id="53" name="Shape 53"/>
        <p:cNvGrpSpPr/>
        <p:nvPr/>
      </p:nvGrpSpPr>
      <p:grpSpPr>
        <a:xfrm>
          <a:off x="0" y="0"/>
          <a:ext cx="0" cy="0"/>
          <a:chOff x="0" y="0"/>
          <a:chExt cx="0" cy="0"/>
        </a:xfrm>
      </p:grpSpPr>
      <p:sp>
        <p:nvSpPr>
          <p:cNvPr id="54" name="Google Shape;54;p318"/>
          <p:cNvSpPr txBox="1"/>
          <p:nvPr>
            <p:ph idx="11" type="ftr"/>
          </p:nvPr>
        </p:nvSpPr>
        <p:spPr>
          <a:xfrm>
            <a:off x="363794" y="6326674"/>
            <a:ext cx="2796095"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55" name="Google Shape;55;p318"/>
          <p:cNvCxnSpPr/>
          <p:nvPr/>
        </p:nvCxnSpPr>
        <p:spPr>
          <a:xfrm>
            <a:off x="363794" y="6245650"/>
            <a:ext cx="2796095" cy="0"/>
          </a:xfrm>
          <a:prstGeom prst="straightConnector1">
            <a:avLst/>
          </a:prstGeom>
          <a:noFill/>
          <a:ln cap="flat" cmpd="sng" w="12700">
            <a:solidFill>
              <a:schemeClr val="dk2"/>
            </a:solidFill>
            <a:prstDash val="solid"/>
            <a:miter lim="8000"/>
            <a:headEnd len="sm" w="sm" type="none"/>
            <a:tailEnd len="sm" w="sm" type="none"/>
          </a:ln>
        </p:spPr>
      </p:cxnSp>
      <p:sp>
        <p:nvSpPr>
          <p:cNvPr id="56" name="Google Shape;56;p318"/>
          <p:cNvSpPr txBox="1"/>
          <p:nvPr>
            <p:ph type="title"/>
          </p:nvPr>
        </p:nvSpPr>
        <p:spPr>
          <a:xfrm>
            <a:off x="363794" y="2692824"/>
            <a:ext cx="2796095" cy="1472349"/>
          </a:xfrm>
          <a:prstGeom prst="rect">
            <a:avLst/>
          </a:prstGeom>
          <a:noFill/>
          <a:ln>
            <a:noFill/>
          </a:ln>
        </p:spPr>
        <p:txBody>
          <a:bodyPr anchorCtr="0" anchor="ctr" bIns="0" lIns="0" spcFirstLastPara="1" rIns="0" wrap="square" tIns="0">
            <a:noAutofit/>
          </a:bodyPr>
          <a:lstStyle>
            <a:lvl1pPr lvl="0" algn="l">
              <a:lnSpc>
                <a:spcPct val="90000"/>
              </a:lnSpc>
              <a:spcBef>
                <a:spcPts val="0"/>
              </a:spcBef>
              <a:spcAft>
                <a:spcPts val="0"/>
              </a:spcAft>
              <a:buClr>
                <a:schemeClr val="dk2"/>
              </a:buClr>
              <a:buSzPts val="2800"/>
              <a:buFont typeface="Montserrat"/>
              <a:buNone/>
              <a:defRPr b="1"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7" name="Google Shape;57;p318"/>
          <p:cNvSpPr/>
          <p:nvPr/>
        </p:nvSpPr>
        <p:spPr>
          <a:xfrm>
            <a:off x="3395242" y="0"/>
            <a:ext cx="8796760" cy="6858000"/>
          </a:xfrm>
          <a:prstGeom prst="rect">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8" name="Google Shape;58;p31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dk2"/>
                </a:solidFill>
                <a:latin typeface="Montserrat"/>
                <a:ea typeface="Montserrat"/>
                <a:cs typeface="Montserrat"/>
                <a:sym typeface="Montserrat"/>
              </a:defRPr>
            </a:lvl1pPr>
            <a:lvl2pPr indent="0" lvl="1" marL="0" algn="r">
              <a:spcBef>
                <a:spcPts val="0"/>
              </a:spcBef>
              <a:buNone/>
              <a:defRPr b="1" sz="1050">
                <a:solidFill>
                  <a:schemeClr val="dk2"/>
                </a:solidFill>
                <a:latin typeface="Montserrat"/>
                <a:ea typeface="Montserrat"/>
                <a:cs typeface="Montserrat"/>
                <a:sym typeface="Montserrat"/>
              </a:defRPr>
            </a:lvl2pPr>
            <a:lvl3pPr indent="0" lvl="2" marL="0" algn="r">
              <a:spcBef>
                <a:spcPts val="0"/>
              </a:spcBef>
              <a:buNone/>
              <a:defRPr b="1" sz="1050">
                <a:solidFill>
                  <a:schemeClr val="dk2"/>
                </a:solidFill>
                <a:latin typeface="Montserrat"/>
                <a:ea typeface="Montserrat"/>
                <a:cs typeface="Montserrat"/>
                <a:sym typeface="Montserrat"/>
              </a:defRPr>
            </a:lvl3pPr>
            <a:lvl4pPr indent="0" lvl="3" marL="0" algn="r">
              <a:spcBef>
                <a:spcPts val="0"/>
              </a:spcBef>
              <a:buNone/>
              <a:defRPr b="1" sz="1050">
                <a:solidFill>
                  <a:schemeClr val="dk2"/>
                </a:solidFill>
                <a:latin typeface="Montserrat"/>
                <a:ea typeface="Montserrat"/>
                <a:cs typeface="Montserrat"/>
                <a:sym typeface="Montserrat"/>
              </a:defRPr>
            </a:lvl4pPr>
            <a:lvl5pPr indent="0" lvl="4" marL="0" algn="r">
              <a:spcBef>
                <a:spcPts val="0"/>
              </a:spcBef>
              <a:buNone/>
              <a:defRPr b="1" sz="1050">
                <a:solidFill>
                  <a:schemeClr val="dk2"/>
                </a:solidFill>
                <a:latin typeface="Montserrat"/>
                <a:ea typeface="Montserrat"/>
                <a:cs typeface="Montserrat"/>
                <a:sym typeface="Montserrat"/>
              </a:defRPr>
            </a:lvl5pPr>
            <a:lvl6pPr indent="0" lvl="5" marL="0" algn="r">
              <a:spcBef>
                <a:spcPts val="0"/>
              </a:spcBef>
              <a:buNone/>
              <a:defRPr b="1" sz="1050">
                <a:solidFill>
                  <a:schemeClr val="dk2"/>
                </a:solidFill>
                <a:latin typeface="Montserrat"/>
                <a:ea typeface="Montserrat"/>
                <a:cs typeface="Montserrat"/>
                <a:sym typeface="Montserrat"/>
              </a:defRPr>
            </a:lvl6pPr>
            <a:lvl7pPr indent="0" lvl="6" marL="0" algn="r">
              <a:spcBef>
                <a:spcPts val="0"/>
              </a:spcBef>
              <a:buNone/>
              <a:defRPr b="1" sz="1050">
                <a:solidFill>
                  <a:schemeClr val="dk2"/>
                </a:solidFill>
                <a:latin typeface="Montserrat"/>
                <a:ea typeface="Montserrat"/>
                <a:cs typeface="Montserrat"/>
                <a:sym typeface="Montserrat"/>
              </a:defRPr>
            </a:lvl7pPr>
            <a:lvl8pPr indent="0" lvl="7" marL="0" algn="r">
              <a:spcBef>
                <a:spcPts val="0"/>
              </a:spcBef>
              <a:buNone/>
              <a:defRPr b="1" sz="1050">
                <a:solidFill>
                  <a:schemeClr val="dk2"/>
                </a:solidFill>
                <a:latin typeface="Montserrat"/>
                <a:ea typeface="Montserrat"/>
                <a:cs typeface="Montserrat"/>
                <a:sym typeface="Montserrat"/>
              </a:defRPr>
            </a:lvl8pPr>
            <a:lvl9pPr indent="0" lvl="8" marL="0" algn="r">
              <a:spcBef>
                <a:spcPts val="0"/>
              </a:spcBef>
              <a:buNone/>
              <a:defRPr b="1" sz="1050">
                <a:solidFill>
                  <a:schemeClr val="dk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59" name="Shape 59"/>
        <p:cNvGrpSpPr/>
        <p:nvPr/>
      </p:nvGrpSpPr>
      <p:grpSpPr>
        <a:xfrm>
          <a:off x="0" y="0"/>
          <a:ext cx="0" cy="0"/>
          <a:chOff x="0" y="0"/>
          <a:chExt cx="0" cy="0"/>
        </a:xfrm>
      </p:grpSpPr>
      <p:sp>
        <p:nvSpPr>
          <p:cNvPr id="60" name="Google Shape;60;p31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2"/>
              </a:buClr>
              <a:buSzPts val="2800"/>
              <a:buFont typeface="Montserrat"/>
              <a:buNone/>
              <a:defRPr b="1"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1" name="Google Shape;61;p319"/>
          <p:cNvSpPr txBox="1"/>
          <p:nvPr>
            <p:ph idx="11" type="ftr"/>
          </p:nvPr>
        </p:nvSpPr>
        <p:spPr>
          <a:xfrm>
            <a:off x="363794" y="6326674"/>
            <a:ext cx="4041140" cy="322674"/>
          </a:xfrm>
          <a:prstGeom prst="rect">
            <a:avLst/>
          </a:prstGeom>
          <a:noFill/>
          <a:ln>
            <a:noFill/>
          </a:ln>
        </p:spPr>
        <p:txBody>
          <a:bodyPr anchorCtr="0" anchor="b" bIns="0" lIns="0" spcFirstLastPara="1" rIns="0" wrap="square" tIns="0">
            <a:normAutofit/>
          </a:bodyPr>
          <a:lstStyle>
            <a:lvl1pPr lvl="0" algn="l">
              <a:spcBef>
                <a:spcPts val="0"/>
              </a:spcBef>
              <a:spcAft>
                <a:spcPts val="0"/>
              </a:spcAft>
              <a:buSzPts val="1400"/>
              <a:buNone/>
              <a:defRPr sz="105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cxnSp>
        <p:nvCxnSpPr>
          <p:cNvPr id="62" name="Google Shape;62;p319"/>
          <p:cNvCxnSpPr/>
          <p:nvPr/>
        </p:nvCxnSpPr>
        <p:spPr>
          <a:xfrm>
            <a:off x="363794" y="1018573"/>
            <a:ext cx="11434668" cy="0"/>
          </a:xfrm>
          <a:prstGeom prst="straightConnector1">
            <a:avLst/>
          </a:prstGeom>
          <a:noFill/>
          <a:ln cap="flat" cmpd="sng" w="19050">
            <a:solidFill>
              <a:schemeClr val="accent1"/>
            </a:solidFill>
            <a:prstDash val="solid"/>
            <a:miter lim="8000"/>
            <a:headEnd len="sm" w="sm" type="none"/>
            <a:tailEnd len="sm" w="sm" type="none"/>
          </a:ln>
        </p:spPr>
      </p:cxnSp>
      <p:cxnSp>
        <p:nvCxnSpPr>
          <p:cNvPr id="63" name="Google Shape;63;p319"/>
          <p:cNvCxnSpPr/>
          <p:nvPr/>
        </p:nvCxnSpPr>
        <p:spPr>
          <a:xfrm>
            <a:off x="363794" y="6245650"/>
            <a:ext cx="11434668" cy="0"/>
          </a:xfrm>
          <a:prstGeom prst="straightConnector1">
            <a:avLst/>
          </a:prstGeom>
          <a:noFill/>
          <a:ln cap="flat" cmpd="sng" w="12700">
            <a:solidFill>
              <a:schemeClr val="dk2"/>
            </a:solidFill>
            <a:prstDash val="solid"/>
            <a:miter lim="8000"/>
            <a:headEnd len="sm" w="sm" type="none"/>
            <a:tailEnd len="sm" w="sm" type="none"/>
          </a:ln>
        </p:spPr>
      </p:cxnSp>
      <p:sp>
        <p:nvSpPr>
          <p:cNvPr id="64" name="Google Shape;64;p31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algn="r">
              <a:spcBef>
                <a:spcPts val="0"/>
              </a:spcBef>
              <a:buNone/>
              <a:defRPr b="1" sz="1050">
                <a:solidFill>
                  <a:schemeClr val="dk2"/>
                </a:solidFill>
                <a:latin typeface="Montserrat"/>
                <a:ea typeface="Montserrat"/>
                <a:cs typeface="Montserrat"/>
                <a:sym typeface="Montserrat"/>
              </a:defRPr>
            </a:lvl1pPr>
            <a:lvl2pPr indent="0" lvl="1" marL="0" algn="r">
              <a:spcBef>
                <a:spcPts val="0"/>
              </a:spcBef>
              <a:buNone/>
              <a:defRPr b="1" sz="1050">
                <a:solidFill>
                  <a:schemeClr val="dk2"/>
                </a:solidFill>
                <a:latin typeface="Montserrat"/>
                <a:ea typeface="Montserrat"/>
                <a:cs typeface="Montserrat"/>
                <a:sym typeface="Montserrat"/>
              </a:defRPr>
            </a:lvl2pPr>
            <a:lvl3pPr indent="0" lvl="2" marL="0" algn="r">
              <a:spcBef>
                <a:spcPts val="0"/>
              </a:spcBef>
              <a:buNone/>
              <a:defRPr b="1" sz="1050">
                <a:solidFill>
                  <a:schemeClr val="dk2"/>
                </a:solidFill>
                <a:latin typeface="Montserrat"/>
                <a:ea typeface="Montserrat"/>
                <a:cs typeface="Montserrat"/>
                <a:sym typeface="Montserrat"/>
              </a:defRPr>
            </a:lvl3pPr>
            <a:lvl4pPr indent="0" lvl="3" marL="0" algn="r">
              <a:spcBef>
                <a:spcPts val="0"/>
              </a:spcBef>
              <a:buNone/>
              <a:defRPr b="1" sz="1050">
                <a:solidFill>
                  <a:schemeClr val="dk2"/>
                </a:solidFill>
                <a:latin typeface="Montserrat"/>
                <a:ea typeface="Montserrat"/>
                <a:cs typeface="Montserrat"/>
                <a:sym typeface="Montserrat"/>
              </a:defRPr>
            </a:lvl4pPr>
            <a:lvl5pPr indent="0" lvl="4" marL="0" algn="r">
              <a:spcBef>
                <a:spcPts val="0"/>
              </a:spcBef>
              <a:buNone/>
              <a:defRPr b="1" sz="1050">
                <a:solidFill>
                  <a:schemeClr val="dk2"/>
                </a:solidFill>
                <a:latin typeface="Montserrat"/>
                <a:ea typeface="Montserrat"/>
                <a:cs typeface="Montserrat"/>
                <a:sym typeface="Montserrat"/>
              </a:defRPr>
            </a:lvl5pPr>
            <a:lvl6pPr indent="0" lvl="5" marL="0" algn="r">
              <a:spcBef>
                <a:spcPts val="0"/>
              </a:spcBef>
              <a:buNone/>
              <a:defRPr b="1" sz="1050">
                <a:solidFill>
                  <a:schemeClr val="dk2"/>
                </a:solidFill>
                <a:latin typeface="Montserrat"/>
                <a:ea typeface="Montserrat"/>
                <a:cs typeface="Montserrat"/>
                <a:sym typeface="Montserrat"/>
              </a:defRPr>
            </a:lvl6pPr>
            <a:lvl7pPr indent="0" lvl="6" marL="0" algn="r">
              <a:spcBef>
                <a:spcPts val="0"/>
              </a:spcBef>
              <a:buNone/>
              <a:defRPr b="1" sz="1050">
                <a:solidFill>
                  <a:schemeClr val="dk2"/>
                </a:solidFill>
                <a:latin typeface="Montserrat"/>
                <a:ea typeface="Montserrat"/>
                <a:cs typeface="Montserrat"/>
                <a:sym typeface="Montserrat"/>
              </a:defRPr>
            </a:lvl7pPr>
            <a:lvl8pPr indent="0" lvl="7" marL="0" algn="r">
              <a:spcBef>
                <a:spcPts val="0"/>
              </a:spcBef>
              <a:buNone/>
              <a:defRPr b="1" sz="1050">
                <a:solidFill>
                  <a:schemeClr val="dk2"/>
                </a:solidFill>
                <a:latin typeface="Montserrat"/>
                <a:ea typeface="Montserrat"/>
                <a:cs typeface="Montserrat"/>
                <a:sym typeface="Montserrat"/>
              </a:defRPr>
            </a:lvl8pPr>
            <a:lvl9pPr indent="0" lvl="8" marL="0" algn="r">
              <a:spcBef>
                <a:spcPts val="0"/>
              </a:spcBef>
              <a:buNone/>
              <a:defRPr b="1" sz="1050">
                <a:solidFill>
                  <a:schemeClr val="dk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slideLayout" Target="../slideLayouts/slideLayout22.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
        <p:nvSpPr>
          <p:cNvPr id="10" name="Google Shape;10;p307"/>
          <p:cNvSpPr txBox="1"/>
          <p:nvPr>
            <p:ph type="title"/>
          </p:nvPr>
        </p:nvSpPr>
        <p:spPr>
          <a:xfrm>
            <a:off x="363794" y="136525"/>
            <a:ext cx="11434668" cy="777875"/>
          </a:xfrm>
          <a:prstGeom prst="rect">
            <a:avLst/>
          </a:prstGeom>
          <a:noFill/>
          <a:ln>
            <a:noFill/>
          </a:ln>
        </p:spPr>
        <p:txBody>
          <a:bodyPr anchorCtr="0" anchor="b" bIns="0" lIns="0" spcFirstLastPara="1" rIns="0" wrap="square" tIns="0">
            <a:normAutofit/>
          </a:bodyPr>
          <a:lstStyle>
            <a:lvl1pPr lvl="0" marR="0" rtl="0" algn="l">
              <a:lnSpc>
                <a:spcPct val="90000"/>
              </a:lnSpc>
              <a:spcBef>
                <a:spcPts val="0"/>
              </a:spcBef>
              <a:spcAft>
                <a:spcPts val="0"/>
              </a:spcAft>
              <a:buClr>
                <a:schemeClr val="dk2"/>
              </a:buClr>
              <a:buSzPts val="2800"/>
              <a:buFont typeface="Montserrat"/>
              <a:buNone/>
              <a:defRPr b="1" i="0" sz="2800" u="none" cap="none" strike="noStrike">
                <a:solidFill>
                  <a:schemeClr val="dk2"/>
                </a:solidFill>
                <a:latin typeface="Montserrat"/>
                <a:ea typeface="Montserrat"/>
                <a:cs typeface="Montserrat"/>
                <a:sym typeface="Montserrat"/>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1" name="Google Shape;11;p307"/>
          <p:cNvSpPr txBox="1"/>
          <p:nvPr>
            <p:ph idx="1" type="body"/>
          </p:nvPr>
        </p:nvSpPr>
        <p:spPr>
          <a:xfrm>
            <a:off x="363794" y="1307939"/>
            <a:ext cx="11434668" cy="4869024"/>
          </a:xfrm>
          <a:prstGeom prst="rect">
            <a:avLst/>
          </a:prstGeom>
          <a:noFill/>
          <a:ln>
            <a:noFill/>
          </a:ln>
        </p:spPr>
        <p:txBody>
          <a:bodyPr anchorCtr="0" anchor="t" bIns="45700" lIns="91425" spcFirstLastPara="1" rIns="91425" wrap="square" tIns="45700">
            <a:normAutofit/>
          </a:bodyPr>
          <a:lstStyle>
            <a:lvl1pPr indent="-381000" lvl="0" marL="457200" marR="0" rtl="0" algn="l">
              <a:lnSpc>
                <a:spcPct val="90000"/>
              </a:lnSpc>
              <a:spcBef>
                <a:spcPts val="1000"/>
              </a:spcBef>
              <a:spcAft>
                <a:spcPts val="0"/>
              </a:spcAft>
              <a:buClr>
                <a:schemeClr val="dk1"/>
              </a:buClr>
              <a:buSzPts val="2400"/>
              <a:buFont typeface="Arial"/>
              <a:buChar char="•"/>
              <a:defRPr b="0" i="0" sz="2400" u="none" cap="none" strike="noStrike">
                <a:solidFill>
                  <a:schemeClr val="dk1"/>
                </a:solidFill>
                <a:latin typeface="Montserrat"/>
                <a:ea typeface="Montserrat"/>
                <a:cs typeface="Montserrat"/>
                <a:sym typeface="Montserrat"/>
              </a:defRPr>
            </a:lvl1pPr>
            <a:lvl2pPr indent="-355600" lvl="1" marL="9144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ontserrat"/>
                <a:ea typeface="Montserrat"/>
                <a:cs typeface="Montserrat"/>
                <a:sym typeface="Montserrat"/>
              </a:defRPr>
            </a:lvl2pPr>
            <a:lvl3pPr indent="-342900" lvl="2" marL="1371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ontserrat"/>
                <a:ea typeface="Montserrat"/>
                <a:cs typeface="Montserrat"/>
                <a:sym typeface="Montserrat"/>
              </a:defRPr>
            </a:lvl3pPr>
            <a:lvl4pPr indent="-330200" lvl="3" marL="1828800" marR="0" rtl="0" algn="l">
              <a:lnSpc>
                <a:spcPct val="90000"/>
              </a:lnSpc>
              <a:spcBef>
                <a:spcPts val="500"/>
              </a:spcBef>
              <a:spcAft>
                <a:spcPts val="0"/>
              </a:spcAft>
              <a:buClr>
                <a:schemeClr val="dk1"/>
              </a:buClr>
              <a:buSzPts val="1600"/>
              <a:buFont typeface="Arial"/>
              <a:buChar char="•"/>
              <a:defRPr b="0" i="0" sz="1600" u="none" cap="none" strike="noStrike">
                <a:solidFill>
                  <a:schemeClr val="dk1"/>
                </a:solidFill>
                <a:latin typeface="Montserrat"/>
                <a:ea typeface="Montserrat"/>
                <a:cs typeface="Montserrat"/>
                <a:sym typeface="Montserrat"/>
              </a:defRPr>
            </a:lvl4pPr>
            <a:lvl5pPr indent="-330200" lvl="4" marL="2286000" marR="0" rtl="0" algn="l">
              <a:lnSpc>
                <a:spcPct val="90000"/>
              </a:lnSpc>
              <a:spcBef>
                <a:spcPts val="500"/>
              </a:spcBef>
              <a:spcAft>
                <a:spcPts val="0"/>
              </a:spcAft>
              <a:buClr>
                <a:schemeClr val="dk1"/>
              </a:buClr>
              <a:buSzPts val="1600"/>
              <a:buFont typeface="Arial"/>
              <a:buChar char="•"/>
              <a:defRPr b="0" i="0" sz="1600" u="none" cap="none" strike="noStrike">
                <a:solidFill>
                  <a:schemeClr val="dk1"/>
                </a:solidFill>
                <a:latin typeface="Montserrat"/>
                <a:ea typeface="Montserrat"/>
                <a:cs typeface="Montserrat"/>
                <a:sym typeface="Montserra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ontserrat"/>
                <a:ea typeface="Montserrat"/>
                <a:cs typeface="Montserrat"/>
                <a:sym typeface="Montserra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ontserrat"/>
                <a:ea typeface="Montserrat"/>
                <a:cs typeface="Montserrat"/>
                <a:sym typeface="Montserra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ontserrat"/>
                <a:ea typeface="Montserrat"/>
                <a:cs typeface="Montserrat"/>
                <a:sym typeface="Montserra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ontserrat"/>
                <a:ea typeface="Montserrat"/>
                <a:cs typeface="Montserrat"/>
                <a:sym typeface="Montserrat"/>
              </a:defRPr>
            </a:lvl9pPr>
          </a:lstStyle>
          <a:p/>
        </p:txBody>
      </p:sp>
      <p:sp>
        <p:nvSpPr>
          <p:cNvPr id="12" name="Google Shape;12;p307"/>
          <p:cNvSpPr txBox="1"/>
          <p:nvPr>
            <p:ph idx="11" type="ftr"/>
          </p:nvPr>
        </p:nvSpPr>
        <p:spPr>
          <a:xfrm>
            <a:off x="363794" y="6362700"/>
            <a:ext cx="8109646" cy="286648"/>
          </a:xfrm>
          <a:prstGeom prst="rect">
            <a:avLst/>
          </a:prstGeom>
          <a:noFill/>
          <a:ln>
            <a:noFill/>
          </a:ln>
        </p:spPr>
        <p:txBody>
          <a:bodyPr anchorCtr="0" anchor="b" bIns="0" lIns="0" spcFirstLastPara="1" rIns="0" wrap="square" tIns="0">
            <a:normAutofit/>
          </a:bodyPr>
          <a:lstStyle>
            <a:lvl1pPr lvl="0" marR="0" rtl="0" algn="l">
              <a:spcBef>
                <a:spcPts val="0"/>
              </a:spcBef>
              <a:spcAft>
                <a:spcPts val="0"/>
              </a:spcAft>
              <a:buSzPts val="1400"/>
              <a:buNone/>
              <a:defRPr b="0" i="0" sz="1050" u="none" cap="none" strike="noStrike">
                <a:solidFill>
                  <a:srgbClr val="8C8C8C"/>
                </a:solidFill>
                <a:latin typeface="Montserrat"/>
                <a:ea typeface="Montserrat"/>
                <a:cs typeface="Montserrat"/>
                <a:sym typeface="Montserrat"/>
              </a:defRPr>
            </a:lvl1pPr>
            <a:lvl2pPr lvl="1" marR="0" rtl="0" algn="l">
              <a:spcBef>
                <a:spcPts val="0"/>
              </a:spcBef>
              <a:spcAft>
                <a:spcPts val="0"/>
              </a:spcAft>
              <a:buSzPts val="1400"/>
              <a:buNone/>
              <a:defRPr b="0" i="0" sz="1800" u="none" cap="none" strike="noStrike">
                <a:solidFill>
                  <a:schemeClr val="dk1"/>
                </a:solidFill>
                <a:latin typeface="Montserrat"/>
                <a:ea typeface="Montserrat"/>
                <a:cs typeface="Montserrat"/>
                <a:sym typeface="Montserrat"/>
              </a:defRPr>
            </a:lvl2pPr>
            <a:lvl3pPr lvl="2" marR="0" rtl="0" algn="l">
              <a:spcBef>
                <a:spcPts val="0"/>
              </a:spcBef>
              <a:spcAft>
                <a:spcPts val="0"/>
              </a:spcAft>
              <a:buSzPts val="1400"/>
              <a:buNone/>
              <a:defRPr b="0" i="0" sz="1800" u="none" cap="none" strike="noStrike">
                <a:solidFill>
                  <a:schemeClr val="dk1"/>
                </a:solidFill>
                <a:latin typeface="Montserrat"/>
                <a:ea typeface="Montserrat"/>
                <a:cs typeface="Montserrat"/>
                <a:sym typeface="Montserrat"/>
              </a:defRPr>
            </a:lvl3pPr>
            <a:lvl4pPr lvl="3" marR="0" rtl="0" algn="l">
              <a:spcBef>
                <a:spcPts val="0"/>
              </a:spcBef>
              <a:spcAft>
                <a:spcPts val="0"/>
              </a:spcAft>
              <a:buSzPts val="1400"/>
              <a:buNone/>
              <a:defRPr b="0" i="0" sz="1800" u="none" cap="none" strike="noStrike">
                <a:solidFill>
                  <a:schemeClr val="dk1"/>
                </a:solidFill>
                <a:latin typeface="Montserrat"/>
                <a:ea typeface="Montserrat"/>
                <a:cs typeface="Montserrat"/>
                <a:sym typeface="Montserrat"/>
              </a:defRPr>
            </a:lvl4pPr>
            <a:lvl5pPr lvl="4" marR="0" rtl="0" algn="l">
              <a:spcBef>
                <a:spcPts val="0"/>
              </a:spcBef>
              <a:spcAft>
                <a:spcPts val="0"/>
              </a:spcAft>
              <a:buSzPts val="1400"/>
              <a:buNone/>
              <a:defRPr b="0" i="0" sz="1800" u="none" cap="none" strike="noStrike">
                <a:solidFill>
                  <a:schemeClr val="dk1"/>
                </a:solidFill>
                <a:latin typeface="Montserrat"/>
                <a:ea typeface="Montserrat"/>
                <a:cs typeface="Montserrat"/>
                <a:sym typeface="Montserrat"/>
              </a:defRPr>
            </a:lvl5pPr>
            <a:lvl6pPr lvl="5" marR="0" rtl="0" algn="l">
              <a:spcBef>
                <a:spcPts val="0"/>
              </a:spcBef>
              <a:spcAft>
                <a:spcPts val="0"/>
              </a:spcAft>
              <a:buSzPts val="1400"/>
              <a:buNone/>
              <a:defRPr b="0" i="0" sz="1800" u="none" cap="none" strike="noStrike">
                <a:solidFill>
                  <a:schemeClr val="dk1"/>
                </a:solidFill>
                <a:latin typeface="Montserrat"/>
                <a:ea typeface="Montserrat"/>
                <a:cs typeface="Montserrat"/>
                <a:sym typeface="Montserrat"/>
              </a:defRPr>
            </a:lvl6pPr>
            <a:lvl7pPr lvl="6" marR="0" rtl="0" algn="l">
              <a:spcBef>
                <a:spcPts val="0"/>
              </a:spcBef>
              <a:spcAft>
                <a:spcPts val="0"/>
              </a:spcAft>
              <a:buSzPts val="1400"/>
              <a:buNone/>
              <a:defRPr b="0" i="0" sz="1800" u="none" cap="none" strike="noStrike">
                <a:solidFill>
                  <a:schemeClr val="dk1"/>
                </a:solidFill>
                <a:latin typeface="Montserrat"/>
                <a:ea typeface="Montserrat"/>
                <a:cs typeface="Montserrat"/>
                <a:sym typeface="Montserrat"/>
              </a:defRPr>
            </a:lvl7pPr>
            <a:lvl8pPr lvl="7" marR="0" rtl="0" algn="l">
              <a:spcBef>
                <a:spcPts val="0"/>
              </a:spcBef>
              <a:spcAft>
                <a:spcPts val="0"/>
              </a:spcAft>
              <a:buSzPts val="1400"/>
              <a:buNone/>
              <a:defRPr b="0" i="0" sz="1800" u="none" cap="none" strike="noStrike">
                <a:solidFill>
                  <a:schemeClr val="dk1"/>
                </a:solidFill>
                <a:latin typeface="Montserrat"/>
                <a:ea typeface="Montserrat"/>
                <a:cs typeface="Montserrat"/>
                <a:sym typeface="Montserrat"/>
              </a:defRPr>
            </a:lvl8pPr>
            <a:lvl9pPr lvl="8" marR="0" rtl="0" algn="l">
              <a:spcBef>
                <a:spcPts val="0"/>
              </a:spcBef>
              <a:spcAft>
                <a:spcPts val="0"/>
              </a:spcAft>
              <a:buSzPts val="1400"/>
              <a:buNone/>
              <a:defRPr b="0" i="0" sz="1800" u="none" cap="none" strike="noStrike">
                <a:solidFill>
                  <a:schemeClr val="dk1"/>
                </a:solidFill>
                <a:latin typeface="Montserrat"/>
                <a:ea typeface="Montserrat"/>
                <a:cs typeface="Montserrat"/>
                <a:sym typeface="Montserrat"/>
              </a:defRPr>
            </a:lvl9pPr>
          </a:lstStyle>
          <a:p/>
        </p:txBody>
      </p:sp>
      <p:sp>
        <p:nvSpPr>
          <p:cNvPr id="13" name="Google Shape;13;p30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marR="0" rtl="0" algn="r">
              <a:spcBef>
                <a:spcPts val="0"/>
              </a:spcBef>
              <a:buNone/>
              <a:defRPr b="1" i="0" sz="1050" u="none" cap="none" strike="noStrike">
                <a:solidFill>
                  <a:schemeClr val="dk2"/>
                </a:solidFill>
                <a:latin typeface="Montserrat"/>
                <a:ea typeface="Montserrat"/>
                <a:cs typeface="Montserrat"/>
                <a:sym typeface="Montserrat"/>
              </a:defRPr>
            </a:lvl1pPr>
            <a:lvl2pPr indent="0" lvl="1" marL="0" marR="0" rtl="0" algn="r">
              <a:spcBef>
                <a:spcPts val="0"/>
              </a:spcBef>
              <a:buNone/>
              <a:defRPr b="1" i="0" sz="1050" u="none" cap="none" strike="noStrike">
                <a:solidFill>
                  <a:schemeClr val="dk2"/>
                </a:solidFill>
                <a:latin typeface="Montserrat"/>
                <a:ea typeface="Montserrat"/>
                <a:cs typeface="Montserrat"/>
                <a:sym typeface="Montserrat"/>
              </a:defRPr>
            </a:lvl2pPr>
            <a:lvl3pPr indent="0" lvl="2" marL="0" marR="0" rtl="0" algn="r">
              <a:spcBef>
                <a:spcPts val="0"/>
              </a:spcBef>
              <a:buNone/>
              <a:defRPr b="1" i="0" sz="1050" u="none" cap="none" strike="noStrike">
                <a:solidFill>
                  <a:schemeClr val="dk2"/>
                </a:solidFill>
                <a:latin typeface="Montserrat"/>
                <a:ea typeface="Montserrat"/>
                <a:cs typeface="Montserrat"/>
                <a:sym typeface="Montserrat"/>
              </a:defRPr>
            </a:lvl3pPr>
            <a:lvl4pPr indent="0" lvl="3" marL="0" marR="0" rtl="0" algn="r">
              <a:spcBef>
                <a:spcPts val="0"/>
              </a:spcBef>
              <a:buNone/>
              <a:defRPr b="1" i="0" sz="1050" u="none" cap="none" strike="noStrike">
                <a:solidFill>
                  <a:schemeClr val="dk2"/>
                </a:solidFill>
                <a:latin typeface="Montserrat"/>
                <a:ea typeface="Montserrat"/>
                <a:cs typeface="Montserrat"/>
                <a:sym typeface="Montserrat"/>
              </a:defRPr>
            </a:lvl4pPr>
            <a:lvl5pPr indent="0" lvl="4" marL="0" marR="0" rtl="0" algn="r">
              <a:spcBef>
                <a:spcPts val="0"/>
              </a:spcBef>
              <a:buNone/>
              <a:defRPr b="1" i="0" sz="1050" u="none" cap="none" strike="noStrike">
                <a:solidFill>
                  <a:schemeClr val="dk2"/>
                </a:solidFill>
                <a:latin typeface="Montserrat"/>
                <a:ea typeface="Montserrat"/>
                <a:cs typeface="Montserrat"/>
                <a:sym typeface="Montserrat"/>
              </a:defRPr>
            </a:lvl5pPr>
            <a:lvl6pPr indent="0" lvl="5" marL="0" marR="0" rtl="0" algn="r">
              <a:spcBef>
                <a:spcPts val="0"/>
              </a:spcBef>
              <a:buNone/>
              <a:defRPr b="1" i="0" sz="1050" u="none" cap="none" strike="noStrike">
                <a:solidFill>
                  <a:schemeClr val="dk2"/>
                </a:solidFill>
                <a:latin typeface="Montserrat"/>
                <a:ea typeface="Montserrat"/>
                <a:cs typeface="Montserrat"/>
                <a:sym typeface="Montserrat"/>
              </a:defRPr>
            </a:lvl6pPr>
            <a:lvl7pPr indent="0" lvl="6" marL="0" marR="0" rtl="0" algn="r">
              <a:spcBef>
                <a:spcPts val="0"/>
              </a:spcBef>
              <a:buNone/>
              <a:defRPr b="1" i="0" sz="1050" u="none" cap="none" strike="noStrike">
                <a:solidFill>
                  <a:schemeClr val="dk2"/>
                </a:solidFill>
                <a:latin typeface="Montserrat"/>
                <a:ea typeface="Montserrat"/>
                <a:cs typeface="Montserrat"/>
                <a:sym typeface="Montserrat"/>
              </a:defRPr>
            </a:lvl7pPr>
            <a:lvl8pPr indent="0" lvl="7" marL="0" marR="0" rtl="0" algn="r">
              <a:spcBef>
                <a:spcPts val="0"/>
              </a:spcBef>
              <a:buNone/>
              <a:defRPr b="1" i="0" sz="1050" u="none" cap="none" strike="noStrike">
                <a:solidFill>
                  <a:schemeClr val="dk2"/>
                </a:solidFill>
                <a:latin typeface="Montserrat"/>
                <a:ea typeface="Montserrat"/>
                <a:cs typeface="Montserrat"/>
                <a:sym typeface="Montserrat"/>
              </a:defRPr>
            </a:lvl8pPr>
            <a:lvl9pPr indent="0" lvl="8" marL="0" marR="0" rtl="0" algn="r">
              <a:spcBef>
                <a:spcPts val="0"/>
              </a:spcBef>
              <a:buNone/>
              <a:defRPr b="1" i="0" sz="1050" u="none" cap="none" strike="noStrike">
                <a:solidFill>
                  <a:schemeClr val="dk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7" name="Shape 137"/>
        <p:cNvGrpSpPr/>
        <p:nvPr/>
      </p:nvGrpSpPr>
      <p:grpSpPr>
        <a:xfrm>
          <a:off x="0" y="0"/>
          <a:ext cx="0" cy="0"/>
          <a:chOff x="0" y="0"/>
          <a:chExt cx="0" cy="0"/>
        </a:xfrm>
      </p:grpSpPr>
      <p:sp>
        <p:nvSpPr>
          <p:cNvPr id="138" name="Google Shape;138;p315"/>
          <p:cNvSpPr txBox="1"/>
          <p:nvPr>
            <p:ph type="title"/>
          </p:nvPr>
        </p:nvSpPr>
        <p:spPr>
          <a:xfrm>
            <a:off x="363794" y="136525"/>
            <a:ext cx="11434668" cy="777875"/>
          </a:xfrm>
          <a:prstGeom prst="rect">
            <a:avLst/>
          </a:prstGeom>
          <a:noFill/>
          <a:ln>
            <a:noFill/>
          </a:ln>
        </p:spPr>
        <p:txBody>
          <a:bodyPr anchorCtr="0" anchor="b" bIns="0" lIns="0" spcFirstLastPara="1" rIns="0" wrap="square" tIns="0">
            <a:normAutofit/>
          </a:bodyPr>
          <a:lstStyle>
            <a:lvl1pPr lvl="0" marR="0" rtl="0" algn="l">
              <a:lnSpc>
                <a:spcPct val="90000"/>
              </a:lnSpc>
              <a:spcBef>
                <a:spcPts val="0"/>
              </a:spcBef>
              <a:spcAft>
                <a:spcPts val="0"/>
              </a:spcAft>
              <a:buClr>
                <a:schemeClr val="lt2"/>
              </a:buClr>
              <a:buSzPts val="2800"/>
              <a:buFont typeface="Montserrat"/>
              <a:buNone/>
              <a:defRPr b="1" i="0" sz="2800" u="none" cap="none" strike="noStrike">
                <a:solidFill>
                  <a:schemeClr val="lt2"/>
                </a:solidFill>
                <a:latin typeface="Montserrat"/>
                <a:ea typeface="Montserrat"/>
                <a:cs typeface="Montserrat"/>
                <a:sym typeface="Montserrat"/>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39" name="Google Shape;139;p315"/>
          <p:cNvSpPr txBox="1"/>
          <p:nvPr>
            <p:ph idx="1" type="body"/>
          </p:nvPr>
        </p:nvSpPr>
        <p:spPr>
          <a:xfrm>
            <a:off x="363794" y="1307939"/>
            <a:ext cx="11434668" cy="4869024"/>
          </a:xfrm>
          <a:prstGeom prst="rect">
            <a:avLst/>
          </a:prstGeom>
          <a:noFill/>
          <a:ln>
            <a:noFill/>
          </a:ln>
        </p:spPr>
        <p:txBody>
          <a:bodyPr anchorCtr="0" anchor="t" bIns="45700" lIns="91425" spcFirstLastPara="1" rIns="91425" wrap="square" tIns="45700">
            <a:normAutofit/>
          </a:bodyPr>
          <a:lstStyle>
            <a:lvl1pPr indent="-381000" lvl="0" marL="457200" marR="0" rtl="0" algn="l">
              <a:lnSpc>
                <a:spcPct val="90000"/>
              </a:lnSpc>
              <a:spcBef>
                <a:spcPts val="1000"/>
              </a:spcBef>
              <a:spcAft>
                <a:spcPts val="0"/>
              </a:spcAft>
              <a:buClr>
                <a:schemeClr val="lt1"/>
              </a:buClr>
              <a:buSzPts val="2400"/>
              <a:buFont typeface="Arial"/>
              <a:buChar char="•"/>
              <a:defRPr b="0" i="0" sz="2400" u="none" cap="none" strike="noStrike">
                <a:solidFill>
                  <a:schemeClr val="lt1"/>
                </a:solidFill>
                <a:latin typeface="Montserrat"/>
                <a:ea typeface="Montserrat"/>
                <a:cs typeface="Montserrat"/>
                <a:sym typeface="Montserrat"/>
              </a:defRPr>
            </a:lvl1pPr>
            <a:lvl2pPr indent="-355600" lvl="1" marL="914400" marR="0" rtl="0" algn="l">
              <a:lnSpc>
                <a:spcPct val="90000"/>
              </a:lnSpc>
              <a:spcBef>
                <a:spcPts val="500"/>
              </a:spcBef>
              <a:spcAft>
                <a:spcPts val="0"/>
              </a:spcAft>
              <a:buClr>
                <a:schemeClr val="lt1"/>
              </a:buClr>
              <a:buSzPts val="2000"/>
              <a:buFont typeface="Arial"/>
              <a:buChar char="•"/>
              <a:defRPr b="0" i="0" sz="2000" u="none" cap="none" strike="noStrike">
                <a:solidFill>
                  <a:schemeClr val="lt1"/>
                </a:solidFill>
                <a:latin typeface="Montserrat"/>
                <a:ea typeface="Montserrat"/>
                <a:cs typeface="Montserrat"/>
                <a:sym typeface="Montserrat"/>
              </a:defRPr>
            </a:lvl2pPr>
            <a:lvl3pPr indent="-342900" lvl="2" marL="13716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Montserrat"/>
                <a:ea typeface="Montserrat"/>
                <a:cs typeface="Montserrat"/>
                <a:sym typeface="Montserrat"/>
              </a:defRPr>
            </a:lvl3pPr>
            <a:lvl4pPr indent="-330200" lvl="3" marL="1828800" marR="0" rtl="0" algn="l">
              <a:lnSpc>
                <a:spcPct val="90000"/>
              </a:lnSpc>
              <a:spcBef>
                <a:spcPts val="500"/>
              </a:spcBef>
              <a:spcAft>
                <a:spcPts val="0"/>
              </a:spcAft>
              <a:buClr>
                <a:schemeClr val="lt1"/>
              </a:buClr>
              <a:buSzPts val="1600"/>
              <a:buFont typeface="Arial"/>
              <a:buChar char="•"/>
              <a:defRPr b="0" i="0" sz="1600" u="none" cap="none" strike="noStrike">
                <a:solidFill>
                  <a:schemeClr val="lt1"/>
                </a:solidFill>
                <a:latin typeface="Montserrat"/>
                <a:ea typeface="Montserrat"/>
                <a:cs typeface="Montserrat"/>
                <a:sym typeface="Montserrat"/>
              </a:defRPr>
            </a:lvl4pPr>
            <a:lvl5pPr indent="-330200" lvl="4" marL="2286000" marR="0" rtl="0" algn="l">
              <a:lnSpc>
                <a:spcPct val="90000"/>
              </a:lnSpc>
              <a:spcBef>
                <a:spcPts val="500"/>
              </a:spcBef>
              <a:spcAft>
                <a:spcPts val="0"/>
              </a:spcAft>
              <a:buClr>
                <a:schemeClr val="lt1"/>
              </a:buClr>
              <a:buSzPts val="1600"/>
              <a:buFont typeface="Arial"/>
              <a:buChar char="•"/>
              <a:defRPr b="0" i="0" sz="1600" u="none" cap="none" strike="noStrike">
                <a:solidFill>
                  <a:schemeClr val="lt1"/>
                </a:solidFill>
                <a:latin typeface="Montserrat"/>
                <a:ea typeface="Montserrat"/>
                <a:cs typeface="Montserrat"/>
                <a:sym typeface="Montserrat"/>
              </a:defRPr>
            </a:lvl5pPr>
            <a:lvl6pPr indent="-342900" lvl="5" marL="27432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Montserrat"/>
                <a:ea typeface="Montserrat"/>
                <a:cs typeface="Montserrat"/>
                <a:sym typeface="Montserrat"/>
              </a:defRPr>
            </a:lvl6pPr>
            <a:lvl7pPr indent="-342900" lvl="6" marL="32004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Montserrat"/>
                <a:ea typeface="Montserrat"/>
                <a:cs typeface="Montserrat"/>
                <a:sym typeface="Montserrat"/>
              </a:defRPr>
            </a:lvl7pPr>
            <a:lvl8pPr indent="-342900" lvl="7" marL="36576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Montserrat"/>
                <a:ea typeface="Montserrat"/>
                <a:cs typeface="Montserrat"/>
                <a:sym typeface="Montserrat"/>
              </a:defRPr>
            </a:lvl8pPr>
            <a:lvl9pPr indent="-342900" lvl="8" marL="41148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Montserrat"/>
                <a:ea typeface="Montserrat"/>
                <a:cs typeface="Montserrat"/>
                <a:sym typeface="Montserrat"/>
              </a:defRPr>
            </a:lvl9pPr>
          </a:lstStyle>
          <a:p/>
        </p:txBody>
      </p:sp>
      <p:sp>
        <p:nvSpPr>
          <p:cNvPr id="140" name="Google Shape;140;p315"/>
          <p:cNvSpPr txBox="1"/>
          <p:nvPr>
            <p:ph idx="11" type="ftr"/>
          </p:nvPr>
        </p:nvSpPr>
        <p:spPr>
          <a:xfrm>
            <a:off x="363794" y="6362700"/>
            <a:ext cx="8109646" cy="286648"/>
          </a:xfrm>
          <a:prstGeom prst="rect">
            <a:avLst/>
          </a:prstGeom>
          <a:noFill/>
          <a:ln>
            <a:noFill/>
          </a:ln>
        </p:spPr>
        <p:txBody>
          <a:bodyPr anchorCtr="0" anchor="b" bIns="0" lIns="0" spcFirstLastPara="1" rIns="0" wrap="square" tIns="0">
            <a:normAutofit/>
          </a:bodyPr>
          <a:lstStyle>
            <a:lvl1pPr lvl="0" marR="0" rtl="0" algn="l">
              <a:spcBef>
                <a:spcPts val="0"/>
              </a:spcBef>
              <a:spcAft>
                <a:spcPts val="0"/>
              </a:spcAft>
              <a:buSzPts val="1400"/>
              <a:buNone/>
              <a:defRPr b="0" i="0" sz="1050" u="none" cap="none" strike="noStrike">
                <a:solidFill>
                  <a:srgbClr val="FEFEFE"/>
                </a:solidFill>
                <a:latin typeface="Montserrat"/>
                <a:ea typeface="Montserrat"/>
                <a:cs typeface="Montserrat"/>
                <a:sym typeface="Montserrat"/>
              </a:defRPr>
            </a:lvl1pPr>
            <a:lvl2pPr lvl="1" marR="0" rtl="0" algn="l">
              <a:spcBef>
                <a:spcPts val="0"/>
              </a:spcBef>
              <a:spcAft>
                <a:spcPts val="0"/>
              </a:spcAft>
              <a:buSzPts val="1400"/>
              <a:buNone/>
              <a:defRPr b="0" i="0" sz="1800" u="none" cap="none" strike="noStrike">
                <a:solidFill>
                  <a:schemeClr val="lt1"/>
                </a:solidFill>
                <a:latin typeface="Montserrat"/>
                <a:ea typeface="Montserrat"/>
                <a:cs typeface="Montserrat"/>
                <a:sym typeface="Montserrat"/>
              </a:defRPr>
            </a:lvl2pPr>
            <a:lvl3pPr lvl="2" marR="0" rtl="0" algn="l">
              <a:spcBef>
                <a:spcPts val="0"/>
              </a:spcBef>
              <a:spcAft>
                <a:spcPts val="0"/>
              </a:spcAft>
              <a:buSzPts val="1400"/>
              <a:buNone/>
              <a:defRPr b="0" i="0" sz="1800" u="none" cap="none" strike="noStrike">
                <a:solidFill>
                  <a:schemeClr val="lt1"/>
                </a:solidFill>
                <a:latin typeface="Montserrat"/>
                <a:ea typeface="Montserrat"/>
                <a:cs typeface="Montserrat"/>
                <a:sym typeface="Montserrat"/>
              </a:defRPr>
            </a:lvl3pPr>
            <a:lvl4pPr lvl="3" marR="0" rtl="0" algn="l">
              <a:spcBef>
                <a:spcPts val="0"/>
              </a:spcBef>
              <a:spcAft>
                <a:spcPts val="0"/>
              </a:spcAft>
              <a:buSzPts val="1400"/>
              <a:buNone/>
              <a:defRPr b="0" i="0" sz="1800" u="none" cap="none" strike="noStrike">
                <a:solidFill>
                  <a:schemeClr val="lt1"/>
                </a:solidFill>
                <a:latin typeface="Montserrat"/>
                <a:ea typeface="Montserrat"/>
                <a:cs typeface="Montserrat"/>
                <a:sym typeface="Montserrat"/>
              </a:defRPr>
            </a:lvl4pPr>
            <a:lvl5pPr lvl="4" marR="0" rtl="0" algn="l">
              <a:spcBef>
                <a:spcPts val="0"/>
              </a:spcBef>
              <a:spcAft>
                <a:spcPts val="0"/>
              </a:spcAft>
              <a:buSzPts val="1400"/>
              <a:buNone/>
              <a:defRPr b="0" i="0" sz="1800" u="none" cap="none" strike="noStrike">
                <a:solidFill>
                  <a:schemeClr val="lt1"/>
                </a:solidFill>
                <a:latin typeface="Montserrat"/>
                <a:ea typeface="Montserrat"/>
                <a:cs typeface="Montserrat"/>
                <a:sym typeface="Montserrat"/>
              </a:defRPr>
            </a:lvl5pPr>
            <a:lvl6pPr lvl="5" marR="0" rtl="0" algn="l">
              <a:spcBef>
                <a:spcPts val="0"/>
              </a:spcBef>
              <a:spcAft>
                <a:spcPts val="0"/>
              </a:spcAft>
              <a:buSzPts val="1400"/>
              <a:buNone/>
              <a:defRPr b="0" i="0" sz="1800" u="none" cap="none" strike="noStrike">
                <a:solidFill>
                  <a:schemeClr val="lt1"/>
                </a:solidFill>
                <a:latin typeface="Montserrat"/>
                <a:ea typeface="Montserrat"/>
                <a:cs typeface="Montserrat"/>
                <a:sym typeface="Montserrat"/>
              </a:defRPr>
            </a:lvl6pPr>
            <a:lvl7pPr lvl="6" marR="0" rtl="0" algn="l">
              <a:spcBef>
                <a:spcPts val="0"/>
              </a:spcBef>
              <a:spcAft>
                <a:spcPts val="0"/>
              </a:spcAft>
              <a:buSzPts val="1400"/>
              <a:buNone/>
              <a:defRPr b="0" i="0" sz="1800" u="none" cap="none" strike="noStrike">
                <a:solidFill>
                  <a:schemeClr val="lt1"/>
                </a:solidFill>
                <a:latin typeface="Montserrat"/>
                <a:ea typeface="Montserrat"/>
                <a:cs typeface="Montserrat"/>
                <a:sym typeface="Montserrat"/>
              </a:defRPr>
            </a:lvl7pPr>
            <a:lvl8pPr lvl="7" marR="0" rtl="0" algn="l">
              <a:spcBef>
                <a:spcPts val="0"/>
              </a:spcBef>
              <a:spcAft>
                <a:spcPts val="0"/>
              </a:spcAft>
              <a:buSzPts val="1400"/>
              <a:buNone/>
              <a:defRPr b="0" i="0" sz="1800" u="none" cap="none" strike="noStrike">
                <a:solidFill>
                  <a:schemeClr val="lt1"/>
                </a:solidFill>
                <a:latin typeface="Montserrat"/>
                <a:ea typeface="Montserrat"/>
                <a:cs typeface="Montserrat"/>
                <a:sym typeface="Montserrat"/>
              </a:defRPr>
            </a:lvl8pPr>
            <a:lvl9pPr lvl="8" marR="0" rtl="0" algn="l">
              <a:spcBef>
                <a:spcPts val="0"/>
              </a:spcBef>
              <a:spcAft>
                <a:spcPts val="0"/>
              </a:spcAft>
              <a:buSzPts val="1400"/>
              <a:buNone/>
              <a:defRPr b="0" i="0" sz="1800" u="none" cap="none" strike="noStrike">
                <a:solidFill>
                  <a:schemeClr val="lt1"/>
                </a:solidFill>
                <a:latin typeface="Montserrat"/>
                <a:ea typeface="Montserrat"/>
                <a:cs typeface="Montserrat"/>
                <a:sym typeface="Montserrat"/>
              </a:defRPr>
            </a:lvl9pPr>
          </a:lstStyle>
          <a:p/>
        </p:txBody>
      </p:sp>
      <p:sp>
        <p:nvSpPr>
          <p:cNvPr id="141" name="Google Shape;141;p31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a:bodyPr>
          <a:lstStyle>
            <a:lvl1pPr indent="0" lvl="0" marL="0" marR="0" rtl="0" algn="r">
              <a:spcBef>
                <a:spcPts val="0"/>
              </a:spcBef>
              <a:buNone/>
              <a:defRPr b="1" i="0" sz="1050" u="none" cap="none" strike="noStrike">
                <a:solidFill>
                  <a:schemeClr val="lt2"/>
                </a:solidFill>
                <a:latin typeface="Montserrat"/>
                <a:ea typeface="Montserrat"/>
                <a:cs typeface="Montserrat"/>
                <a:sym typeface="Montserrat"/>
              </a:defRPr>
            </a:lvl1pPr>
            <a:lvl2pPr indent="0" lvl="1" marL="0" marR="0" rtl="0" algn="r">
              <a:spcBef>
                <a:spcPts val="0"/>
              </a:spcBef>
              <a:buNone/>
              <a:defRPr b="1" i="0" sz="1050" u="none" cap="none" strike="noStrike">
                <a:solidFill>
                  <a:schemeClr val="lt2"/>
                </a:solidFill>
                <a:latin typeface="Montserrat"/>
                <a:ea typeface="Montserrat"/>
                <a:cs typeface="Montserrat"/>
                <a:sym typeface="Montserrat"/>
              </a:defRPr>
            </a:lvl2pPr>
            <a:lvl3pPr indent="0" lvl="2" marL="0" marR="0" rtl="0" algn="r">
              <a:spcBef>
                <a:spcPts val="0"/>
              </a:spcBef>
              <a:buNone/>
              <a:defRPr b="1" i="0" sz="1050" u="none" cap="none" strike="noStrike">
                <a:solidFill>
                  <a:schemeClr val="lt2"/>
                </a:solidFill>
                <a:latin typeface="Montserrat"/>
                <a:ea typeface="Montserrat"/>
                <a:cs typeface="Montserrat"/>
                <a:sym typeface="Montserrat"/>
              </a:defRPr>
            </a:lvl3pPr>
            <a:lvl4pPr indent="0" lvl="3" marL="0" marR="0" rtl="0" algn="r">
              <a:spcBef>
                <a:spcPts val="0"/>
              </a:spcBef>
              <a:buNone/>
              <a:defRPr b="1" i="0" sz="1050" u="none" cap="none" strike="noStrike">
                <a:solidFill>
                  <a:schemeClr val="lt2"/>
                </a:solidFill>
                <a:latin typeface="Montserrat"/>
                <a:ea typeface="Montserrat"/>
                <a:cs typeface="Montserrat"/>
                <a:sym typeface="Montserrat"/>
              </a:defRPr>
            </a:lvl4pPr>
            <a:lvl5pPr indent="0" lvl="4" marL="0" marR="0" rtl="0" algn="r">
              <a:spcBef>
                <a:spcPts val="0"/>
              </a:spcBef>
              <a:buNone/>
              <a:defRPr b="1" i="0" sz="1050" u="none" cap="none" strike="noStrike">
                <a:solidFill>
                  <a:schemeClr val="lt2"/>
                </a:solidFill>
                <a:latin typeface="Montserrat"/>
                <a:ea typeface="Montserrat"/>
                <a:cs typeface="Montserrat"/>
                <a:sym typeface="Montserrat"/>
              </a:defRPr>
            </a:lvl5pPr>
            <a:lvl6pPr indent="0" lvl="5" marL="0" marR="0" rtl="0" algn="r">
              <a:spcBef>
                <a:spcPts val="0"/>
              </a:spcBef>
              <a:buNone/>
              <a:defRPr b="1" i="0" sz="1050" u="none" cap="none" strike="noStrike">
                <a:solidFill>
                  <a:schemeClr val="lt2"/>
                </a:solidFill>
                <a:latin typeface="Montserrat"/>
                <a:ea typeface="Montserrat"/>
                <a:cs typeface="Montserrat"/>
                <a:sym typeface="Montserrat"/>
              </a:defRPr>
            </a:lvl6pPr>
            <a:lvl7pPr indent="0" lvl="6" marL="0" marR="0" rtl="0" algn="r">
              <a:spcBef>
                <a:spcPts val="0"/>
              </a:spcBef>
              <a:buNone/>
              <a:defRPr b="1" i="0" sz="1050" u="none" cap="none" strike="noStrike">
                <a:solidFill>
                  <a:schemeClr val="lt2"/>
                </a:solidFill>
                <a:latin typeface="Montserrat"/>
                <a:ea typeface="Montserrat"/>
                <a:cs typeface="Montserrat"/>
                <a:sym typeface="Montserrat"/>
              </a:defRPr>
            </a:lvl7pPr>
            <a:lvl8pPr indent="0" lvl="7" marL="0" marR="0" rtl="0" algn="r">
              <a:spcBef>
                <a:spcPts val="0"/>
              </a:spcBef>
              <a:buNone/>
              <a:defRPr b="1" i="0" sz="1050" u="none" cap="none" strike="noStrike">
                <a:solidFill>
                  <a:schemeClr val="lt2"/>
                </a:solidFill>
                <a:latin typeface="Montserrat"/>
                <a:ea typeface="Montserrat"/>
                <a:cs typeface="Montserrat"/>
                <a:sym typeface="Montserrat"/>
              </a:defRPr>
            </a:lvl8pPr>
            <a:lvl9pPr indent="0" lvl="8" marL="0" marR="0" rtl="0" algn="r">
              <a:spcBef>
                <a:spcPts val="0"/>
              </a:spcBef>
              <a:buNone/>
              <a:defRPr b="1" i="0" sz="1050" u="none" cap="none" strike="noStrike">
                <a:solidFill>
                  <a:schemeClr val="lt2"/>
                </a:solidFill>
                <a:latin typeface="Montserrat"/>
                <a:ea typeface="Montserrat"/>
                <a:cs typeface="Montserrat"/>
                <a:sym typeface="Montserrat"/>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0.xml"/><Relationship Id="rId3" Type="http://schemas.openxmlformats.org/officeDocument/2006/relationships/image" Target="../media/image5.png"/><Relationship Id="rId4" Type="http://schemas.openxmlformats.org/officeDocument/2006/relationships/image" Target="../media/image15.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1.xml"/><Relationship Id="rId3" Type="http://schemas.openxmlformats.org/officeDocument/2006/relationships/image" Target="../media/image15.png"/><Relationship Id="rId4" Type="http://schemas.openxmlformats.org/officeDocument/2006/relationships/image" Target="../media/image5.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2.xml"/><Relationship Id="rId3" Type="http://schemas.openxmlformats.org/officeDocument/2006/relationships/image" Target="../media/image15.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3.xml"/><Relationship Id="rId3" Type="http://schemas.openxmlformats.org/officeDocument/2006/relationships/image" Target="../media/image15.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4.xml"/><Relationship Id="rId3" Type="http://schemas.openxmlformats.org/officeDocument/2006/relationships/image" Target="../media/image24.png"/><Relationship Id="rId4" Type="http://schemas.openxmlformats.org/officeDocument/2006/relationships/image" Target="../media/image22.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5.xml"/><Relationship Id="rId3" Type="http://schemas.openxmlformats.org/officeDocument/2006/relationships/image" Target="../media/image22.png"/><Relationship Id="rId4" Type="http://schemas.openxmlformats.org/officeDocument/2006/relationships/image" Target="../media/image24.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7.xml"/><Relationship Id="rId3" Type="http://schemas.openxmlformats.org/officeDocument/2006/relationships/image" Target="../media/image15.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08.xml"/><Relationship Id="rId3" Type="http://schemas.openxmlformats.org/officeDocument/2006/relationships/image" Target="../media/image11.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8.xml"/><Relationship Id="rId3" Type="http://schemas.openxmlformats.org/officeDocument/2006/relationships/image" Target="../media/image17.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9.xml"/><Relationship Id="rId3" Type="http://schemas.openxmlformats.org/officeDocument/2006/relationships/image" Target="../media/image17.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0.xml"/><Relationship Id="rId3" Type="http://schemas.openxmlformats.org/officeDocument/2006/relationships/image" Target="../media/image17.pn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2.xml"/><Relationship Id="rId3" Type="http://schemas.openxmlformats.org/officeDocument/2006/relationships/image" Target="../media/image8.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3.xml"/><Relationship Id="rId3" Type="http://schemas.openxmlformats.org/officeDocument/2006/relationships/image" Target="../media/image8.pn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4.xml"/><Relationship Id="rId3" Type="http://schemas.openxmlformats.org/officeDocument/2006/relationships/image" Target="../media/image8.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6.xml"/><Relationship Id="rId3" Type="http://schemas.openxmlformats.org/officeDocument/2006/relationships/image" Target="../media/image29.png"/><Relationship Id="rId4" Type="http://schemas.openxmlformats.org/officeDocument/2006/relationships/image" Target="../media/image25.png"/><Relationship Id="rId5" Type="http://schemas.openxmlformats.org/officeDocument/2006/relationships/image" Target="../media/image28.pn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7.xml"/><Relationship Id="rId3" Type="http://schemas.openxmlformats.org/officeDocument/2006/relationships/image" Target="../media/image29.png"/><Relationship Id="rId4" Type="http://schemas.openxmlformats.org/officeDocument/2006/relationships/image" Target="../media/image25.png"/><Relationship Id="rId5" Type="http://schemas.openxmlformats.org/officeDocument/2006/relationships/image" Target="../media/image28.png"/><Relationship Id="rId6" Type="http://schemas.openxmlformats.org/officeDocument/2006/relationships/image" Target="../media/image30.pn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9.xml"/><Relationship Id="rId3" Type="http://schemas.openxmlformats.org/officeDocument/2006/relationships/image" Target="../media/image1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0.xml"/><Relationship Id="rId3" Type="http://schemas.openxmlformats.org/officeDocument/2006/relationships/image" Target="../media/image15.pn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1.xml"/><Relationship Id="rId3" Type="http://schemas.openxmlformats.org/officeDocument/2006/relationships/image" Target="../media/image15.png"/></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2.xml"/><Relationship Id="rId3" Type="http://schemas.openxmlformats.org/officeDocument/2006/relationships/image" Target="../media/image15.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33.xml"/><Relationship Id="rId3" Type="http://schemas.openxmlformats.org/officeDocument/2006/relationships/image" Target="../media/image11.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4.xml"/><Relationship Id="rId3" Type="http://schemas.openxmlformats.org/officeDocument/2006/relationships/image" Target="../media/image22.png"/><Relationship Id="rId4" Type="http://schemas.openxmlformats.org/officeDocument/2006/relationships/image" Target="../media/image31.png"/><Relationship Id="rId5" Type="http://schemas.openxmlformats.org/officeDocument/2006/relationships/image" Target="../media/image27.pn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5.xml"/><Relationship Id="rId3" Type="http://schemas.openxmlformats.org/officeDocument/2006/relationships/image" Target="../media/image22.png"/><Relationship Id="rId4" Type="http://schemas.openxmlformats.org/officeDocument/2006/relationships/image" Target="../media/image31.png"/><Relationship Id="rId5" Type="http://schemas.openxmlformats.org/officeDocument/2006/relationships/image" Target="../media/image27.pn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7.xml"/><Relationship Id="rId3" Type="http://schemas.openxmlformats.org/officeDocument/2006/relationships/image" Target="../media/image11.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1.xml"/><Relationship Id="rId3" Type="http://schemas.openxmlformats.org/officeDocument/2006/relationships/image" Target="../media/image26.pn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2.xml"/><Relationship Id="rId3" Type="http://schemas.openxmlformats.org/officeDocument/2006/relationships/image" Target="../media/image26.pn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45.xml"/><Relationship Id="rId3" Type="http://schemas.openxmlformats.org/officeDocument/2006/relationships/image" Target="../media/image11.pn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8.xml"/><Relationship Id="rId3" Type="http://schemas.openxmlformats.org/officeDocument/2006/relationships/image" Target="../media/image15.png"/></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9.xml"/><Relationship Id="rId3" Type="http://schemas.openxmlformats.org/officeDocument/2006/relationships/image" Target="../media/image15.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0.xml"/><Relationship Id="rId3" Type="http://schemas.openxmlformats.org/officeDocument/2006/relationships/image" Target="../media/image15.pn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1.xml"/><Relationship Id="rId3" Type="http://schemas.openxmlformats.org/officeDocument/2006/relationships/image" Target="../media/image15.pn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2.xml"/><Relationship Id="rId3" Type="http://schemas.openxmlformats.org/officeDocument/2006/relationships/image" Target="../media/image11.pn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3.xml"/><Relationship Id="rId3" Type="http://schemas.openxmlformats.org/officeDocument/2006/relationships/image" Target="../media/image11.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4.xml"/><Relationship Id="rId3" Type="http://schemas.openxmlformats.org/officeDocument/2006/relationships/image" Target="../media/image11.pn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5.xml"/><Relationship Id="rId3" Type="http://schemas.openxmlformats.org/officeDocument/2006/relationships/image" Target="../media/image15.pn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5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8.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3.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4.xml"/><Relationship Id="rId3" Type="http://schemas.openxmlformats.org/officeDocument/2006/relationships/image" Target="../media/image15.png"/></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5.xml"/><Relationship Id="rId3" Type="http://schemas.openxmlformats.org/officeDocument/2006/relationships/image" Target="../media/image3.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8.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0.xml"/><Relationship Id="rId3" Type="http://schemas.openxmlformats.org/officeDocument/2006/relationships/image" Target="../media/image22.pn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3.xml"/><Relationship Id="rId3" Type="http://schemas.openxmlformats.org/officeDocument/2006/relationships/image" Target="../media/image17.pn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4.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7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7.xml"/><Relationship Id="rId3" Type="http://schemas.openxmlformats.org/officeDocument/2006/relationships/image" Target="../media/image32.jp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8.xml"/><Relationship Id="rId3" Type="http://schemas.openxmlformats.org/officeDocument/2006/relationships/image" Target="../media/image32.jp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80.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1.xml"/><Relationship Id="rId3" Type="http://schemas.openxmlformats.org/officeDocument/2006/relationships/image" Target="../media/image32.jpg"/></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2.xml"/><Relationship Id="rId3" Type="http://schemas.openxmlformats.org/officeDocument/2006/relationships/image" Target="../media/image32.jpg"/></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3.xml"/><Relationship Id="rId3" Type="http://schemas.openxmlformats.org/officeDocument/2006/relationships/image" Target="../media/image32.jpg"/></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4.xml"/><Relationship Id="rId3" Type="http://schemas.openxmlformats.org/officeDocument/2006/relationships/image" Target="../media/image32.jpg"/></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5.xml"/><Relationship Id="rId3" Type="http://schemas.openxmlformats.org/officeDocument/2006/relationships/image" Target="../media/image32.jpg"/></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6.xml"/><Relationship Id="rId3" Type="http://schemas.openxmlformats.org/officeDocument/2006/relationships/image" Target="../media/image32.jpg"/></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8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xml"/><Relationship Id="rId3" Type="http://schemas.openxmlformats.org/officeDocument/2006/relationships/image" Target="../media/image3.pn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0.xml"/><Relationship Id="rId3" Type="http://schemas.openxmlformats.org/officeDocument/2006/relationships/image" Target="../media/image35.png"/></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91.xml"/><Relationship Id="rId3" Type="http://schemas.openxmlformats.org/officeDocument/2006/relationships/image" Target="../media/image11.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2.xml"/><Relationship Id="rId3" Type="http://schemas.openxmlformats.org/officeDocument/2006/relationships/image" Target="../media/image37.jp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9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4.xml"/><Relationship Id="rId3" Type="http://schemas.openxmlformats.org/officeDocument/2006/relationships/chart" Target="../charts/chart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5.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6.xml"/><Relationship Id="rId3" Type="http://schemas.openxmlformats.org/officeDocument/2006/relationships/image" Target="../media/image11.png"/></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8.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9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0.xml"/><Relationship Id="rId3" Type="http://schemas.openxmlformats.org/officeDocument/2006/relationships/image" Target="../media/image7.jpg"/></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0.xml"/><Relationship Id="rId3" Type="http://schemas.openxmlformats.org/officeDocument/2006/relationships/chart" Target="../charts/char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1.xml"/><Relationship Id="rId3" Type="http://schemas.openxmlformats.org/officeDocument/2006/relationships/chart" Target="../charts/chart3.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2.xml"/><Relationship Id="rId3" Type="http://schemas.openxmlformats.org/officeDocument/2006/relationships/chart" Target="../charts/chart4.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3.xml"/><Relationship Id="rId3" Type="http://schemas.openxmlformats.org/officeDocument/2006/relationships/chart" Target="../charts/chart5.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4.xml"/><Relationship Id="rId3" Type="http://schemas.openxmlformats.org/officeDocument/2006/relationships/chart" Target="../charts/chart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5.xml"/><Relationship Id="rId3" Type="http://schemas.openxmlformats.org/officeDocument/2006/relationships/chart" Target="../charts/chart7.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6.xml"/><Relationship Id="rId3" Type="http://schemas.openxmlformats.org/officeDocument/2006/relationships/chart" Target="../charts/chart8.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7.xml"/><Relationship Id="rId3" Type="http://schemas.openxmlformats.org/officeDocument/2006/relationships/chart" Target="../charts/chart9.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08.xml"/><Relationship Id="rId3" Type="http://schemas.openxmlformats.org/officeDocument/2006/relationships/chart" Target="../charts/chart10.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09.xml"/><Relationship Id="rId3" Type="http://schemas.openxmlformats.org/officeDocument/2006/relationships/chart" Target="../charts/chart11.xml"/><Relationship Id="rId4" Type="http://schemas.openxmlformats.org/officeDocument/2006/relationships/image" Target="../media/image8.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10.xml"/><Relationship Id="rId3" Type="http://schemas.openxmlformats.org/officeDocument/2006/relationships/chart" Target="../charts/chart1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11.xml"/><Relationship Id="rId3" Type="http://schemas.openxmlformats.org/officeDocument/2006/relationships/chart" Target="../charts/chart13.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12.xml"/><Relationship Id="rId3" Type="http://schemas.openxmlformats.org/officeDocument/2006/relationships/chart" Target="../charts/chart14.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3.xml"/><Relationship Id="rId3" Type="http://schemas.openxmlformats.org/officeDocument/2006/relationships/chart" Target="../charts/chart15.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4.xml"/><Relationship Id="rId3" Type="http://schemas.openxmlformats.org/officeDocument/2006/relationships/image" Target="../media/image17.png"/></Relationships>
</file>

<file path=ppt/slides/_rels/slide215.xml.rels><?xml version="1.0" encoding="UTF-8" standalone="yes"?><Relationships xmlns="http://schemas.openxmlformats.org/package/2006/relationships"><Relationship Id="rId20" Type="http://schemas.openxmlformats.org/officeDocument/2006/relationships/chart" Target="../charts/chart33.xml"/><Relationship Id="rId11" Type="http://schemas.openxmlformats.org/officeDocument/2006/relationships/chart" Target="../charts/chart24.xml"/><Relationship Id="rId10" Type="http://schemas.openxmlformats.org/officeDocument/2006/relationships/chart" Target="../charts/chart23.xml"/><Relationship Id="rId13" Type="http://schemas.openxmlformats.org/officeDocument/2006/relationships/chart" Target="../charts/chart26.xml"/><Relationship Id="rId12" Type="http://schemas.openxmlformats.org/officeDocument/2006/relationships/chart" Target="../charts/chart25.xml"/><Relationship Id="rId1" Type="http://schemas.openxmlformats.org/officeDocument/2006/relationships/slideLayout" Target="../slideLayouts/slideLayout9.xml"/><Relationship Id="rId2" Type="http://schemas.openxmlformats.org/officeDocument/2006/relationships/notesSlide" Target="../notesSlides/notesSlide215.xml"/><Relationship Id="rId3" Type="http://schemas.openxmlformats.org/officeDocument/2006/relationships/chart" Target="../charts/chart16.xml"/><Relationship Id="rId4" Type="http://schemas.openxmlformats.org/officeDocument/2006/relationships/chart" Target="../charts/chart17.xml"/><Relationship Id="rId9" Type="http://schemas.openxmlformats.org/officeDocument/2006/relationships/chart" Target="../charts/chart22.xml"/><Relationship Id="rId15" Type="http://schemas.openxmlformats.org/officeDocument/2006/relationships/chart" Target="../charts/chart28.xml"/><Relationship Id="rId14" Type="http://schemas.openxmlformats.org/officeDocument/2006/relationships/chart" Target="../charts/chart27.xml"/><Relationship Id="rId17" Type="http://schemas.openxmlformats.org/officeDocument/2006/relationships/chart" Target="../charts/chart30.xml"/><Relationship Id="rId16" Type="http://schemas.openxmlformats.org/officeDocument/2006/relationships/chart" Target="../charts/chart29.xml"/><Relationship Id="rId5" Type="http://schemas.openxmlformats.org/officeDocument/2006/relationships/chart" Target="../charts/chart18.xml"/><Relationship Id="rId19" Type="http://schemas.openxmlformats.org/officeDocument/2006/relationships/chart" Target="../charts/chart32.xml"/><Relationship Id="rId6" Type="http://schemas.openxmlformats.org/officeDocument/2006/relationships/chart" Target="../charts/chart19.xml"/><Relationship Id="rId18" Type="http://schemas.openxmlformats.org/officeDocument/2006/relationships/chart" Target="../charts/chart31.xml"/><Relationship Id="rId7" Type="http://schemas.openxmlformats.org/officeDocument/2006/relationships/chart" Target="../charts/chart20.xml"/><Relationship Id="rId8" Type="http://schemas.openxmlformats.org/officeDocument/2006/relationships/chart" Target="../charts/chart2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1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7.xml"/><Relationship Id="rId3" Type="http://schemas.openxmlformats.org/officeDocument/2006/relationships/chart" Target="../charts/chart34.xml"/><Relationship Id="rId4" Type="http://schemas.openxmlformats.org/officeDocument/2006/relationships/chart" Target="../charts/chart35.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8.xml"/><Relationship Id="rId3" Type="http://schemas.openxmlformats.org/officeDocument/2006/relationships/chart" Target="../charts/chart36.xml"/><Relationship Id="rId4" Type="http://schemas.openxmlformats.org/officeDocument/2006/relationships/chart" Target="../charts/chart37.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9.xml"/><Relationship Id="rId3" Type="http://schemas.openxmlformats.org/officeDocument/2006/relationships/chart" Target="../charts/chart38.xml"/><Relationship Id="rId4" Type="http://schemas.openxmlformats.org/officeDocument/2006/relationships/chart" Target="../charts/chart3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2.xml"/><Relationship Id="rId3" Type="http://schemas.openxmlformats.org/officeDocument/2006/relationships/image" Target="../media/image7.jp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0.xml"/><Relationship Id="rId3" Type="http://schemas.openxmlformats.org/officeDocument/2006/relationships/chart" Target="../charts/chart40.xml"/><Relationship Id="rId4" Type="http://schemas.openxmlformats.org/officeDocument/2006/relationships/chart" Target="../charts/chart41.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1.xml"/><Relationship Id="rId3" Type="http://schemas.openxmlformats.org/officeDocument/2006/relationships/chart" Target="../charts/chart42.xml"/><Relationship Id="rId4" Type="http://schemas.openxmlformats.org/officeDocument/2006/relationships/chart" Target="../charts/chart43.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2.xml"/><Relationship Id="rId3" Type="http://schemas.openxmlformats.org/officeDocument/2006/relationships/chart" Target="../charts/chart44.xml"/><Relationship Id="rId4" Type="http://schemas.openxmlformats.org/officeDocument/2006/relationships/chart" Target="../charts/chart45.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23.xml"/><Relationship Id="rId3" Type="http://schemas.openxmlformats.org/officeDocument/2006/relationships/image" Target="../media/image8.png"/><Relationship Id="rId4" Type="http://schemas.openxmlformats.org/officeDocument/2006/relationships/chart" Target="../charts/chart46.xml"/><Relationship Id="rId5" Type="http://schemas.openxmlformats.org/officeDocument/2006/relationships/chart" Target="../charts/chart47.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24.xml"/><Relationship Id="rId3" Type="http://schemas.openxmlformats.org/officeDocument/2006/relationships/chart" Target="../charts/chart48.xml"/><Relationship Id="rId4" Type="http://schemas.openxmlformats.org/officeDocument/2006/relationships/chart" Target="../charts/chart49.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5.xml"/><Relationship Id="rId3" Type="http://schemas.openxmlformats.org/officeDocument/2006/relationships/chart" Target="../charts/chart50.xml"/><Relationship Id="rId4" Type="http://schemas.openxmlformats.org/officeDocument/2006/relationships/chart" Target="../charts/chart51.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26.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7.xml"/><Relationship Id="rId3" Type="http://schemas.openxmlformats.org/officeDocument/2006/relationships/chart" Target="../charts/chart52.xml"/><Relationship Id="rId4" Type="http://schemas.openxmlformats.org/officeDocument/2006/relationships/chart" Target="../charts/chart53.xml"/><Relationship Id="rId5" Type="http://schemas.openxmlformats.org/officeDocument/2006/relationships/chart" Target="../charts/chart54.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8.xml"/><Relationship Id="rId3" Type="http://schemas.openxmlformats.org/officeDocument/2006/relationships/chart" Target="../charts/chart55.xml"/><Relationship Id="rId4" Type="http://schemas.openxmlformats.org/officeDocument/2006/relationships/chart" Target="../charts/chart56.xml"/><Relationship Id="rId5" Type="http://schemas.openxmlformats.org/officeDocument/2006/relationships/chart" Target="../charts/chart57.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9.xml"/><Relationship Id="rId3" Type="http://schemas.openxmlformats.org/officeDocument/2006/relationships/chart" Target="../charts/chart58.xml"/><Relationship Id="rId4" Type="http://schemas.openxmlformats.org/officeDocument/2006/relationships/chart" Target="../charts/chart59.xml"/><Relationship Id="rId5" Type="http://schemas.openxmlformats.org/officeDocument/2006/relationships/chart" Target="../charts/chart6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xml"/><Relationship Id="rId3" Type="http://schemas.openxmlformats.org/officeDocument/2006/relationships/image" Target="../media/image13.jpg"/></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30.xml"/><Relationship Id="rId3" Type="http://schemas.openxmlformats.org/officeDocument/2006/relationships/image" Target="../media/image8.png"/><Relationship Id="rId4" Type="http://schemas.openxmlformats.org/officeDocument/2006/relationships/chart" Target="../charts/chart61.xml"/><Relationship Id="rId5" Type="http://schemas.openxmlformats.org/officeDocument/2006/relationships/chart" Target="../charts/chart62.xml"/><Relationship Id="rId6" Type="http://schemas.openxmlformats.org/officeDocument/2006/relationships/chart" Target="../charts/chart63.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31.xml"/><Relationship Id="rId3" Type="http://schemas.openxmlformats.org/officeDocument/2006/relationships/chart" Target="../charts/chart64.xml"/><Relationship Id="rId4" Type="http://schemas.openxmlformats.org/officeDocument/2006/relationships/chart" Target="../charts/chart65.xml"/><Relationship Id="rId5" Type="http://schemas.openxmlformats.org/officeDocument/2006/relationships/chart" Target="../charts/chart6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2.xml"/><Relationship Id="rId3" Type="http://schemas.openxmlformats.org/officeDocument/2006/relationships/chart" Target="../charts/chart67.xml"/><Relationship Id="rId4" Type="http://schemas.openxmlformats.org/officeDocument/2006/relationships/chart" Target="../charts/chart68.xml"/><Relationship Id="rId5" Type="http://schemas.openxmlformats.org/officeDocument/2006/relationships/chart" Target="../charts/chart69.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3.xml"/><Relationship Id="rId3" Type="http://schemas.openxmlformats.org/officeDocument/2006/relationships/chart" Target="../charts/chart70.xml"/><Relationship Id="rId4" Type="http://schemas.openxmlformats.org/officeDocument/2006/relationships/chart" Target="../charts/chart71.xml"/><Relationship Id="rId5" Type="http://schemas.openxmlformats.org/officeDocument/2006/relationships/chart" Target="../charts/chart7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4.xml"/><Relationship Id="rId3" Type="http://schemas.openxmlformats.org/officeDocument/2006/relationships/chart" Target="../charts/chart73.xml"/><Relationship Id="rId4" Type="http://schemas.openxmlformats.org/officeDocument/2006/relationships/chart" Target="../charts/chart74.xml"/><Relationship Id="rId5" Type="http://schemas.openxmlformats.org/officeDocument/2006/relationships/chart" Target="../charts/chart75.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35.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6.xml"/><Relationship Id="rId3" Type="http://schemas.openxmlformats.org/officeDocument/2006/relationships/chart" Target="../charts/chart76.xml"/><Relationship Id="rId4" Type="http://schemas.openxmlformats.org/officeDocument/2006/relationships/chart" Target="../charts/chart77.xml"/><Relationship Id="rId5" Type="http://schemas.openxmlformats.org/officeDocument/2006/relationships/chart" Target="../charts/chart78.xml"/><Relationship Id="rId6" Type="http://schemas.openxmlformats.org/officeDocument/2006/relationships/chart" Target="../charts/chart79.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7.xml"/><Relationship Id="rId3" Type="http://schemas.openxmlformats.org/officeDocument/2006/relationships/chart" Target="../charts/chart80.xml"/><Relationship Id="rId4" Type="http://schemas.openxmlformats.org/officeDocument/2006/relationships/chart" Target="../charts/chart81.xml"/><Relationship Id="rId5" Type="http://schemas.openxmlformats.org/officeDocument/2006/relationships/chart" Target="../charts/chart82.xml"/><Relationship Id="rId6" Type="http://schemas.openxmlformats.org/officeDocument/2006/relationships/chart" Target="../charts/chart83.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8.xml"/><Relationship Id="rId3" Type="http://schemas.openxmlformats.org/officeDocument/2006/relationships/chart" Target="../charts/chart84.xml"/><Relationship Id="rId4" Type="http://schemas.openxmlformats.org/officeDocument/2006/relationships/chart" Target="../charts/chart85.xml"/><Relationship Id="rId5" Type="http://schemas.openxmlformats.org/officeDocument/2006/relationships/chart" Target="../charts/chart86.xml"/><Relationship Id="rId6" Type="http://schemas.openxmlformats.org/officeDocument/2006/relationships/chart" Target="../charts/chart8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39.xml"/><Relationship Id="rId3" Type="http://schemas.openxmlformats.org/officeDocument/2006/relationships/chart" Target="../charts/chart88.xml"/><Relationship Id="rId4" Type="http://schemas.openxmlformats.org/officeDocument/2006/relationships/chart" Target="../charts/chart89.xml"/><Relationship Id="rId5" Type="http://schemas.openxmlformats.org/officeDocument/2006/relationships/chart" Target="../charts/chart90.xml"/><Relationship Id="rId6" Type="http://schemas.openxmlformats.org/officeDocument/2006/relationships/chart" Target="../charts/chart91.xml"/><Relationship Id="rId7" Type="http://schemas.openxmlformats.org/officeDocument/2006/relationships/image" Target="../media/image8.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4.xml"/><Relationship Id="rId3" Type="http://schemas.openxmlformats.org/officeDocument/2006/relationships/image" Target="../media/image3.png"/><Relationship Id="rId4" Type="http://schemas.openxmlformats.org/officeDocument/2006/relationships/image" Target="../media/image4.png"/></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40.xml"/><Relationship Id="rId3" Type="http://schemas.openxmlformats.org/officeDocument/2006/relationships/chart" Target="../charts/chart92.xml"/><Relationship Id="rId4" Type="http://schemas.openxmlformats.org/officeDocument/2006/relationships/chart" Target="../charts/chart93.xml"/><Relationship Id="rId5" Type="http://schemas.openxmlformats.org/officeDocument/2006/relationships/chart" Target="../charts/chart94.xml"/><Relationship Id="rId6" Type="http://schemas.openxmlformats.org/officeDocument/2006/relationships/chart" Target="../charts/chart95.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1.xml"/><Relationship Id="rId3" Type="http://schemas.openxmlformats.org/officeDocument/2006/relationships/chart" Target="../charts/chart96.xml"/><Relationship Id="rId4" Type="http://schemas.openxmlformats.org/officeDocument/2006/relationships/chart" Target="../charts/chart97.xml"/><Relationship Id="rId5" Type="http://schemas.openxmlformats.org/officeDocument/2006/relationships/chart" Target="../charts/chart98.xml"/><Relationship Id="rId6" Type="http://schemas.openxmlformats.org/officeDocument/2006/relationships/chart" Target="../charts/chart99.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2.xml"/><Relationship Id="rId3" Type="http://schemas.openxmlformats.org/officeDocument/2006/relationships/chart" Target="../charts/chart100.xml"/><Relationship Id="rId4" Type="http://schemas.openxmlformats.org/officeDocument/2006/relationships/chart" Target="../charts/chart101.xml"/><Relationship Id="rId5" Type="http://schemas.openxmlformats.org/officeDocument/2006/relationships/chart" Target="../charts/chart102.xml"/><Relationship Id="rId6" Type="http://schemas.openxmlformats.org/officeDocument/2006/relationships/chart" Target="../charts/chart103.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3.xml"/><Relationship Id="rId3" Type="http://schemas.openxmlformats.org/officeDocument/2006/relationships/chart" Target="../charts/chart104.xml"/><Relationship Id="rId4" Type="http://schemas.openxmlformats.org/officeDocument/2006/relationships/chart" Target="../charts/chart105.xml"/><Relationship Id="rId5" Type="http://schemas.openxmlformats.org/officeDocument/2006/relationships/chart" Target="../charts/chart106.xml"/><Relationship Id="rId6" Type="http://schemas.openxmlformats.org/officeDocument/2006/relationships/chart" Target="../charts/chart10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4.xml"/><Relationship Id="rId3" Type="http://schemas.openxmlformats.org/officeDocument/2006/relationships/chart" Target="../charts/chart108.xml"/><Relationship Id="rId4" Type="http://schemas.openxmlformats.org/officeDocument/2006/relationships/chart" Target="../charts/chart109.xml"/><Relationship Id="rId5" Type="http://schemas.openxmlformats.org/officeDocument/2006/relationships/chart" Target="../charts/chart110.xml"/><Relationship Id="rId6" Type="http://schemas.openxmlformats.org/officeDocument/2006/relationships/chart" Target="../charts/chart111.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45.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6.xml"/><Relationship Id="rId3" Type="http://schemas.openxmlformats.org/officeDocument/2006/relationships/image" Target="../media/image33.jpg"/></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7.xml"/><Relationship Id="rId3" Type="http://schemas.openxmlformats.org/officeDocument/2006/relationships/image" Target="../media/image33.jpg"/></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8.xml"/><Relationship Id="rId3" Type="http://schemas.openxmlformats.org/officeDocument/2006/relationships/image" Target="../media/image33.jpg"/></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9.xml"/><Relationship Id="rId3" Type="http://schemas.openxmlformats.org/officeDocument/2006/relationships/image" Target="../media/image33.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5.xml"/><Relationship Id="rId3" Type="http://schemas.openxmlformats.org/officeDocument/2006/relationships/image" Target="../media/image3.png"/><Relationship Id="rId4" Type="http://schemas.openxmlformats.org/officeDocument/2006/relationships/image" Target="../media/image11.pn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0.xml"/><Relationship Id="rId3" Type="http://schemas.openxmlformats.org/officeDocument/2006/relationships/image" Target="../media/image33.jpg"/></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1.xml"/><Relationship Id="rId3" Type="http://schemas.openxmlformats.org/officeDocument/2006/relationships/image" Target="../media/image33.jpg"/></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2.xml"/><Relationship Id="rId3" Type="http://schemas.openxmlformats.org/officeDocument/2006/relationships/image" Target="../media/image33.jpg"/></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3.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4.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5.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6.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5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8.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xml"/><Relationship Id="rId3" Type="http://schemas.openxmlformats.org/officeDocument/2006/relationships/image" Target="../media/image6.jpg"/></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60.xml"/><Relationship Id="rId3" Type="http://schemas.openxmlformats.org/officeDocument/2006/relationships/image" Target="../media/image11.png"/></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61.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3.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64.xml"/><Relationship Id="rId3" Type="http://schemas.openxmlformats.org/officeDocument/2006/relationships/image" Target="../media/image34.png"/></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65.xml"/><Relationship Id="rId3" Type="http://schemas.openxmlformats.org/officeDocument/2006/relationships/image" Target="../media/image34.png"/></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66.xml"/><Relationship Id="rId3" Type="http://schemas.openxmlformats.org/officeDocument/2006/relationships/image" Target="../media/image34.png"/></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67.xml"/><Relationship Id="rId3" Type="http://schemas.openxmlformats.org/officeDocument/2006/relationships/image" Target="../media/image34.png"/></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68.xml"/><Relationship Id="rId3" Type="http://schemas.openxmlformats.org/officeDocument/2006/relationships/image" Target="../media/image34.png"/></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69.xml"/><Relationship Id="rId3" Type="http://schemas.openxmlformats.org/officeDocument/2006/relationships/image" Target="../media/image36.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7.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0.xml"/><Relationship Id="rId3" Type="http://schemas.openxmlformats.org/officeDocument/2006/relationships/image" Target="../media/image36.png"/></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1.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2.xml"/><Relationship Id="rId3" Type="http://schemas.openxmlformats.org/officeDocument/2006/relationships/image" Target="../media/image38.png"/></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3.xml"/><Relationship Id="rId3" Type="http://schemas.openxmlformats.org/officeDocument/2006/relationships/image" Target="../media/image38.png"/></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4.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5.xml"/><Relationship Id="rId3" Type="http://schemas.openxmlformats.org/officeDocument/2006/relationships/image" Target="../media/image39.png"/></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6.xml"/><Relationship Id="rId3" Type="http://schemas.openxmlformats.org/officeDocument/2006/relationships/image" Target="../media/image39.png"/></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7.xml"/><Relationship Id="rId3" Type="http://schemas.openxmlformats.org/officeDocument/2006/relationships/image" Target="../media/image39.png"/></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8.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9.xml"/><Relationship Id="rId3" Type="http://schemas.openxmlformats.org/officeDocument/2006/relationships/chart" Target="../charts/chart11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8.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80.xml"/><Relationship Id="rId3" Type="http://schemas.openxmlformats.org/officeDocument/2006/relationships/chart" Target="../charts/chart113.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81.xml"/><Relationship Id="rId3" Type="http://schemas.openxmlformats.org/officeDocument/2006/relationships/chart" Target="../charts/chart11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82.xml"/><Relationship Id="rId3" Type="http://schemas.openxmlformats.org/officeDocument/2006/relationships/chart" Target="../charts/chart115.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83.xml"/><Relationship Id="rId3" Type="http://schemas.openxmlformats.org/officeDocument/2006/relationships/image" Target="../media/image40.png"/></Relationships>
</file>

<file path=ppt/slides/_rels/slide284.xml.rels><?xml version="1.0" encoding="UTF-8" standalone="yes"?><Relationships xmlns="http://schemas.openxmlformats.org/package/2006/relationships"><Relationship Id="rId20" Type="http://schemas.openxmlformats.org/officeDocument/2006/relationships/chart" Target="../charts/chart133.xml"/><Relationship Id="rId11" Type="http://schemas.openxmlformats.org/officeDocument/2006/relationships/chart" Target="../charts/chart124.xml"/><Relationship Id="rId10" Type="http://schemas.openxmlformats.org/officeDocument/2006/relationships/chart" Target="../charts/chart123.xml"/><Relationship Id="rId13" Type="http://schemas.openxmlformats.org/officeDocument/2006/relationships/chart" Target="../charts/chart126.xml"/><Relationship Id="rId12" Type="http://schemas.openxmlformats.org/officeDocument/2006/relationships/chart" Target="../charts/chart125.xml"/><Relationship Id="rId1" Type="http://schemas.openxmlformats.org/officeDocument/2006/relationships/slideLayout" Target="../slideLayouts/slideLayout22.xml"/><Relationship Id="rId2" Type="http://schemas.openxmlformats.org/officeDocument/2006/relationships/notesSlide" Target="../notesSlides/notesSlide284.xml"/><Relationship Id="rId3" Type="http://schemas.openxmlformats.org/officeDocument/2006/relationships/chart" Target="../charts/chart116.xml"/><Relationship Id="rId4" Type="http://schemas.openxmlformats.org/officeDocument/2006/relationships/chart" Target="../charts/chart117.xml"/><Relationship Id="rId9" Type="http://schemas.openxmlformats.org/officeDocument/2006/relationships/chart" Target="../charts/chart122.xml"/><Relationship Id="rId15" Type="http://schemas.openxmlformats.org/officeDocument/2006/relationships/chart" Target="../charts/chart128.xml"/><Relationship Id="rId14" Type="http://schemas.openxmlformats.org/officeDocument/2006/relationships/chart" Target="../charts/chart127.xml"/><Relationship Id="rId17" Type="http://schemas.openxmlformats.org/officeDocument/2006/relationships/chart" Target="../charts/chart130.xml"/><Relationship Id="rId16" Type="http://schemas.openxmlformats.org/officeDocument/2006/relationships/chart" Target="../charts/chart129.xml"/><Relationship Id="rId5" Type="http://schemas.openxmlformats.org/officeDocument/2006/relationships/chart" Target="../charts/chart118.xml"/><Relationship Id="rId19" Type="http://schemas.openxmlformats.org/officeDocument/2006/relationships/chart" Target="../charts/chart132.xml"/><Relationship Id="rId6" Type="http://schemas.openxmlformats.org/officeDocument/2006/relationships/chart" Target="../charts/chart119.xml"/><Relationship Id="rId18" Type="http://schemas.openxmlformats.org/officeDocument/2006/relationships/chart" Target="../charts/chart131.xml"/><Relationship Id="rId7" Type="http://schemas.openxmlformats.org/officeDocument/2006/relationships/chart" Target="../charts/chart120.xml"/><Relationship Id="rId8" Type="http://schemas.openxmlformats.org/officeDocument/2006/relationships/chart" Target="../charts/chart121.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85.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86.xml"/><Relationship Id="rId3" Type="http://schemas.openxmlformats.org/officeDocument/2006/relationships/chart" Target="../charts/chart134.xml"/><Relationship Id="rId4" Type="http://schemas.openxmlformats.org/officeDocument/2006/relationships/chart" Target="../charts/chart135.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87.xml"/><Relationship Id="rId3" Type="http://schemas.openxmlformats.org/officeDocument/2006/relationships/chart" Target="../charts/chart136.xml"/><Relationship Id="rId4" Type="http://schemas.openxmlformats.org/officeDocument/2006/relationships/chart" Target="../charts/chart137.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88.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89.xml"/><Relationship Id="rId3" Type="http://schemas.openxmlformats.org/officeDocument/2006/relationships/chart" Target="../charts/chart138.xml"/><Relationship Id="rId4" Type="http://schemas.openxmlformats.org/officeDocument/2006/relationships/chart" Target="../charts/chart139.xml"/><Relationship Id="rId5" Type="http://schemas.openxmlformats.org/officeDocument/2006/relationships/chart" Target="../charts/chart14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9.xml"/><Relationship Id="rId3" Type="http://schemas.openxmlformats.org/officeDocument/2006/relationships/image" Target="../media/image10.jpg"/><Relationship Id="rId4" Type="http://schemas.openxmlformats.org/officeDocument/2006/relationships/image" Target="../media/image11.png"/></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0.xml"/><Relationship Id="rId3" Type="http://schemas.openxmlformats.org/officeDocument/2006/relationships/chart" Target="../charts/chart141.xml"/><Relationship Id="rId4" Type="http://schemas.openxmlformats.org/officeDocument/2006/relationships/chart" Target="../charts/chart142.xml"/><Relationship Id="rId5" Type="http://schemas.openxmlformats.org/officeDocument/2006/relationships/chart" Target="../charts/chart143.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9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2.xml"/><Relationship Id="rId3" Type="http://schemas.openxmlformats.org/officeDocument/2006/relationships/chart" Target="../charts/chart144.xml"/><Relationship Id="rId4" Type="http://schemas.openxmlformats.org/officeDocument/2006/relationships/chart" Target="../charts/chart145.xml"/><Relationship Id="rId5" Type="http://schemas.openxmlformats.org/officeDocument/2006/relationships/chart" Target="../charts/chart146.xml"/><Relationship Id="rId6" Type="http://schemas.openxmlformats.org/officeDocument/2006/relationships/chart" Target="../charts/chart14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3.xml"/><Relationship Id="rId3" Type="http://schemas.openxmlformats.org/officeDocument/2006/relationships/chart" Target="../charts/chart148.xml"/><Relationship Id="rId4" Type="http://schemas.openxmlformats.org/officeDocument/2006/relationships/chart" Target="../charts/chart149.xml"/><Relationship Id="rId5" Type="http://schemas.openxmlformats.org/officeDocument/2006/relationships/chart" Target="../charts/chart150.xml"/><Relationship Id="rId6" Type="http://schemas.openxmlformats.org/officeDocument/2006/relationships/chart" Target="../charts/chart15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94.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5.xml"/><Relationship Id="rId3" Type="http://schemas.openxmlformats.org/officeDocument/2006/relationships/image" Target="../media/image33.jpg"/></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6.xml"/><Relationship Id="rId3" Type="http://schemas.openxmlformats.org/officeDocument/2006/relationships/image" Target="../media/image33.jpg"/></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7.xml"/><Relationship Id="rId3" Type="http://schemas.openxmlformats.org/officeDocument/2006/relationships/image" Target="../media/image33.jpg"/></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98.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9.xml"/><Relationship Id="rId3" Type="http://schemas.openxmlformats.org/officeDocument/2006/relationships/image" Target="../media/image4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0.xml"/><Relationship Id="rId3" Type="http://schemas.openxmlformats.org/officeDocument/2006/relationships/image" Target="../media/image8.png"/><Relationship Id="rId4" Type="http://schemas.openxmlformats.org/officeDocument/2006/relationships/image" Target="../media/image3.png"/></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00.xml"/><Relationship Id="rId3" Type="http://schemas.openxmlformats.org/officeDocument/2006/relationships/image" Target="../media/image34.png"/></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01.xml"/><Relationship Id="rId3" Type="http://schemas.openxmlformats.org/officeDocument/2006/relationships/image" Target="../media/image34.png"/></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02.xml"/><Relationship Id="rId3" Type="http://schemas.openxmlformats.org/officeDocument/2006/relationships/image" Target="../media/image34.png"/></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03.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04.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05.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0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1.xml"/><Relationship Id="rId3" Type="http://schemas.openxmlformats.org/officeDocument/2006/relationships/image" Target="../media/image9.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3.xml"/><Relationship Id="rId3" Type="http://schemas.openxmlformats.org/officeDocument/2006/relationships/image" Target="../media/image5.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4.xml"/><Relationship Id="rId3" Type="http://schemas.openxmlformats.org/officeDocument/2006/relationships/image" Target="../media/image5.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5.xml"/><Relationship Id="rId3"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6.xml"/><Relationship Id="rId3" Type="http://schemas.openxmlformats.org/officeDocument/2006/relationships/image" Target="../media/image14.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7.xml"/><Relationship Id="rId3" Type="http://schemas.openxmlformats.org/officeDocument/2006/relationships/image" Target="../media/image11.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8.xml"/><Relationship Id="rId3" Type="http://schemas.openxmlformats.org/officeDocument/2006/relationships/image" Target="../media/image11.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0.xml"/><Relationship Id="rId3" Type="http://schemas.openxmlformats.org/officeDocument/2006/relationships/image" Target="../media/image16.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1.xml"/><Relationship Id="rId3" Type="http://schemas.openxmlformats.org/officeDocument/2006/relationships/image" Target="../media/image16.png"/><Relationship Id="rId4" Type="http://schemas.openxmlformats.org/officeDocument/2006/relationships/image" Target="../media/image11.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2.xml"/><Relationship Id="rId3" Type="http://schemas.openxmlformats.org/officeDocument/2006/relationships/image" Target="../media/image15.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3.xml"/><Relationship Id="rId3" Type="http://schemas.openxmlformats.org/officeDocument/2006/relationships/image" Target="../media/image15.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7.xml"/><Relationship Id="rId3" Type="http://schemas.openxmlformats.org/officeDocument/2006/relationships/image" Target="../media/image11.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8.xml"/><Relationship Id="rId3" Type="http://schemas.openxmlformats.org/officeDocument/2006/relationships/image" Target="../media/image11.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9.xml"/><Relationship Id="rId3" Type="http://schemas.openxmlformats.org/officeDocument/2006/relationships/image" Target="../media/image1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0.xml"/><Relationship Id="rId3" Type="http://schemas.openxmlformats.org/officeDocument/2006/relationships/image" Target="../media/image18.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3.xml"/><Relationship Id="rId3" Type="http://schemas.openxmlformats.org/officeDocument/2006/relationships/image" Target="../media/image17.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4.xml"/><Relationship Id="rId3" Type="http://schemas.openxmlformats.org/officeDocument/2006/relationships/image" Target="../media/image11.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6.xml"/><Relationship Id="rId3" Type="http://schemas.openxmlformats.org/officeDocument/2006/relationships/image" Target="../media/image5.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7.xml"/><Relationship Id="rId3" Type="http://schemas.openxmlformats.org/officeDocument/2006/relationships/image" Target="../media/image5.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8.xml"/><Relationship Id="rId3" Type="http://schemas.openxmlformats.org/officeDocument/2006/relationships/image" Target="../media/image5.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9.xml"/><Relationship Id="rId3" Type="http://schemas.openxmlformats.org/officeDocument/2006/relationships/image" Target="../media/image20.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0.xml"/><Relationship Id="rId3" Type="http://schemas.openxmlformats.org/officeDocument/2006/relationships/image" Target="../media/image19.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1.xml"/><Relationship Id="rId3" Type="http://schemas.openxmlformats.org/officeDocument/2006/relationships/image" Target="../media/image20.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3.xml"/><Relationship Id="rId3" Type="http://schemas.openxmlformats.org/officeDocument/2006/relationships/image" Target="../media/image21.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4.xml"/><Relationship Id="rId3" Type="http://schemas.openxmlformats.org/officeDocument/2006/relationships/image" Target="../media/image21.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5.xml"/><Relationship Id="rId3" Type="http://schemas.openxmlformats.org/officeDocument/2006/relationships/image" Target="../media/image21.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6.xml"/><Relationship Id="rId3" Type="http://schemas.openxmlformats.org/officeDocument/2006/relationships/image" Target="../media/image21.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7.xml"/><Relationship Id="rId3" Type="http://schemas.openxmlformats.org/officeDocument/2006/relationships/image" Target="../media/image11.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8.xml"/><Relationship Id="rId3" Type="http://schemas.openxmlformats.org/officeDocument/2006/relationships/image" Target="../media/image11.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1.xml"/><Relationship Id="rId3" Type="http://schemas.openxmlformats.org/officeDocument/2006/relationships/image" Target="../media/image11.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2.xml"/><Relationship Id="rId3" Type="http://schemas.openxmlformats.org/officeDocument/2006/relationships/image" Target="../media/image11.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85.xml"/><Relationship Id="rId3" Type="http://schemas.openxmlformats.org/officeDocument/2006/relationships/image" Target="../media/image15.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6.xml"/><Relationship Id="rId3" Type="http://schemas.openxmlformats.org/officeDocument/2006/relationships/image" Target="../media/image15.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7.xml"/><Relationship Id="rId3" Type="http://schemas.openxmlformats.org/officeDocument/2006/relationships/image" Target="../media/image11.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8.xml"/><Relationship Id="rId3" Type="http://schemas.openxmlformats.org/officeDocument/2006/relationships/image" Target="../media/image11.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9.xml"/><Relationship Id="rId3" Type="http://schemas.openxmlformats.org/officeDocument/2006/relationships/image" Target="../media/image11.png"/><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0.xml"/><Relationship Id="rId3" Type="http://schemas.openxmlformats.org/officeDocument/2006/relationships/image" Target="../media/image11.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1.xml"/><Relationship Id="rId3" Type="http://schemas.openxmlformats.org/officeDocument/2006/relationships/image" Target="../media/image11.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93.xml"/><Relationship Id="rId3" Type="http://schemas.openxmlformats.org/officeDocument/2006/relationships/image" Target="../media/image16.png"/><Relationship Id="rId4" Type="http://schemas.openxmlformats.org/officeDocument/2006/relationships/image" Target="../media/image11.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94.xml"/><Relationship Id="rId3" Type="http://schemas.openxmlformats.org/officeDocument/2006/relationships/image" Target="../media/image16.png"/><Relationship Id="rId4" Type="http://schemas.openxmlformats.org/officeDocument/2006/relationships/image" Target="../media/image11.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95.xml"/><Relationship Id="rId3" Type="http://schemas.openxmlformats.org/officeDocument/2006/relationships/image" Target="../media/image15.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96.xml"/><Relationship Id="rId3" Type="http://schemas.openxmlformats.org/officeDocument/2006/relationships/image" Target="../media/image15.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8.xml"/><Relationship Id="rId3" Type="http://schemas.openxmlformats.org/officeDocument/2006/relationships/image" Target="../media/image5.png"/><Relationship Id="rId4" Type="http://schemas.openxmlformats.org/officeDocument/2006/relationships/image" Target="../media/image15.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9.xml"/><Relationship Id="rId3" Type="http://schemas.openxmlformats.org/officeDocument/2006/relationships/image" Target="../media/image5.png"/><Relationship Id="rId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 name="Shape 157"/>
        <p:cNvGrpSpPr/>
        <p:nvPr/>
      </p:nvGrpSpPr>
      <p:grpSpPr>
        <a:xfrm>
          <a:off x="0" y="0"/>
          <a:ext cx="0" cy="0"/>
          <a:chOff x="0" y="0"/>
          <a:chExt cx="0" cy="0"/>
        </a:xfrm>
      </p:grpSpPr>
      <p:sp>
        <p:nvSpPr>
          <p:cNvPr id="158" name="Google Shape;158;p1"/>
          <p:cNvSpPr txBox="1"/>
          <p:nvPr>
            <p:ph type="ctrTitle"/>
          </p:nvPr>
        </p:nvSpPr>
        <p:spPr>
          <a:xfrm>
            <a:off x="703384" y="2115476"/>
            <a:ext cx="6627783" cy="2387600"/>
          </a:xfrm>
          <a:prstGeom prst="rect">
            <a:avLst/>
          </a:prstGeom>
          <a:noFill/>
          <a:ln>
            <a:noFill/>
          </a:ln>
        </p:spPr>
        <p:txBody>
          <a:bodyPr anchorCtr="0" anchor="b" bIns="0" lIns="0" spcFirstLastPara="1" rIns="0" wrap="square" tIns="0">
            <a:normAutofit fontScale="90000"/>
          </a:bodyPr>
          <a:lstStyle/>
          <a:p>
            <a:pPr indent="0" lvl="0" marL="0" rtl="0" algn="l">
              <a:lnSpc>
                <a:spcPct val="90000"/>
              </a:lnSpc>
              <a:spcBef>
                <a:spcPts val="0"/>
              </a:spcBef>
              <a:spcAft>
                <a:spcPts val="0"/>
              </a:spcAft>
              <a:buClr>
                <a:schemeClr val="accent5"/>
              </a:buClr>
              <a:buSzPct val="100000"/>
              <a:buFont typeface="Montserrat"/>
              <a:buNone/>
            </a:pPr>
            <a:r>
              <a:rPr lang="en-US"/>
              <a:t>Consulting Proposal Template</a:t>
            </a:r>
            <a:endParaRPr/>
          </a:p>
        </p:txBody>
      </p:sp>
      <p:sp>
        <p:nvSpPr>
          <p:cNvPr id="159" name="Google Shape;159;p1"/>
          <p:cNvSpPr txBox="1"/>
          <p:nvPr>
            <p:ph idx="1" type="subTitle"/>
          </p:nvPr>
        </p:nvSpPr>
        <p:spPr>
          <a:xfrm>
            <a:off x="703384" y="4769363"/>
            <a:ext cx="6627783" cy="890954"/>
          </a:xfrm>
          <a:prstGeom prst="rect">
            <a:avLst/>
          </a:prstGeom>
          <a:noFill/>
          <a:ln>
            <a:noFill/>
          </a:ln>
        </p:spPr>
        <p:txBody>
          <a:bodyPr anchorCtr="0" anchor="t" bIns="45700" lIns="91425" spcFirstLastPara="1" rIns="91425" wrap="square" tIns="45700">
            <a:normAutofit/>
          </a:bodyPr>
          <a:lstStyle/>
          <a:p>
            <a:pPr indent="0" lvl="0" marL="0" rtl="0" algn="l">
              <a:lnSpc>
                <a:spcPct val="90000"/>
              </a:lnSpc>
              <a:spcBef>
                <a:spcPts val="0"/>
              </a:spcBef>
              <a:spcAft>
                <a:spcPts val="0"/>
              </a:spcAft>
              <a:buClr>
                <a:schemeClr val="lt1"/>
              </a:buClr>
              <a:buSzPts val="2400"/>
              <a:buNone/>
            </a:pPr>
            <a:r>
              <a:rPr b="1" lang="en-US" sz="2400">
                <a:latin typeface="Montserrat"/>
                <a:ea typeface="Montserrat"/>
                <a:cs typeface="Montserrat"/>
                <a:sym typeface="Montserrat"/>
              </a:rPr>
              <a:t>300+ Templates for Consulting</a:t>
            </a:r>
            <a:r>
              <a:rPr b="1" lang="en-US">
                <a:latin typeface="Montserrat"/>
                <a:ea typeface="Montserrat"/>
                <a:cs typeface="Montserrat"/>
                <a:sym typeface="Montserrat"/>
              </a:rPr>
              <a:t>-Type Presentation</a:t>
            </a:r>
            <a:endParaRPr b="1" sz="2400">
              <a:latin typeface="Montserrat"/>
              <a:ea typeface="Montserrat"/>
              <a:cs typeface="Montserrat"/>
              <a:sym typeface="Montserrat"/>
            </a:endParaRPr>
          </a:p>
        </p:txBody>
      </p:sp>
      <p:sp>
        <p:nvSpPr>
          <p:cNvPr id="160" name="Google Shape;160;p1"/>
          <p:cNvSpPr/>
          <p:nvPr>
            <p:ph idx="2" type="pic"/>
          </p:nvPr>
        </p:nvSpPr>
        <p:spPr>
          <a:xfrm>
            <a:off x="742560" y="691266"/>
            <a:ext cx="2469563" cy="914400"/>
          </a:xfrm>
          <a:prstGeom prst="rect">
            <a:avLst/>
          </a:prstGeom>
          <a:noFill/>
          <a:ln>
            <a:noFill/>
          </a:ln>
        </p:spPr>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 name="Shape 276"/>
        <p:cNvGrpSpPr/>
        <p:nvPr/>
      </p:nvGrpSpPr>
      <p:grpSpPr>
        <a:xfrm>
          <a:off x="0" y="0"/>
          <a:ext cx="0" cy="0"/>
          <a:chOff x="0" y="0"/>
          <a:chExt cx="0" cy="0"/>
        </a:xfrm>
      </p:grpSpPr>
      <p:cxnSp>
        <p:nvCxnSpPr>
          <p:cNvPr id="277" name="Google Shape;277;p10"/>
          <p:cNvCxnSpPr/>
          <p:nvPr/>
        </p:nvCxnSpPr>
        <p:spPr>
          <a:xfrm>
            <a:off x="4016416" y="1322141"/>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278" name="Google Shape;278;p10"/>
          <p:cNvSpPr txBox="1"/>
          <p:nvPr/>
        </p:nvSpPr>
        <p:spPr>
          <a:xfrm>
            <a:off x="4016416" y="1444056"/>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279" name="Google Shape;279;p10"/>
          <p:cNvSpPr txBox="1"/>
          <p:nvPr/>
        </p:nvSpPr>
        <p:spPr>
          <a:xfrm>
            <a:off x="4016416" y="802558"/>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01</a:t>
            </a:r>
            <a:endParaRPr b="1" i="0" sz="2800" u="none" cap="none" strike="noStrike">
              <a:solidFill>
                <a:schemeClr val="dk1"/>
              </a:solidFill>
              <a:latin typeface="Montserrat"/>
              <a:ea typeface="Montserrat"/>
              <a:cs typeface="Montserrat"/>
              <a:sym typeface="Montserrat"/>
            </a:endParaRPr>
          </a:p>
        </p:txBody>
      </p:sp>
      <p:sp>
        <p:nvSpPr>
          <p:cNvPr id="280" name="Google Shape;280;p10"/>
          <p:cNvSpPr txBox="1"/>
          <p:nvPr/>
        </p:nvSpPr>
        <p:spPr>
          <a:xfrm>
            <a:off x="4016416" y="184813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cxnSp>
        <p:nvCxnSpPr>
          <p:cNvPr id="281" name="Google Shape;281;p10"/>
          <p:cNvCxnSpPr/>
          <p:nvPr/>
        </p:nvCxnSpPr>
        <p:spPr>
          <a:xfrm>
            <a:off x="5995353" y="1322141"/>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282" name="Google Shape;282;p10"/>
          <p:cNvSpPr txBox="1"/>
          <p:nvPr/>
        </p:nvSpPr>
        <p:spPr>
          <a:xfrm>
            <a:off x="5995353" y="1444056"/>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283" name="Google Shape;283;p10"/>
          <p:cNvSpPr txBox="1"/>
          <p:nvPr/>
        </p:nvSpPr>
        <p:spPr>
          <a:xfrm>
            <a:off x="5995353" y="802558"/>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02</a:t>
            </a:r>
            <a:endParaRPr b="1" i="0" sz="2800" u="none" cap="none" strike="noStrike">
              <a:solidFill>
                <a:schemeClr val="dk1"/>
              </a:solidFill>
              <a:latin typeface="Montserrat"/>
              <a:ea typeface="Montserrat"/>
              <a:cs typeface="Montserrat"/>
              <a:sym typeface="Montserrat"/>
            </a:endParaRPr>
          </a:p>
        </p:txBody>
      </p:sp>
      <p:sp>
        <p:nvSpPr>
          <p:cNvPr id="284" name="Google Shape;284;p10"/>
          <p:cNvSpPr txBox="1"/>
          <p:nvPr/>
        </p:nvSpPr>
        <p:spPr>
          <a:xfrm>
            <a:off x="5995353" y="184813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cxnSp>
        <p:nvCxnSpPr>
          <p:cNvPr id="285" name="Google Shape;285;p10"/>
          <p:cNvCxnSpPr/>
          <p:nvPr/>
        </p:nvCxnSpPr>
        <p:spPr>
          <a:xfrm>
            <a:off x="7974291" y="1322141"/>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286" name="Google Shape;286;p10"/>
          <p:cNvSpPr txBox="1"/>
          <p:nvPr/>
        </p:nvSpPr>
        <p:spPr>
          <a:xfrm>
            <a:off x="7974291" y="1444056"/>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287" name="Google Shape;287;p10"/>
          <p:cNvSpPr txBox="1"/>
          <p:nvPr/>
        </p:nvSpPr>
        <p:spPr>
          <a:xfrm>
            <a:off x="7974291" y="802558"/>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03</a:t>
            </a:r>
            <a:endParaRPr b="1" i="0" sz="2800" u="none" cap="none" strike="noStrike">
              <a:solidFill>
                <a:schemeClr val="dk1"/>
              </a:solidFill>
              <a:latin typeface="Montserrat"/>
              <a:ea typeface="Montserrat"/>
              <a:cs typeface="Montserrat"/>
              <a:sym typeface="Montserrat"/>
            </a:endParaRPr>
          </a:p>
        </p:txBody>
      </p:sp>
      <p:sp>
        <p:nvSpPr>
          <p:cNvPr id="288" name="Google Shape;288;p10"/>
          <p:cNvSpPr txBox="1"/>
          <p:nvPr/>
        </p:nvSpPr>
        <p:spPr>
          <a:xfrm>
            <a:off x="7974291" y="184813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cxnSp>
        <p:nvCxnSpPr>
          <p:cNvPr id="289" name="Google Shape;289;p10"/>
          <p:cNvCxnSpPr/>
          <p:nvPr/>
        </p:nvCxnSpPr>
        <p:spPr>
          <a:xfrm>
            <a:off x="9953227" y="1322141"/>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290" name="Google Shape;290;p10"/>
          <p:cNvSpPr txBox="1"/>
          <p:nvPr/>
        </p:nvSpPr>
        <p:spPr>
          <a:xfrm>
            <a:off x="9953227" y="1444056"/>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291" name="Google Shape;291;p10"/>
          <p:cNvSpPr txBox="1"/>
          <p:nvPr/>
        </p:nvSpPr>
        <p:spPr>
          <a:xfrm>
            <a:off x="9953227" y="802558"/>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04</a:t>
            </a:r>
            <a:endParaRPr b="1" i="0" sz="2800" u="none" cap="none" strike="noStrike">
              <a:solidFill>
                <a:schemeClr val="dk1"/>
              </a:solidFill>
              <a:latin typeface="Montserrat"/>
              <a:ea typeface="Montserrat"/>
              <a:cs typeface="Montserrat"/>
              <a:sym typeface="Montserrat"/>
            </a:endParaRPr>
          </a:p>
        </p:txBody>
      </p:sp>
      <p:sp>
        <p:nvSpPr>
          <p:cNvPr id="292" name="Google Shape;292;p10"/>
          <p:cNvSpPr txBox="1"/>
          <p:nvPr/>
        </p:nvSpPr>
        <p:spPr>
          <a:xfrm>
            <a:off x="9953227" y="184813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cxnSp>
        <p:nvCxnSpPr>
          <p:cNvPr id="293" name="Google Shape;293;p10"/>
          <p:cNvCxnSpPr/>
          <p:nvPr/>
        </p:nvCxnSpPr>
        <p:spPr>
          <a:xfrm>
            <a:off x="4016416" y="3127175"/>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294" name="Google Shape;294;p10"/>
          <p:cNvSpPr txBox="1"/>
          <p:nvPr/>
        </p:nvSpPr>
        <p:spPr>
          <a:xfrm>
            <a:off x="4016416" y="3249090"/>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295" name="Google Shape;295;p10"/>
          <p:cNvSpPr txBox="1"/>
          <p:nvPr/>
        </p:nvSpPr>
        <p:spPr>
          <a:xfrm>
            <a:off x="4016416" y="2607592"/>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05</a:t>
            </a:r>
            <a:endParaRPr b="1" i="0" sz="2800" u="none" cap="none" strike="noStrike">
              <a:solidFill>
                <a:schemeClr val="dk1"/>
              </a:solidFill>
              <a:latin typeface="Montserrat"/>
              <a:ea typeface="Montserrat"/>
              <a:cs typeface="Montserrat"/>
              <a:sym typeface="Montserrat"/>
            </a:endParaRPr>
          </a:p>
        </p:txBody>
      </p:sp>
      <p:sp>
        <p:nvSpPr>
          <p:cNvPr id="296" name="Google Shape;296;p10"/>
          <p:cNvSpPr txBox="1"/>
          <p:nvPr/>
        </p:nvSpPr>
        <p:spPr>
          <a:xfrm>
            <a:off x="4016416" y="3653172"/>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cxnSp>
        <p:nvCxnSpPr>
          <p:cNvPr id="297" name="Google Shape;297;p10"/>
          <p:cNvCxnSpPr/>
          <p:nvPr/>
        </p:nvCxnSpPr>
        <p:spPr>
          <a:xfrm>
            <a:off x="5995353" y="3127175"/>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298" name="Google Shape;298;p10"/>
          <p:cNvSpPr txBox="1"/>
          <p:nvPr/>
        </p:nvSpPr>
        <p:spPr>
          <a:xfrm>
            <a:off x="5995353" y="3249090"/>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299" name="Google Shape;299;p10"/>
          <p:cNvSpPr txBox="1"/>
          <p:nvPr/>
        </p:nvSpPr>
        <p:spPr>
          <a:xfrm>
            <a:off x="5995353" y="2607592"/>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06</a:t>
            </a:r>
            <a:endParaRPr b="1" i="0" sz="2800" u="none" cap="none" strike="noStrike">
              <a:solidFill>
                <a:schemeClr val="dk1"/>
              </a:solidFill>
              <a:latin typeface="Montserrat"/>
              <a:ea typeface="Montserrat"/>
              <a:cs typeface="Montserrat"/>
              <a:sym typeface="Montserrat"/>
            </a:endParaRPr>
          </a:p>
        </p:txBody>
      </p:sp>
      <p:sp>
        <p:nvSpPr>
          <p:cNvPr id="300" name="Google Shape;300;p10"/>
          <p:cNvSpPr txBox="1"/>
          <p:nvPr/>
        </p:nvSpPr>
        <p:spPr>
          <a:xfrm>
            <a:off x="5995353" y="3653172"/>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cxnSp>
        <p:nvCxnSpPr>
          <p:cNvPr id="301" name="Google Shape;301;p10"/>
          <p:cNvCxnSpPr/>
          <p:nvPr/>
        </p:nvCxnSpPr>
        <p:spPr>
          <a:xfrm>
            <a:off x="7974291" y="3127175"/>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302" name="Google Shape;302;p10"/>
          <p:cNvSpPr txBox="1"/>
          <p:nvPr/>
        </p:nvSpPr>
        <p:spPr>
          <a:xfrm>
            <a:off x="7974291" y="3249090"/>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303" name="Google Shape;303;p10"/>
          <p:cNvSpPr txBox="1"/>
          <p:nvPr/>
        </p:nvSpPr>
        <p:spPr>
          <a:xfrm>
            <a:off x="7974291" y="2607592"/>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07</a:t>
            </a:r>
            <a:endParaRPr b="1" i="0" sz="2800" u="none" cap="none" strike="noStrike">
              <a:solidFill>
                <a:schemeClr val="dk1"/>
              </a:solidFill>
              <a:latin typeface="Montserrat"/>
              <a:ea typeface="Montserrat"/>
              <a:cs typeface="Montserrat"/>
              <a:sym typeface="Montserrat"/>
            </a:endParaRPr>
          </a:p>
        </p:txBody>
      </p:sp>
      <p:sp>
        <p:nvSpPr>
          <p:cNvPr id="304" name="Google Shape;304;p10"/>
          <p:cNvSpPr txBox="1"/>
          <p:nvPr/>
        </p:nvSpPr>
        <p:spPr>
          <a:xfrm>
            <a:off x="7974291" y="3653172"/>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cxnSp>
        <p:nvCxnSpPr>
          <p:cNvPr id="305" name="Google Shape;305;p10"/>
          <p:cNvCxnSpPr/>
          <p:nvPr/>
        </p:nvCxnSpPr>
        <p:spPr>
          <a:xfrm>
            <a:off x="9953227" y="3127175"/>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306" name="Google Shape;306;p10"/>
          <p:cNvSpPr txBox="1"/>
          <p:nvPr/>
        </p:nvSpPr>
        <p:spPr>
          <a:xfrm>
            <a:off x="9953227" y="3249090"/>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307" name="Google Shape;307;p10"/>
          <p:cNvSpPr txBox="1"/>
          <p:nvPr/>
        </p:nvSpPr>
        <p:spPr>
          <a:xfrm>
            <a:off x="9953227" y="2607592"/>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08</a:t>
            </a:r>
            <a:endParaRPr b="1" i="0" sz="2800" u="none" cap="none" strike="noStrike">
              <a:solidFill>
                <a:schemeClr val="dk1"/>
              </a:solidFill>
              <a:latin typeface="Montserrat"/>
              <a:ea typeface="Montserrat"/>
              <a:cs typeface="Montserrat"/>
              <a:sym typeface="Montserrat"/>
            </a:endParaRPr>
          </a:p>
        </p:txBody>
      </p:sp>
      <p:sp>
        <p:nvSpPr>
          <p:cNvPr id="308" name="Google Shape;308;p10"/>
          <p:cNvSpPr txBox="1"/>
          <p:nvPr/>
        </p:nvSpPr>
        <p:spPr>
          <a:xfrm>
            <a:off x="9953227" y="3653172"/>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cxnSp>
        <p:nvCxnSpPr>
          <p:cNvPr id="309" name="Google Shape;309;p10"/>
          <p:cNvCxnSpPr/>
          <p:nvPr/>
        </p:nvCxnSpPr>
        <p:spPr>
          <a:xfrm>
            <a:off x="4016416" y="4932210"/>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310" name="Google Shape;310;p10"/>
          <p:cNvSpPr txBox="1"/>
          <p:nvPr/>
        </p:nvSpPr>
        <p:spPr>
          <a:xfrm>
            <a:off x="4016416" y="5054125"/>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311" name="Google Shape;311;p10"/>
          <p:cNvSpPr txBox="1"/>
          <p:nvPr/>
        </p:nvSpPr>
        <p:spPr>
          <a:xfrm>
            <a:off x="4016416" y="4412627"/>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09</a:t>
            </a:r>
            <a:endParaRPr b="1" i="0" sz="2800" u="none" cap="none" strike="noStrike">
              <a:solidFill>
                <a:schemeClr val="dk1"/>
              </a:solidFill>
              <a:latin typeface="Montserrat"/>
              <a:ea typeface="Montserrat"/>
              <a:cs typeface="Montserrat"/>
              <a:sym typeface="Montserrat"/>
            </a:endParaRPr>
          </a:p>
        </p:txBody>
      </p:sp>
      <p:sp>
        <p:nvSpPr>
          <p:cNvPr id="312" name="Google Shape;312;p10"/>
          <p:cNvSpPr txBox="1"/>
          <p:nvPr/>
        </p:nvSpPr>
        <p:spPr>
          <a:xfrm>
            <a:off x="4016416" y="545820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cxnSp>
        <p:nvCxnSpPr>
          <p:cNvPr id="313" name="Google Shape;313;p10"/>
          <p:cNvCxnSpPr/>
          <p:nvPr/>
        </p:nvCxnSpPr>
        <p:spPr>
          <a:xfrm>
            <a:off x="5995353" y="4932210"/>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314" name="Google Shape;314;p10"/>
          <p:cNvSpPr txBox="1"/>
          <p:nvPr/>
        </p:nvSpPr>
        <p:spPr>
          <a:xfrm>
            <a:off x="5995353" y="5054125"/>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315" name="Google Shape;315;p10"/>
          <p:cNvSpPr txBox="1"/>
          <p:nvPr/>
        </p:nvSpPr>
        <p:spPr>
          <a:xfrm>
            <a:off x="5995353" y="4412627"/>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10</a:t>
            </a:r>
            <a:endParaRPr b="1" i="0" sz="2800" u="none" cap="none" strike="noStrike">
              <a:solidFill>
                <a:schemeClr val="dk1"/>
              </a:solidFill>
              <a:latin typeface="Montserrat"/>
              <a:ea typeface="Montserrat"/>
              <a:cs typeface="Montserrat"/>
              <a:sym typeface="Montserrat"/>
            </a:endParaRPr>
          </a:p>
        </p:txBody>
      </p:sp>
      <p:sp>
        <p:nvSpPr>
          <p:cNvPr id="316" name="Google Shape;316;p10"/>
          <p:cNvSpPr txBox="1"/>
          <p:nvPr/>
        </p:nvSpPr>
        <p:spPr>
          <a:xfrm>
            <a:off x="5995353" y="545820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cxnSp>
        <p:nvCxnSpPr>
          <p:cNvPr id="317" name="Google Shape;317;p10"/>
          <p:cNvCxnSpPr/>
          <p:nvPr/>
        </p:nvCxnSpPr>
        <p:spPr>
          <a:xfrm>
            <a:off x="7974291" y="4932210"/>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318" name="Google Shape;318;p10"/>
          <p:cNvSpPr txBox="1"/>
          <p:nvPr/>
        </p:nvSpPr>
        <p:spPr>
          <a:xfrm>
            <a:off x="7974291" y="5054125"/>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319" name="Google Shape;319;p10"/>
          <p:cNvSpPr txBox="1"/>
          <p:nvPr/>
        </p:nvSpPr>
        <p:spPr>
          <a:xfrm>
            <a:off x="7974291" y="4412627"/>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11</a:t>
            </a:r>
            <a:endParaRPr b="1" i="0" sz="2800" u="none" cap="none" strike="noStrike">
              <a:solidFill>
                <a:schemeClr val="dk1"/>
              </a:solidFill>
              <a:latin typeface="Montserrat"/>
              <a:ea typeface="Montserrat"/>
              <a:cs typeface="Montserrat"/>
              <a:sym typeface="Montserrat"/>
            </a:endParaRPr>
          </a:p>
        </p:txBody>
      </p:sp>
      <p:sp>
        <p:nvSpPr>
          <p:cNvPr id="320" name="Google Shape;320;p10"/>
          <p:cNvSpPr txBox="1"/>
          <p:nvPr/>
        </p:nvSpPr>
        <p:spPr>
          <a:xfrm>
            <a:off x="7974291" y="545820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cxnSp>
        <p:nvCxnSpPr>
          <p:cNvPr id="321" name="Google Shape;321;p10"/>
          <p:cNvCxnSpPr/>
          <p:nvPr/>
        </p:nvCxnSpPr>
        <p:spPr>
          <a:xfrm>
            <a:off x="9953227" y="4932210"/>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322" name="Google Shape;322;p10"/>
          <p:cNvSpPr txBox="1"/>
          <p:nvPr/>
        </p:nvSpPr>
        <p:spPr>
          <a:xfrm>
            <a:off x="9953227" y="5054125"/>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b="1" i="0" lang="en-US" sz="1100" u="none" cap="none" strike="noStrike">
                <a:solidFill>
                  <a:schemeClr val="dk1"/>
                </a:solidFill>
                <a:latin typeface="Montserrat"/>
                <a:ea typeface="Montserrat"/>
                <a:cs typeface="Montserrat"/>
                <a:sym typeface="Montserrat"/>
              </a:rPr>
              <a:t>Lorem ipsum dolor sit amet </a:t>
            </a:r>
            <a:endParaRPr b="1" i="0" sz="1100" u="none" cap="none" strike="noStrike">
              <a:solidFill>
                <a:schemeClr val="dk1"/>
              </a:solidFill>
              <a:latin typeface="Montserrat"/>
              <a:ea typeface="Montserrat"/>
              <a:cs typeface="Montserrat"/>
              <a:sym typeface="Montserrat"/>
            </a:endParaRPr>
          </a:p>
        </p:txBody>
      </p:sp>
      <p:sp>
        <p:nvSpPr>
          <p:cNvPr id="323" name="Google Shape;323;p10"/>
          <p:cNvSpPr txBox="1"/>
          <p:nvPr/>
        </p:nvSpPr>
        <p:spPr>
          <a:xfrm>
            <a:off x="9953227" y="4412627"/>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dk1"/>
              </a:buClr>
              <a:buSzPts val="2800"/>
              <a:buFont typeface="Trebuchet MS"/>
              <a:buChar char="​"/>
            </a:pPr>
            <a:r>
              <a:rPr b="1" i="0" lang="en-US" sz="2800" u="none" cap="none" strike="noStrike">
                <a:solidFill>
                  <a:schemeClr val="dk1"/>
                </a:solidFill>
                <a:latin typeface="Montserrat"/>
                <a:ea typeface="Montserrat"/>
                <a:cs typeface="Montserrat"/>
                <a:sym typeface="Montserrat"/>
              </a:rPr>
              <a:t>12</a:t>
            </a:r>
            <a:endParaRPr b="1" i="0" sz="2800" u="none" cap="none" strike="noStrike">
              <a:solidFill>
                <a:schemeClr val="dk1"/>
              </a:solidFill>
              <a:latin typeface="Montserrat"/>
              <a:ea typeface="Montserrat"/>
              <a:cs typeface="Montserrat"/>
              <a:sym typeface="Montserrat"/>
            </a:endParaRPr>
          </a:p>
        </p:txBody>
      </p:sp>
      <p:sp>
        <p:nvSpPr>
          <p:cNvPr id="324" name="Google Shape;324;p10"/>
          <p:cNvSpPr txBox="1"/>
          <p:nvPr/>
        </p:nvSpPr>
        <p:spPr>
          <a:xfrm>
            <a:off x="9953227" y="545820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050"/>
              <a:buFont typeface="Arial"/>
              <a:buChar char="•"/>
            </a:pPr>
            <a:r>
              <a:rPr b="0" i="0" lang="en-US" sz="1050" u="none" cap="none" strike="noStrike">
                <a:solidFill>
                  <a:schemeClr val="dk1"/>
                </a:solidFill>
                <a:latin typeface="Montserrat"/>
                <a:ea typeface="Montserrat"/>
                <a:cs typeface="Montserrat"/>
                <a:sym typeface="Montserrat"/>
              </a:rPr>
              <a:t>tempor, quam et mattis pulvinar, mauris ligula suscipit</a:t>
            </a:r>
            <a:endParaRPr/>
          </a:p>
        </p:txBody>
      </p:sp>
      <p:sp>
        <p:nvSpPr>
          <p:cNvPr id="325" name="Google Shape;325;p1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
        <p:nvSpPr>
          <p:cNvPr id="326" name="Google Shape;326;p10"/>
          <p:cNvSpPr txBox="1"/>
          <p:nvPr/>
        </p:nvSpPr>
        <p:spPr>
          <a:xfrm rot="-5400000">
            <a:off x="-1195637" y="1952716"/>
            <a:ext cx="5856788" cy="2738437"/>
          </a:xfrm>
          <a:prstGeom prst="rect">
            <a:avLst/>
          </a:prstGeom>
          <a:no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chemeClr val="lt1"/>
              </a:buClr>
              <a:buSzPts val="6000"/>
              <a:buFont typeface="Montserrat"/>
              <a:buNone/>
            </a:pPr>
            <a:r>
              <a:rPr b="1" i="0" lang="en-US" sz="6000" u="none" cap="none" strike="noStrike">
                <a:solidFill>
                  <a:schemeClr val="lt1"/>
                </a:solidFill>
                <a:latin typeface="Montserrat"/>
                <a:ea typeface="Montserrat"/>
                <a:cs typeface="Montserrat"/>
                <a:sym typeface="Montserrat"/>
              </a:rPr>
              <a:t>Agenda</a:t>
            </a:r>
            <a:endParaRPr/>
          </a:p>
        </p:txBody>
      </p:sp>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4" name="Shape 2684"/>
        <p:cNvGrpSpPr/>
        <p:nvPr/>
      </p:nvGrpSpPr>
      <p:grpSpPr>
        <a:xfrm>
          <a:off x="0" y="0"/>
          <a:ext cx="0" cy="0"/>
          <a:chOff x="0" y="0"/>
          <a:chExt cx="0" cy="0"/>
        </a:xfrm>
      </p:grpSpPr>
      <p:sp>
        <p:nvSpPr>
          <p:cNvPr id="2685" name="Google Shape;2685;p10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Row-Label Matrix (Three Rows, Two Columns)</a:t>
            </a:r>
            <a:endParaRPr/>
          </a:p>
        </p:txBody>
      </p:sp>
      <p:pic>
        <p:nvPicPr>
          <p:cNvPr descr="Single gear with solid fill" id="2686" name="Google Shape;2686;p100"/>
          <p:cNvPicPr preferRelativeResize="0"/>
          <p:nvPr/>
        </p:nvPicPr>
        <p:blipFill rotWithShape="1">
          <a:blip r:embed="rId3">
            <a:alphaModFix/>
          </a:blip>
          <a:srcRect b="0" l="0" r="0" t="0"/>
          <a:stretch/>
        </p:blipFill>
        <p:spPr>
          <a:xfrm>
            <a:off x="2581156" y="1661711"/>
            <a:ext cx="559951" cy="559951"/>
          </a:xfrm>
          <a:prstGeom prst="rect">
            <a:avLst/>
          </a:prstGeom>
          <a:noFill/>
          <a:ln>
            <a:noFill/>
          </a:ln>
        </p:spPr>
      </p:pic>
      <p:pic>
        <p:nvPicPr>
          <p:cNvPr descr="Single gear with solid fill" id="2687" name="Google Shape;2687;p100"/>
          <p:cNvPicPr preferRelativeResize="0"/>
          <p:nvPr/>
        </p:nvPicPr>
        <p:blipFill rotWithShape="1">
          <a:blip r:embed="rId3">
            <a:alphaModFix/>
          </a:blip>
          <a:srcRect b="0" l="0" r="0" t="0"/>
          <a:stretch/>
        </p:blipFill>
        <p:spPr>
          <a:xfrm>
            <a:off x="7298826" y="1635618"/>
            <a:ext cx="559951" cy="559951"/>
          </a:xfrm>
          <a:prstGeom prst="rect">
            <a:avLst/>
          </a:prstGeom>
          <a:noFill/>
          <a:ln>
            <a:noFill/>
          </a:ln>
        </p:spPr>
      </p:pic>
      <p:sp>
        <p:nvSpPr>
          <p:cNvPr id="2688" name="Google Shape;2688;p100"/>
          <p:cNvSpPr/>
          <p:nvPr/>
        </p:nvSpPr>
        <p:spPr>
          <a:xfrm>
            <a:off x="363794" y="2430812"/>
            <a:ext cx="2020591" cy="1120108"/>
          </a:xfrm>
          <a:prstGeom prst="rect">
            <a:avLst/>
          </a:prstGeom>
          <a:gradFill>
            <a:gsLst>
              <a:gs pos="0">
                <a:schemeClr val="dk2"/>
              </a:gs>
              <a:gs pos="100000">
                <a:srgbClr val="205A87"/>
              </a:gs>
            </a:gsLst>
            <a:lin ang="5400000" scaled="0"/>
          </a:grad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689" name="Google Shape;2689;p100"/>
          <p:cNvSpPr txBox="1"/>
          <p:nvPr/>
        </p:nvSpPr>
        <p:spPr>
          <a:xfrm>
            <a:off x="3184521" y="1661711"/>
            <a:ext cx="3884077"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2690" name="Google Shape;2690;p100"/>
          <p:cNvCxnSpPr/>
          <p:nvPr/>
        </p:nvCxnSpPr>
        <p:spPr>
          <a:xfrm>
            <a:off x="2581155" y="2226390"/>
            <a:ext cx="4487443" cy="0"/>
          </a:xfrm>
          <a:prstGeom prst="straightConnector1">
            <a:avLst/>
          </a:prstGeom>
          <a:noFill/>
          <a:ln cap="flat" cmpd="sng" w="9525">
            <a:solidFill>
              <a:schemeClr val="dk1"/>
            </a:solidFill>
            <a:prstDash val="solid"/>
            <a:miter lim="8000"/>
            <a:headEnd len="sm" w="sm" type="none"/>
            <a:tailEnd len="sm" w="sm" type="none"/>
          </a:ln>
        </p:spPr>
      </p:cxnSp>
      <p:sp>
        <p:nvSpPr>
          <p:cNvPr id="2691" name="Google Shape;2691;p100"/>
          <p:cNvSpPr txBox="1"/>
          <p:nvPr/>
        </p:nvSpPr>
        <p:spPr>
          <a:xfrm>
            <a:off x="7902192" y="1661711"/>
            <a:ext cx="3884077"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2692" name="Google Shape;2692;p100"/>
          <p:cNvCxnSpPr/>
          <p:nvPr/>
        </p:nvCxnSpPr>
        <p:spPr>
          <a:xfrm>
            <a:off x="7298826" y="2226390"/>
            <a:ext cx="4487443" cy="0"/>
          </a:xfrm>
          <a:prstGeom prst="straightConnector1">
            <a:avLst/>
          </a:prstGeom>
          <a:noFill/>
          <a:ln cap="flat" cmpd="sng" w="9525">
            <a:solidFill>
              <a:schemeClr val="dk1"/>
            </a:solidFill>
            <a:prstDash val="solid"/>
            <a:miter lim="8000"/>
            <a:headEnd len="sm" w="sm" type="none"/>
            <a:tailEnd len="sm" w="sm" type="none"/>
          </a:ln>
        </p:spPr>
      </p:cxnSp>
      <p:sp>
        <p:nvSpPr>
          <p:cNvPr id="2693" name="Google Shape;2693;p100"/>
          <p:cNvSpPr txBox="1"/>
          <p:nvPr/>
        </p:nvSpPr>
        <p:spPr>
          <a:xfrm>
            <a:off x="2581156" y="2430812"/>
            <a:ext cx="4487443" cy="1120108"/>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sp>
        <p:nvSpPr>
          <p:cNvPr id="2694" name="Google Shape;2694;p100"/>
          <p:cNvSpPr txBox="1"/>
          <p:nvPr/>
        </p:nvSpPr>
        <p:spPr>
          <a:xfrm>
            <a:off x="7298826" y="2430812"/>
            <a:ext cx="4487443" cy="1120108"/>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pic>
        <p:nvPicPr>
          <p:cNvPr descr="Single gear with solid fill" id="2695" name="Google Shape;2695;p100"/>
          <p:cNvPicPr preferRelativeResize="0"/>
          <p:nvPr/>
        </p:nvPicPr>
        <p:blipFill rotWithShape="1">
          <a:blip r:embed="rId4">
            <a:alphaModFix/>
          </a:blip>
          <a:srcRect b="0" l="0" r="0" t="0"/>
          <a:stretch/>
        </p:blipFill>
        <p:spPr>
          <a:xfrm>
            <a:off x="1094114" y="2476635"/>
            <a:ext cx="559951" cy="559951"/>
          </a:xfrm>
          <a:prstGeom prst="rect">
            <a:avLst/>
          </a:prstGeom>
          <a:noFill/>
          <a:ln>
            <a:noFill/>
          </a:ln>
        </p:spPr>
      </p:pic>
      <p:sp>
        <p:nvSpPr>
          <p:cNvPr id="2696" name="Google Shape;2696;p100"/>
          <p:cNvSpPr/>
          <p:nvPr/>
        </p:nvSpPr>
        <p:spPr>
          <a:xfrm>
            <a:off x="363794" y="3622071"/>
            <a:ext cx="2020591" cy="1120108"/>
          </a:xfrm>
          <a:prstGeom prst="rect">
            <a:avLst/>
          </a:prstGeom>
          <a:gradFill>
            <a:gsLst>
              <a:gs pos="0">
                <a:schemeClr val="dk2"/>
              </a:gs>
              <a:gs pos="100000">
                <a:srgbClr val="205A87"/>
              </a:gs>
            </a:gsLst>
            <a:lin ang="5400000" scaled="0"/>
          </a:grad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697" name="Google Shape;2697;p100"/>
          <p:cNvSpPr txBox="1"/>
          <p:nvPr/>
        </p:nvSpPr>
        <p:spPr>
          <a:xfrm>
            <a:off x="2581156" y="3622071"/>
            <a:ext cx="4487443" cy="1120108"/>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sp>
        <p:nvSpPr>
          <p:cNvPr id="2698" name="Google Shape;2698;p100"/>
          <p:cNvSpPr txBox="1"/>
          <p:nvPr/>
        </p:nvSpPr>
        <p:spPr>
          <a:xfrm>
            <a:off x="7298826" y="3622072"/>
            <a:ext cx="4487443" cy="1120108"/>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sp>
        <p:nvSpPr>
          <p:cNvPr id="2699" name="Google Shape;2699;p100"/>
          <p:cNvSpPr/>
          <p:nvPr/>
        </p:nvSpPr>
        <p:spPr>
          <a:xfrm>
            <a:off x="363794" y="4813331"/>
            <a:ext cx="2020591" cy="1120108"/>
          </a:xfrm>
          <a:prstGeom prst="rect">
            <a:avLst/>
          </a:prstGeom>
          <a:gradFill>
            <a:gsLst>
              <a:gs pos="0">
                <a:schemeClr val="dk2"/>
              </a:gs>
              <a:gs pos="100000">
                <a:srgbClr val="205A87"/>
              </a:gs>
            </a:gsLst>
            <a:lin ang="5400000" scaled="0"/>
          </a:grad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700" name="Google Shape;2700;p100"/>
          <p:cNvSpPr txBox="1"/>
          <p:nvPr/>
        </p:nvSpPr>
        <p:spPr>
          <a:xfrm>
            <a:off x="2581156" y="4813331"/>
            <a:ext cx="4487443" cy="1120108"/>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sp>
        <p:nvSpPr>
          <p:cNvPr id="2701" name="Google Shape;2701;p100"/>
          <p:cNvSpPr txBox="1"/>
          <p:nvPr/>
        </p:nvSpPr>
        <p:spPr>
          <a:xfrm>
            <a:off x="7298826" y="4813331"/>
            <a:ext cx="4487443" cy="1120108"/>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pic>
        <p:nvPicPr>
          <p:cNvPr descr="Single gear with solid fill" id="2702" name="Google Shape;2702;p100"/>
          <p:cNvPicPr preferRelativeResize="0"/>
          <p:nvPr/>
        </p:nvPicPr>
        <p:blipFill rotWithShape="1">
          <a:blip r:embed="rId4">
            <a:alphaModFix/>
          </a:blip>
          <a:srcRect b="0" l="0" r="0" t="0"/>
          <a:stretch/>
        </p:blipFill>
        <p:spPr>
          <a:xfrm>
            <a:off x="1094114" y="3680595"/>
            <a:ext cx="559951" cy="559951"/>
          </a:xfrm>
          <a:prstGeom prst="rect">
            <a:avLst/>
          </a:prstGeom>
          <a:noFill/>
          <a:ln>
            <a:noFill/>
          </a:ln>
        </p:spPr>
      </p:pic>
      <p:pic>
        <p:nvPicPr>
          <p:cNvPr descr="Single gear with solid fill" id="2703" name="Google Shape;2703;p100"/>
          <p:cNvPicPr preferRelativeResize="0"/>
          <p:nvPr/>
        </p:nvPicPr>
        <p:blipFill rotWithShape="1">
          <a:blip r:embed="rId4">
            <a:alphaModFix/>
          </a:blip>
          <a:srcRect b="0" l="0" r="0" t="0"/>
          <a:stretch/>
        </p:blipFill>
        <p:spPr>
          <a:xfrm>
            <a:off x="1094114" y="4884555"/>
            <a:ext cx="559951" cy="559951"/>
          </a:xfrm>
          <a:prstGeom prst="rect">
            <a:avLst/>
          </a:prstGeom>
          <a:noFill/>
          <a:ln>
            <a:noFill/>
          </a:ln>
        </p:spPr>
      </p:pic>
      <p:sp>
        <p:nvSpPr>
          <p:cNvPr id="2704" name="Google Shape;2704;p10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8" name="Shape 2708"/>
        <p:cNvGrpSpPr/>
        <p:nvPr/>
      </p:nvGrpSpPr>
      <p:grpSpPr>
        <a:xfrm>
          <a:off x="0" y="0"/>
          <a:ext cx="0" cy="0"/>
          <a:chOff x="0" y="0"/>
          <a:chExt cx="0" cy="0"/>
        </a:xfrm>
      </p:grpSpPr>
      <p:sp>
        <p:nvSpPr>
          <p:cNvPr id="2709" name="Google Shape;2709;p10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Row-Label Matrix (Three Rows, Three Columns)</a:t>
            </a:r>
            <a:endParaRPr/>
          </a:p>
        </p:txBody>
      </p:sp>
      <p:sp>
        <p:nvSpPr>
          <p:cNvPr id="2710" name="Google Shape;2710;p101"/>
          <p:cNvSpPr/>
          <p:nvPr/>
        </p:nvSpPr>
        <p:spPr>
          <a:xfrm>
            <a:off x="363794" y="2430812"/>
            <a:ext cx="2020591" cy="1120108"/>
          </a:xfrm>
          <a:prstGeom prst="rect">
            <a:avLst/>
          </a:prstGeom>
          <a:gradFill>
            <a:gsLst>
              <a:gs pos="0">
                <a:schemeClr val="dk2"/>
              </a:gs>
              <a:gs pos="100000">
                <a:srgbClr val="205A87"/>
              </a:gs>
            </a:gsLst>
            <a:lin ang="5400000" scaled="0"/>
          </a:grad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pic>
        <p:nvPicPr>
          <p:cNvPr descr="Single gear with solid fill" id="2711" name="Google Shape;2711;p101"/>
          <p:cNvPicPr preferRelativeResize="0"/>
          <p:nvPr/>
        </p:nvPicPr>
        <p:blipFill rotWithShape="1">
          <a:blip r:embed="rId3">
            <a:alphaModFix/>
          </a:blip>
          <a:srcRect b="0" l="0" r="0" t="0"/>
          <a:stretch/>
        </p:blipFill>
        <p:spPr>
          <a:xfrm>
            <a:off x="1094114" y="2476635"/>
            <a:ext cx="559951" cy="559951"/>
          </a:xfrm>
          <a:prstGeom prst="rect">
            <a:avLst/>
          </a:prstGeom>
          <a:noFill/>
          <a:ln>
            <a:noFill/>
          </a:ln>
        </p:spPr>
      </p:pic>
      <p:sp>
        <p:nvSpPr>
          <p:cNvPr id="2712" name="Google Shape;2712;p101"/>
          <p:cNvSpPr/>
          <p:nvPr/>
        </p:nvSpPr>
        <p:spPr>
          <a:xfrm>
            <a:off x="363794" y="3622071"/>
            <a:ext cx="2020591" cy="1120108"/>
          </a:xfrm>
          <a:prstGeom prst="rect">
            <a:avLst/>
          </a:prstGeom>
          <a:gradFill>
            <a:gsLst>
              <a:gs pos="0">
                <a:schemeClr val="dk2"/>
              </a:gs>
              <a:gs pos="100000">
                <a:srgbClr val="205A87"/>
              </a:gs>
            </a:gsLst>
            <a:lin ang="5400000" scaled="0"/>
          </a:grad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713" name="Google Shape;2713;p101"/>
          <p:cNvSpPr/>
          <p:nvPr/>
        </p:nvSpPr>
        <p:spPr>
          <a:xfrm>
            <a:off x="363794" y="4813331"/>
            <a:ext cx="2020591" cy="1120108"/>
          </a:xfrm>
          <a:prstGeom prst="rect">
            <a:avLst/>
          </a:prstGeom>
          <a:gradFill>
            <a:gsLst>
              <a:gs pos="0">
                <a:schemeClr val="dk2"/>
              </a:gs>
              <a:gs pos="100000">
                <a:srgbClr val="205A87"/>
              </a:gs>
            </a:gsLst>
            <a:lin ang="5400000" scaled="0"/>
          </a:grad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pic>
        <p:nvPicPr>
          <p:cNvPr descr="Single gear with solid fill" id="2714" name="Google Shape;2714;p101"/>
          <p:cNvPicPr preferRelativeResize="0"/>
          <p:nvPr/>
        </p:nvPicPr>
        <p:blipFill rotWithShape="1">
          <a:blip r:embed="rId3">
            <a:alphaModFix/>
          </a:blip>
          <a:srcRect b="0" l="0" r="0" t="0"/>
          <a:stretch/>
        </p:blipFill>
        <p:spPr>
          <a:xfrm>
            <a:off x="1094114" y="3680595"/>
            <a:ext cx="559951" cy="559951"/>
          </a:xfrm>
          <a:prstGeom prst="rect">
            <a:avLst/>
          </a:prstGeom>
          <a:noFill/>
          <a:ln>
            <a:noFill/>
          </a:ln>
        </p:spPr>
      </p:pic>
      <p:pic>
        <p:nvPicPr>
          <p:cNvPr descr="Single gear with solid fill" id="2715" name="Google Shape;2715;p101"/>
          <p:cNvPicPr preferRelativeResize="0"/>
          <p:nvPr/>
        </p:nvPicPr>
        <p:blipFill rotWithShape="1">
          <a:blip r:embed="rId3">
            <a:alphaModFix/>
          </a:blip>
          <a:srcRect b="0" l="0" r="0" t="0"/>
          <a:stretch/>
        </p:blipFill>
        <p:spPr>
          <a:xfrm>
            <a:off x="1094114" y="4884555"/>
            <a:ext cx="559951" cy="559951"/>
          </a:xfrm>
          <a:prstGeom prst="rect">
            <a:avLst/>
          </a:prstGeom>
          <a:noFill/>
          <a:ln>
            <a:noFill/>
          </a:ln>
        </p:spPr>
      </p:pic>
      <p:pic>
        <p:nvPicPr>
          <p:cNvPr descr="Single gear with solid fill" id="2716" name="Google Shape;2716;p101"/>
          <p:cNvPicPr preferRelativeResize="0"/>
          <p:nvPr/>
        </p:nvPicPr>
        <p:blipFill rotWithShape="1">
          <a:blip r:embed="rId4">
            <a:alphaModFix/>
          </a:blip>
          <a:srcRect b="0" l="0" r="0" t="0"/>
          <a:stretch/>
        </p:blipFill>
        <p:spPr>
          <a:xfrm>
            <a:off x="2581155" y="1661711"/>
            <a:ext cx="559951" cy="559951"/>
          </a:xfrm>
          <a:prstGeom prst="rect">
            <a:avLst/>
          </a:prstGeom>
          <a:noFill/>
          <a:ln>
            <a:noFill/>
          </a:ln>
        </p:spPr>
      </p:pic>
      <p:pic>
        <p:nvPicPr>
          <p:cNvPr descr="Single gear with solid fill" id="2717" name="Google Shape;2717;p101"/>
          <p:cNvPicPr preferRelativeResize="0"/>
          <p:nvPr/>
        </p:nvPicPr>
        <p:blipFill rotWithShape="1">
          <a:blip r:embed="rId4">
            <a:alphaModFix/>
          </a:blip>
          <a:srcRect b="0" l="0" r="0" t="0"/>
          <a:stretch/>
        </p:blipFill>
        <p:spPr>
          <a:xfrm>
            <a:off x="5712696" y="1635618"/>
            <a:ext cx="559951" cy="559951"/>
          </a:xfrm>
          <a:prstGeom prst="rect">
            <a:avLst/>
          </a:prstGeom>
          <a:noFill/>
          <a:ln>
            <a:noFill/>
          </a:ln>
        </p:spPr>
      </p:pic>
      <p:sp>
        <p:nvSpPr>
          <p:cNvPr id="2718" name="Google Shape;2718;p101"/>
          <p:cNvSpPr txBox="1"/>
          <p:nvPr/>
        </p:nvSpPr>
        <p:spPr>
          <a:xfrm>
            <a:off x="3159889" y="1661711"/>
            <a:ext cx="239998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2719" name="Google Shape;2719;p101"/>
          <p:cNvCxnSpPr/>
          <p:nvPr/>
        </p:nvCxnSpPr>
        <p:spPr>
          <a:xfrm>
            <a:off x="2581155" y="2226390"/>
            <a:ext cx="2978718" cy="0"/>
          </a:xfrm>
          <a:prstGeom prst="straightConnector1">
            <a:avLst/>
          </a:prstGeom>
          <a:noFill/>
          <a:ln cap="flat" cmpd="sng" w="9525">
            <a:solidFill>
              <a:schemeClr val="dk1"/>
            </a:solidFill>
            <a:prstDash val="solid"/>
            <a:miter lim="8000"/>
            <a:headEnd len="sm" w="sm" type="none"/>
            <a:tailEnd len="sm" w="sm" type="none"/>
          </a:ln>
        </p:spPr>
      </p:cxnSp>
      <p:sp>
        <p:nvSpPr>
          <p:cNvPr id="2720" name="Google Shape;2720;p101"/>
          <p:cNvSpPr txBox="1"/>
          <p:nvPr/>
        </p:nvSpPr>
        <p:spPr>
          <a:xfrm>
            <a:off x="6291431" y="1661711"/>
            <a:ext cx="239998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2721" name="Google Shape;2721;p101"/>
          <p:cNvCxnSpPr/>
          <p:nvPr/>
        </p:nvCxnSpPr>
        <p:spPr>
          <a:xfrm>
            <a:off x="5712696" y="2226390"/>
            <a:ext cx="2978718" cy="0"/>
          </a:xfrm>
          <a:prstGeom prst="straightConnector1">
            <a:avLst/>
          </a:prstGeom>
          <a:noFill/>
          <a:ln cap="flat" cmpd="sng" w="9525">
            <a:solidFill>
              <a:schemeClr val="dk1"/>
            </a:solidFill>
            <a:prstDash val="solid"/>
            <a:miter lim="8000"/>
            <a:headEnd len="sm" w="sm" type="none"/>
            <a:tailEnd len="sm" w="sm" type="none"/>
          </a:ln>
        </p:spPr>
      </p:cxnSp>
      <p:sp>
        <p:nvSpPr>
          <p:cNvPr id="2722" name="Google Shape;2722;p101"/>
          <p:cNvSpPr txBox="1"/>
          <p:nvPr/>
        </p:nvSpPr>
        <p:spPr>
          <a:xfrm>
            <a:off x="2581156" y="2430811"/>
            <a:ext cx="2978718" cy="1120109"/>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723" name="Google Shape;2723;p101"/>
          <p:cNvSpPr txBox="1"/>
          <p:nvPr/>
        </p:nvSpPr>
        <p:spPr>
          <a:xfrm>
            <a:off x="5712696" y="2430811"/>
            <a:ext cx="2978718" cy="1120109"/>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724" name="Google Shape;2724;p101"/>
          <p:cNvSpPr txBox="1"/>
          <p:nvPr/>
        </p:nvSpPr>
        <p:spPr>
          <a:xfrm>
            <a:off x="9398478" y="1661711"/>
            <a:ext cx="239998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2725" name="Google Shape;2725;p101"/>
          <p:cNvCxnSpPr/>
          <p:nvPr/>
        </p:nvCxnSpPr>
        <p:spPr>
          <a:xfrm>
            <a:off x="8819744" y="2226390"/>
            <a:ext cx="2978718" cy="0"/>
          </a:xfrm>
          <a:prstGeom prst="straightConnector1">
            <a:avLst/>
          </a:prstGeom>
          <a:noFill/>
          <a:ln cap="flat" cmpd="sng" w="9525">
            <a:solidFill>
              <a:schemeClr val="dk1"/>
            </a:solidFill>
            <a:prstDash val="solid"/>
            <a:miter lim="8000"/>
            <a:headEnd len="sm" w="sm" type="none"/>
            <a:tailEnd len="sm" w="sm" type="none"/>
          </a:ln>
        </p:spPr>
      </p:cxnSp>
      <p:sp>
        <p:nvSpPr>
          <p:cNvPr id="2726" name="Google Shape;2726;p101"/>
          <p:cNvSpPr txBox="1"/>
          <p:nvPr/>
        </p:nvSpPr>
        <p:spPr>
          <a:xfrm>
            <a:off x="8819744" y="2430811"/>
            <a:ext cx="2978718" cy="1120109"/>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pic>
        <p:nvPicPr>
          <p:cNvPr descr="Single gear with solid fill" id="2727" name="Google Shape;2727;p101"/>
          <p:cNvPicPr preferRelativeResize="0"/>
          <p:nvPr/>
        </p:nvPicPr>
        <p:blipFill rotWithShape="1">
          <a:blip r:embed="rId4">
            <a:alphaModFix/>
          </a:blip>
          <a:srcRect b="0" l="0" r="0" t="0"/>
          <a:stretch/>
        </p:blipFill>
        <p:spPr>
          <a:xfrm>
            <a:off x="8819744" y="1635618"/>
            <a:ext cx="559951" cy="559951"/>
          </a:xfrm>
          <a:prstGeom prst="rect">
            <a:avLst/>
          </a:prstGeom>
          <a:noFill/>
          <a:ln>
            <a:noFill/>
          </a:ln>
        </p:spPr>
      </p:pic>
      <p:sp>
        <p:nvSpPr>
          <p:cNvPr id="2728" name="Google Shape;2728;p101"/>
          <p:cNvSpPr txBox="1"/>
          <p:nvPr/>
        </p:nvSpPr>
        <p:spPr>
          <a:xfrm>
            <a:off x="2581156" y="3622070"/>
            <a:ext cx="2978718" cy="1120109"/>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729" name="Google Shape;2729;p101"/>
          <p:cNvSpPr txBox="1"/>
          <p:nvPr/>
        </p:nvSpPr>
        <p:spPr>
          <a:xfrm>
            <a:off x="5712696" y="3622070"/>
            <a:ext cx="2978718" cy="1120109"/>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730" name="Google Shape;2730;p101"/>
          <p:cNvSpPr txBox="1"/>
          <p:nvPr/>
        </p:nvSpPr>
        <p:spPr>
          <a:xfrm>
            <a:off x="8819744" y="3622070"/>
            <a:ext cx="2978718" cy="1120109"/>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731" name="Google Shape;2731;p101"/>
          <p:cNvSpPr txBox="1"/>
          <p:nvPr/>
        </p:nvSpPr>
        <p:spPr>
          <a:xfrm>
            <a:off x="2581156" y="4813330"/>
            <a:ext cx="2978718" cy="1120109"/>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732" name="Google Shape;2732;p101"/>
          <p:cNvSpPr txBox="1"/>
          <p:nvPr/>
        </p:nvSpPr>
        <p:spPr>
          <a:xfrm>
            <a:off x="5712696" y="4813330"/>
            <a:ext cx="2978718" cy="1120109"/>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733" name="Google Shape;2733;p101"/>
          <p:cNvSpPr txBox="1"/>
          <p:nvPr/>
        </p:nvSpPr>
        <p:spPr>
          <a:xfrm>
            <a:off x="8819744" y="4813330"/>
            <a:ext cx="2978718" cy="1120109"/>
          </a:xfrm>
          <a:prstGeom prst="rect">
            <a:avLst/>
          </a:prstGeom>
          <a:solidFill>
            <a:schemeClr val="lt2"/>
          </a:solidFill>
          <a:ln>
            <a:noFill/>
          </a:ln>
        </p:spPr>
        <p:txBody>
          <a:bodyPr anchorCtr="0" anchor="ctr" bIns="72000" lIns="72000" spcFirstLastPara="1" rIns="72000" wrap="square" tIns="7200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734" name="Google Shape;2734;p10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8" name="Shape 2738"/>
        <p:cNvGrpSpPr/>
        <p:nvPr/>
      </p:nvGrpSpPr>
      <p:grpSpPr>
        <a:xfrm>
          <a:off x="0" y="0"/>
          <a:ext cx="0" cy="0"/>
          <a:chOff x="0" y="0"/>
          <a:chExt cx="0" cy="0"/>
        </a:xfrm>
      </p:grpSpPr>
      <p:sp>
        <p:nvSpPr>
          <p:cNvPr id="2739" name="Google Shape;2739;p10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Two-Column Icon List (Three Rows)</a:t>
            </a:r>
            <a:endParaRPr/>
          </a:p>
        </p:txBody>
      </p:sp>
      <p:grpSp>
        <p:nvGrpSpPr>
          <p:cNvPr id="2740" name="Google Shape;2740;p102"/>
          <p:cNvGrpSpPr/>
          <p:nvPr/>
        </p:nvGrpSpPr>
        <p:grpSpPr>
          <a:xfrm>
            <a:off x="6589856" y="1510112"/>
            <a:ext cx="5208606" cy="586705"/>
            <a:chOff x="6713316" y="1525674"/>
            <a:chExt cx="5085146" cy="586705"/>
          </a:xfrm>
        </p:grpSpPr>
        <p:sp>
          <p:nvSpPr>
            <p:cNvPr id="2741" name="Google Shape;2741;p102"/>
            <p:cNvSpPr txBox="1"/>
            <p:nvPr/>
          </p:nvSpPr>
          <p:spPr>
            <a:xfrm>
              <a:off x="6713316" y="1525674"/>
              <a:ext cx="5085146"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2742" name="Google Shape;2742;p102"/>
            <p:cNvCxnSpPr/>
            <p:nvPr/>
          </p:nvCxnSpPr>
          <p:spPr>
            <a:xfrm>
              <a:off x="6713316" y="2112379"/>
              <a:ext cx="5085146" cy="0"/>
            </a:xfrm>
            <a:prstGeom prst="straightConnector1">
              <a:avLst/>
            </a:prstGeom>
            <a:noFill/>
            <a:ln cap="flat" cmpd="sng" w="9525">
              <a:solidFill>
                <a:schemeClr val="dk1"/>
              </a:solidFill>
              <a:prstDash val="solid"/>
              <a:miter lim="8000"/>
              <a:headEnd len="sm" w="sm" type="none"/>
              <a:tailEnd len="sm" w="sm" type="none"/>
            </a:ln>
          </p:spPr>
        </p:cxnSp>
      </p:grpSp>
      <p:grpSp>
        <p:nvGrpSpPr>
          <p:cNvPr id="2743" name="Google Shape;2743;p102"/>
          <p:cNvGrpSpPr/>
          <p:nvPr/>
        </p:nvGrpSpPr>
        <p:grpSpPr>
          <a:xfrm>
            <a:off x="363793" y="1510112"/>
            <a:ext cx="5739263" cy="586705"/>
            <a:chOff x="6713316" y="1525674"/>
            <a:chExt cx="5085146" cy="586705"/>
          </a:xfrm>
        </p:grpSpPr>
        <p:sp>
          <p:nvSpPr>
            <p:cNvPr id="2744" name="Google Shape;2744;p102"/>
            <p:cNvSpPr txBox="1"/>
            <p:nvPr/>
          </p:nvSpPr>
          <p:spPr>
            <a:xfrm>
              <a:off x="6713316" y="1525674"/>
              <a:ext cx="5085146"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2745" name="Google Shape;2745;p102"/>
            <p:cNvCxnSpPr/>
            <p:nvPr/>
          </p:nvCxnSpPr>
          <p:spPr>
            <a:xfrm>
              <a:off x="6713316" y="2112379"/>
              <a:ext cx="5085146" cy="0"/>
            </a:xfrm>
            <a:prstGeom prst="straightConnector1">
              <a:avLst/>
            </a:prstGeom>
            <a:noFill/>
            <a:ln cap="flat" cmpd="sng" w="9525">
              <a:solidFill>
                <a:schemeClr val="dk1"/>
              </a:solidFill>
              <a:prstDash val="solid"/>
              <a:miter lim="8000"/>
              <a:headEnd len="sm" w="sm" type="none"/>
              <a:tailEnd len="sm" w="sm" type="none"/>
            </a:ln>
          </p:spPr>
        </p:cxnSp>
      </p:grpSp>
      <p:grpSp>
        <p:nvGrpSpPr>
          <p:cNvPr id="2746" name="Google Shape;2746;p102"/>
          <p:cNvGrpSpPr/>
          <p:nvPr/>
        </p:nvGrpSpPr>
        <p:grpSpPr>
          <a:xfrm>
            <a:off x="420254" y="2514046"/>
            <a:ext cx="631792" cy="631792"/>
            <a:chOff x="1390775" y="1390753"/>
            <a:chExt cx="1493520" cy="1493520"/>
          </a:xfrm>
        </p:grpSpPr>
        <p:sp>
          <p:nvSpPr>
            <p:cNvPr id="2747" name="Google Shape;2747;p102"/>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748" name="Google Shape;2748;p102"/>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749" name="Google Shape;2749;p102"/>
          <p:cNvGrpSpPr/>
          <p:nvPr/>
        </p:nvGrpSpPr>
        <p:grpSpPr>
          <a:xfrm>
            <a:off x="420254" y="3761472"/>
            <a:ext cx="631792" cy="631792"/>
            <a:chOff x="1390775" y="1390753"/>
            <a:chExt cx="1493520" cy="1493520"/>
          </a:xfrm>
        </p:grpSpPr>
        <p:sp>
          <p:nvSpPr>
            <p:cNvPr id="2750" name="Google Shape;2750;p102"/>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751" name="Google Shape;2751;p102"/>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752" name="Google Shape;2752;p102"/>
          <p:cNvGrpSpPr/>
          <p:nvPr/>
        </p:nvGrpSpPr>
        <p:grpSpPr>
          <a:xfrm>
            <a:off x="420254" y="5008898"/>
            <a:ext cx="631792" cy="631792"/>
            <a:chOff x="1390775" y="1390753"/>
            <a:chExt cx="1493520" cy="1493520"/>
          </a:xfrm>
        </p:grpSpPr>
        <p:sp>
          <p:nvSpPr>
            <p:cNvPr id="2753" name="Google Shape;2753;p102"/>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754" name="Google Shape;2754;p102"/>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2755" name="Google Shape;2755;p102"/>
          <p:cNvSpPr txBox="1"/>
          <p:nvPr/>
        </p:nvSpPr>
        <p:spPr>
          <a:xfrm>
            <a:off x="1203767" y="2291788"/>
            <a:ext cx="4892233" cy="1076309"/>
          </a:xfrm>
          <a:prstGeom prst="rect">
            <a:avLst/>
          </a:prstGeom>
          <a:noFill/>
          <a:ln>
            <a:noFill/>
          </a:ln>
        </p:spPr>
        <p:txBody>
          <a:bodyPr anchorCtr="0" anchor="ctr" bIns="36000" lIns="36000" spcFirstLastPara="1" rIns="36000" wrap="square" tIns="36000">
            <a:normAutofit/>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cxnSp>
        <p:nvCxnSpPr>
          <p:cNvPr id="2756" name="Google Shape;2756;p102"/>
          <p:cNvCxnSpPr/>
          <p:nvPr/>
        </p:nvCxnSpPr>
        <p:spPr>
          <a:xfrm>
            <a:off x="363794" y="3453655"/>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2757" name="Google Shape;2757;p102"/>
          <p:cNvCxnSpPr/>
          <p:nvPr/>
        </p:nvCxnSpPr>
        <p:spPr>
          <a:xfrm>
            <a:off x="363794" y="4701080"/>
            <a:ext cx="11434668" cy="0"/>
          </a:xfrm>
          <a:prstGeom prst="straightConnector1">
            <a:avLst/>
          </a:prstGeom>
          <a:noFill/>
          <a:ln cap="flat" cmpd="sng" w="9525">
            <a:solidFill>
              <a:srgbClr val="BFBFBF"/>
            </a:solidFill>
            <a:prstDash val="solid"/>
            <a:miter lim="8000"/>
            <a:headEnd len="sm" w="sm" type="none"/>
            <a:tailEnd len="sm" w="sm" type="none"/>
          </a:ln>
        </p:spPr>
      </p:cxnSp>
      <p:sp>
        <p:nvSpPr>
          <p:cNvPr id="2758" name="Google Shape;2758;p102"/>
          <p:cNvSpPr txBox="1"/>
          <p:nvPr/>
        </p:nvSpPr>
        <p:spPr>
          <a:xfrm>
            <a:off x="6589856" y="2291788"/>
            <a:ext cx="5208606" cy="1076309"/>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59" name="Google Shape;2759;p102"/>
          <p:cNvSpPr txBox="1"/>
          <p:nvPr/>
        </p:nvSpPr>
        <p:spPr>
          <a:xfrm>
            <a:off x="1203767" y="3539214"/>
            <a:ext cx="4892233" cy="1076309"/>
          </a:xfrm>
          <a:prstGeom prst="rect">
            <a:avLst/>
          </a:prstGeom>
          <a:noFill/>
          <a:ln>
            <a:noFill/>
          </a:ln>
        </p:spPr>
        <p:txBody>
          <a:bodyPr anchorCtr="0" anchor="ctr" bIns="36000" lIns="36000" spcFirstLastPara="1" rIns="36000" wrap="square" tIns="36000">
            <a:normAutofit/>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60" name="Google Shape;2760;p102"/>
          <p:cNvSpPr txBox="1"/>
          <p:nvPr/>
        </p:nvSpPr>
        <p:spPr>
          <a:xfrm>
            <a:off x="6589856" y="3539214"/>
            <a:ext cx="5208606" cy="1076309"/>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61" name="Google Shape;2761;p102"/>
          <p:cNvSpPr txBox="1"/>
          <p:nvPr/>
        </p:nvSpPr>
        <p:spPr>
          <a:xfrm>
            <a:off x="1203767" y="4786640"/>
            <a:ext cx="4892233" cy="1076309"/>
          </a:xfrm>
          <a:prstGeom prst="rect">
            <a:avLst/>
          </a:prstGeom>
          <a:noFill/>
          <a:ln>
            <a:noFill/>
          </a:ln>
        </p:spPr>
        <p:txBody>
          <a:bodyPr anchorCtr="0" anchor="ctr" bIns="36000" lIns="36000" spcFirstLastPara="1" rIns="36000" wrap="square" tIns="36000">
            <a:normAutofit/>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62" name="Google Shape;2762;p102"/>
          <p:cNvSpPr txBox="1"/>
          <p:nvPr/>
        </p:nvSpPr>
        <p:spPr>
          <a:xfrm>
            <a:off x="6589856" y="4786640"/>
            <a:ext cx="5208606" cy="1076309"/>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63" name="Google Shape;2763;p102"/>
          <p:cNvSpPr/>
          <p:nvPr/>
        </p:nvSpPr>
        <p:spPr>
          <a:xfrm rot="5400000">
            <a:off x="5910867" y="2749282"/>
            <a:ext cx="864123" cy="192251"/>
          </a:xfrm>
          <a:prstGeom prst="triangle">
            <a:avLst>
              <a:gd fmla="val 50000" name="adj"/>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764" name="Google Shape;2764;p102"/>
          <p:cNvSpPr/>
          <p:nvPr/>
        </p:nvSpPr>
        <p:spPr>
          <a:xfrm rot="5400000">
            <a:off x="5910867" y="3981243"/>
            <a:ext cx="864123" cy="192251"/>
          </a:xfrm>
          <a:prstGeom prst="triangle">
            <a:avLst>
              <a:gd fmla="val 50000" name="adj"/>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765" name="Google Shape;2765;p102"/>
          <p:cNvSpPr/>
          <p:nvPr/>
        </p:nvSpPr>
        <p:spPr>
          <a:xfrm rot="5400000">
            <a:off x="5910867" y="5228670"/>
            <a:ext cx="864123" cy="192251"/>
          </a:xfrm>
          <a:prstGeom prst="triangle">
            <a:avLst>
              <a:gd fmla="val 50000" name="adj"/>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766" name="Google Shape;2766;p10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0" name="Shape 2770"/>
        <p:cNvGrpSpPr/>
        <p:nvPr/>
      </p:nvGrpSpPr>
      <p:grpSpPr>
        <a:xfrm>
          <a:off x="0" y="0"/>
          <a:ext cx="0" cy="0"/>
          <a:chOff x="0" y="0"/>
          <a:chExt cx="0" cy="0"/>
        </a:xfrm>
      </p:grpSpPr>
      <p:sp>
        <p:nvSpPr>
          <p:cNvPr id="2771" name="Google Shape;2771;p10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Two-Column Icon List (Five Rows)</a:t>
            </a:r>
            <a:endParaRPr/>
          </a:p>
        </p:txBody>
      </p:sp>
      <p:sp>
        <p:nvSpPr>
          <p:cNvPr id="2772" name="Google Shape;2772;p103"/>
          <p:cNvSpPr txBox="1"/>
          <p:nvPr/>
        </p:nvSpPr>
        <p:spPr>
          <a:xfrm>
            <a:off x="1203767" y="2291788"/>
            <a:ext cx="4892233" cy="669481"/>
          </a:xfrm>
          <a:prstGeom prst="rect">
            <a:avLst/>
          </a:prstGeom>
          <a:noFill/>
          <a:ln>
            <a:noFill/>
          </a:ln>
        </p:spPr>
        <p:txBody>
          <a:bodyPr anchorCtr="0" anchor="ctr" bIns="36000" lIns="36000" spcFirstLastPara="1" rIns="36000" wrap="square" tIns="36000">
            <a:normAutofit fontScale="850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cxnSp>
        <p:nvCxnSpPr>
          <p:cNvPr id="2773" name="Google Shape;2773;p103"/>
          <p:cNvCxnSpPr/>
          <p:nvPr/>
        </p:nvCxnSpPr>
        <p:spPr>
          <a:xfrm>
            <a:off x="363794" y="2989239"/>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2774" name="Google Shape;2774;p103"/>
          <p:cNvCxnSpPr/>
          <p:nvPr/>
        </p:nvCxnSpPr>
        <p:spPr>
          <a:xfrm>
            <a:off x="363794" y="3714660"/>
            <a:ext cx="11434668" cy="0"/>
          </a:xfrm>
          <a:prstGeom prst="straightConnector1">
            <a:avLst/>
          </a:prstGeom>
          <a:noFill/>
          <a:ln cap="flat" cmpd="sng" w="9525">
            <a:solidFill>
              <a:srgbClr val="BFBFBF"/>
            </a:solidFill>
            <a:prstDash val="solid"/>
            <a:miter lim="8000"/>
            <a:headEnd len="sm" w="sm" type="none"/>
            <a:tailEnd len="sm" w="sm" type="none"/>
          </a:ln>
        </p:spPr>
      </p:cxnSp>
      <p:sp>
        <p:nvSpPr>
          <p:cNvPr id="2775" name="Google Shape;2775;p103"/>
          <p:cNvSpPr txBox="1"/>
          <p:nvPr/>
        </p:nvSpPr>
        <p:spPr>
          <a:xfrm>
            <a:off x="6589856" y="2291788"/>
            <a:ext cx="5208606" cy="669481"/>
          </a:xfrm>
          <a:prstGeom prst="rect">
            <a:avLst/>
          </a:prstGeom>
          <a:solidFill>
            <a:schemeClr val="lt2"/>
          </a:solidFill>
          <a:ln>
            <a:noFill/>
          </a:ln>
        </p:spPr>
        <p:txBody>
          <a:bodyPr anchorCtr="0" anchor="ctr" bIns="36000" lIns="36000" spcFirstLastPara="1" rIns="36000" wrap="square" tIns="36000">
            <a:normAutofit fontScale="92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76" name="Google Shape;2776;p103"/>
          <p:cNvSpPr txBox="1"/>
          <p:nvPr/>
        </p:nvSpPr>
        <p:spPr>
          <a:xfrm>
            <a:off x="1203767" y="3017209"/>
            <a:ext cx="4892233" cy="669481"/>
          </a:xfrm>
          <a:prstGeom prst="rect">
            <a:avLst/>
          </a:prstGeom>
          <a:noFill/>
          <a:ln>
            <a:noFill/>
          </a:ln>
        </p:spPr>
        <p:txBody>
          <a:bodyPr anchorCtr="0" anchor="ctr" bIns="36000" lIns="36000" spcFirstLastPara="1" rIns="36000" wrap="square" tIns="36000">
            <a:normAutofit fontScale="850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77" name="Google Shape;2777;p103"/>
          <p:cNvSpPr txBox="1"/>
          <p:nvPr/>
        </p:nvSpPr>
        <p:spPr>
          <a:xfrm>
            <a:off x="6589856" y="3017209"/>
            <a:ext cx="5208606" cy="669481"/>
          </a:xfrm>
          <a:prstGeom prst="rect">
            <a:avLst/>
          </a:prstGeom>
          <a:solidFill>
            <a:schemeClr val="lt2"/>
          </a:solidFill>
          <a:ln>
            <a:noFill/>
          </a:ln>
        </p:spPr>
        <p:txBody>
          <a:bodyPr anchorCtr="0" anchor="ctr" bIns="36000" lIns="36000" spcFirstLastPara="1" rIns="36000" wrap="square" tIns="36000">
            <a:normAutofit fontScale="92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78" name="Google Shape;2778;p103"/>
          <p:cNvSpPr txBox="1"/>
          <p:nvPr/>
        </p:nvSpPr>
        <p:spPr>
          <a:xfrm>
            <a:off x="1203767" y="3742630"/>
            <a:ext cx="4892233" cy="669481"/>
          </a:xfrm>
          <a:prstGeom prst="rect">
            <a:avLst/>
          </a:prstGeom>
          <a:noFill/>
          <a:ln>
            <a:noFill/>
          </a:ln>
        </p:spPr>
        <p:txBody>
          <a:bodyPr anchorCtr="0" anchor="ctr" bIns="36000" lIns="36000" spcFirstLastPara="1" rIns="36000" wrap="square" tIns="36000">
            <a:normAutofit fontScale="850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79" name="Google Shape;2779;p103"/>
          <p:cNvSpPr txBox="1"/>
          <p:nvPr/>
        </p:nvSpPr>
        <p:spPr>
          <a:xfrm>
            <a:off x="6589856" y="3742630"/>
            <a:ext cx="5208606" cy="669481"/>
          </a:xfrm>
          <a:prstGeom prst="rect">
            <a:avLst/>
          </a:prstGeom>
          <a:solidFill>
            <a:schemeClr val="lt2"/>
          </a:solidFill>
          <a:ln>
            <a:noFill/>
          </a:ln>
        </p:spPr>
        <p:txBody>
          <a:bodyPr anchorCtr="0" anchor="ctr" bIns="36000" lIns="36000" spcFirstLastPara="1" rIns="36000" wrap="square" tIns="36000">
            <a:normAutofit fontScale="92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grpSp>
        <p:nvGrpSpPr>
          <p:cNvPr id="2780" name="Google Shape;2780;p103"/>
          <p:cNvGrpSpPr/>
          <p:nvPr/>
        </p:nvGrpSpPr>
        <p:grpSpPr>
          <a:xfrm>
            <a:off x="476620" y="2366998"/>
            <a:ext cx="519060" cy="519060"/>
            <a:chOff x="1390775" y="1390753"/>
            <a:chExt cx="1493520" cy="1493520"/>
          </a:xfrm>
        </p:grpSpPr>
        <p:sp>
          <p:nvSpPr>
            <p:cNvPr id="2781" name="Google Shape;2781;p103"/>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782" name="Google Shape;2782;p103"/>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783" name="Google Shape;2783;p103"/>
          <p:cNvGrpSpPr/>
          <p:nvPr/>
        </p:nvGrpSpPr>
        <p:grpSpPr>
          <a:xfrm>
            <a:off x="476620" y="3092419"/>
            <a:ext cx="519060" cy="519060"/>
            <a:chOff x="1390775" y="1390753"/>
            <a:chExt cx="1493520" cy="1493520"/>
          </a:xfrm>
        </p:grpSpPr>
        <p:sp>
          <p:nvSpPr>
            <p:cNvPr id="2784" name="Google Shape;2784;p103"/>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785" name="Google Shape;2785;p103"/>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786" name="Google Shape;2786;p103"/>
          <p:cNvGrpSpPr/>
          <p:nvPr/>
        </p:nvGrpSpPr>
        <p:grpSpPr>
          <a:xfrm>
            <a:off x="476620" y="3817840"/>
            <a:ext cx="519060" cy="519060"/>
            <a:chOff x="1390775" y="1390753"/>
            <a:chExt cx="1493520" cy="1493520"/>
          </a:xfrm>
        </p:grpSpPr>
        <p:sp>
          <p:nvSpPr>
            <p:cNvPr id="2787" name="Google Shape;2787;p103"/>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788" name="Google Shape;2788;p103"/>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2789" name="Google Shape;2789;p103"/>
          <p:cNvSpPr/>
          <p:nvPr/>
        </p:nvSpPr>
        <p:spPr>
          <a:xfrm rot="5400000">
            <a:off x="6131028" y="2530403"/>
            <a:ext cx="423800" cy="192251"/>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790" name="Google Shape;2790;p103"/>
          <p:cNvSpPr txBox="1"/>
          <p:nvPr/>
        </p:nvSpPr>
        <p:spPr>
          <a:xfrm>
            <a:off x="1203767" y="4468051"/>
            <a:ext cx="4892233" cy="669481"/>
          </a:xfrm>
          <a:prstGeom prst="rect">
            <a:avLst/>
          </a:prstGeom>
          <a:noFill/>
          <a:ln>
            <a:noFill/>
          </a:ln>
        </p:spPr>
        <p:txBody>
          <a:bodyPr anchorCtr="0" anchor="ctr" bIns="36000" lIns="36000" spcFirstLastPara="1" rIns="36000" wrap="square" tIns="36000">
            <a:normAutofit fontScale="850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91" name="Google Shape;2791;p103"/>
          <p:cNvSpPr txBox="1"/>
          <p:nvPr/>
        </p:nvSpPr>
        <p:spPr>
          <a:xfrm>
            <a:off x="6589856" y="4468051"/>
            <a:ext cx="5208606" cy="669481"/>
          </a:xfrm>
          <a:prstGeom prst="rect">
            <a:avLst/>
          </a:prstGeom>
          <a:solidFill>
            <a:schemeClr val="lt2"/>
          </a:solidFill>
          <a:ln>
            <a:noFill/>
          </a:ln>
        </p:spPr>
        <p:txBody>
          <a:bodyPr anchorCtr="0" anchor="ctr" bIns="36000" lIns="36000" spcFirstLastPara="1" rIns="36000" wrap="square" tIns="36000">
            <a:normAutofit fontScale="92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92" name="Google Shape;2792;p103"/>
          <p:cNvSpPr txBox="1"/>
          <p:nvPr/>
        </p:nvSpPr>
        <p:spPr>
          <a:xfrm>
            <a:off x="1203767" y="5193471"/>
            <a:ext cx="4892233" cy="669481"/>
          </a:xfrm>
          <a:prstGeom prst="rect">
            <a:avLst/>
          </a:prstGeom>
          <a:noFill/>
          <a:ln>
            <a:noFill/>
          </a:ln>
        </p:spPr>
        <p:txBody>
          <a:bodyPr anchorCtr="0" anchor="ctr" bIns="36000" lIns="36000" spcFirstLastPara="1" rIns="36000" wrap="square" tIns="36000">
            <a:normAutofit fontScale="850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sp>
        <p:nvSpPr>
          <p:cNvPr id="2793" name="Google Shape;2793;p103"/>
          <p:cNvSpPr txBox="1"/>
          <p:nvPr/>
        </p:nvSpPr>
        <p:spPr>
          <a:xfrm>
            <a:off x="6589856" y="5193471"/>
            <a:ext cx="5208606" cy="669481"/>
          </a:xfrm>
          <a:prstGeom prst="rect">
            <a:avLst/>
          </a:prstGeom>
          <a:solidFill>
            <a:schemeClr val="lt2"/>
          </a:solidFill>
          <a:ln>
            <a:noFill/>
          </a:ln>
        </p:spPr>
        <p:txBody>
          <a:bodyPr anchorCtr="0" anchor="ctr" bIns="36000" lIns="36000" spcFirstLastPara="1" rIns="36000" wrap="square" tIns="36000">
            <a:normAutofit fontScale="92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1"/>
              </a:solidFill>
              <a:latin typeface="Montserrat"/>
              <a:ea typeface="Montserrat"/>
              <a:cs typeface="Montserrat"/>
              <a:sym typeface="Montserrat"/>
            </a:endParaRPr>
          </a:p>
        </p:txBody>
      </p:sp>
      <p:cxnSp>
        <p:nvCxnSpPr>
          <p:cNvPr id="2794" name="Google Shape;2794;p103"/>
          <p:cNvCxnSpPr/>
          <p:nvPr/>
        </p:nvCxnSpPr>
        <p:spPr>
          <a:xfrm>
            <a:off x="363794" y="4440081"/>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2795" name="Google Shape;2795;p103"/>
          <p:cNvCxnSpPr/>
          <p:nvPr/>
        </p:nvCxnSpPr>
        <p:spPr>
          <a:xfrm>
            <a:off x="363794" y="5165502"/>
            <a:ext cx="11434668" cy="0"/>
          </a:xfrm>
          <a:prstGeom prst="straightConnector1">
            <a:avLst/>
          </a:prstGeom>
          <a:noFill/>
          <a:ln cap="flat" cmpd="sng" w="9525">
            <a:solidFill>
              <a:srgbClr val="BFBFBF"/>
            </a:solidFill>
            <a:prstDash val="solid"/>
            <a:miter lim="8000"/>
            <a:headEnd len="sm" w="sm" type="none"/>
            <a:tailEnd len="sm" w="sm" type="none"/>
          </a:ln>
        </p:spPr>
      </p:cxnSp>
      <p:sp>
        <p:nvSpPr>
          <p:cNvPr id="2796" name="Google Shape;2796;p103"/>
          <p:cNvSpPr/>
          <p:nvPr/>
        </p:nvSpPr>
        <p:spPr>
          <a:xfrm rot="5400000">
            <a:off x="6131028" y="3255824"/>
            <a:ext cx="423800" cy="192251"/>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797" name="Google Shape;2797;p103"/>
          <p:cNvSpPr/>
          <p:nvPr/>
        </p:nvSpPr>
        <p:spPr>
          <a:xfrm rot="5400000">
            <a:off x="6131028" y="3981245"/>
            <a:ext cx="423800" cy="192251"/>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798" name="Google Shape;2798;p103"/>
          <p:cNvSpPr/>
          <p:nvPr/>
        </p:nvSpPr>
        <p:spPr>
          <a:xfrm rot="5400000">
            <a:off x="6131028" y="4706666"/>
            <a:ext cx="423800" cy="192251"/>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799" name="Google Shape;2799;p103"/>
          <p:cNvSpPr/>
          <p:nvPr/>
        </p:nvSpPr>
        <p:spPr>
          <a:xfrm rot="5400000">
            <a:off x="6131028" y="5432086"/>
            <a:ext cx="423800" cy="192251"/>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2800" name="Google Shape;2800;p103"/>
          <p:cNvGrpSpPr/>
          <p:nvPr/>
        </p:nvGrpSpPr>
        <p:grpSpPr>
          <a:xfrm>
            <a:off x="476620" y="4543261"/>
            <a:ext cx="519060" cy="519060"/>
            <a:chOff x="1390775" y="1390753"/>
            <a:chExt cx="1493520" cy="1493520"/>
          </a:xfrm>
        </p:grpSpPr>
        <p:sp>
          <p:nvSpPr>
            <p:cNvPr id="2801" name="Google Shape;2801;p103"/>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802" name="Google Shape;2802;p103"/>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803" name="Google Shape;2803;p103"/>
          <p:cNvGrpSpPr/>
          <p:nvPr/>
        </p:nvGrpSpPr>
        <p:grpSpPr>
          <a:xfrm>
            <a:off x="476620" y="5268681"/>
            <a:ext cx="519060" cy="519060"/>
            <a:chOff x="1390775" y="1390753"/>
            <a:chExt cx="1493520" cy="1493520"/>
          </a:xfrm>
        </p:grpSpPr>
        <p:sp>
          <p:nvSpPr>
            <p:cNvPr id="2804" name="Google Shape;2804;p103"/>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805" name="Google Shape;2805;p103"/>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806" name="Google Shape;2806;p103"/>
          <p:cNvGrpSpPr/>
          <p:nvPr/>
        </p:nvGrpSpPr>
        <p:grpSpPr>
          <a:xfrm>
            <a:off x="6589856" y="1510112"/>
            <a:ext cx="5208606" cy="586705"/>
            <a:chOff x="6713316" y="1525674"/>
            <a:chExt cx="5085146" cy="586705"/>
          </a:xfrm>
        </p:grpSpPr>
        <p:sp>
          <p:nvSpPr>
            <p:cNvPr id="2807" name="Google Shape;2807;p103"/>
            <p:cNvSpPr txBox="1"/>
            <p:nvPr/>
          </p:nvSpPr>
          <p:spPr>
            <a:xfrm>
              <a:off x="6713316" y="1525674"/>
              <a:ext cx="5085146"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2808" name="Google Shape;2808;p103"/>
            <p:cNvCxnSpPr/>
            <p:nvPr/>
          </p:nvCxnSpPr>
          <p:spPr>
            <a:xfrm>
              <a:off x="6713316" y="2112379"/>
              <a:ext cx="5085146" cy="0"/>
            </a:xfrm>
            <a:prstGeom prst="straightConnector1">
              <a:avLst/>
            </a:prstGeom>
            <a:noFill/>
            <a:ln cap="flat" cmpd="sng" w="9525">
              <a:solidFill>
                <a:schemeClr val="dk1"/>
              </a:solidFill>
              <a:prstDash val="solid"/>
              <a:miter lim="8000"/>
              <a:headEnd len="sm" w="sm" type="none"/>
              <a:tailEnd len="sm" w="sm" type="none"/>
            </a:ln>
          </p:spPr>
        </p:cxnSp>
      </p:grpSp>
      <p:grpSp>
        <p:nvGrpSpPr>
          <p:cNvPr id="2809" name="Google Shape;2809;p103"/>
          <p:cNvGrpSpPr/>
          <p:nvPr/>
        </p:nvGrpSpPr>
        <p:grpSpPr>
          <a:xfrm>
            <a:off x="363793" y="1510112"/>
            <a:ext cx="5739263" cy="586705"/>
            <a:chOff x="6713316" y="1525674"/>
            <a:chExt cx="5085146" cy="586705"/>
          </a:xfrm>
        </p:grpSpPr>
        <p:sp>
          <p:nvSpPr>
            <p:cNvPr id="2810" name="Google Shape;2810;p103"/>
            <p:cNvSpPr txBox="1"/>
            <p:nvPr/>
          </p:nvSpPr>
          <p:spPr>
            <a:xfrm>
              <a:off x="6713316" y="1525674"/>
              <a:ext cx="5085146"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2811" name="Google Shape;2811;p103"/>
            <p:cNvCxnSpPr/>
            <p:nvPr/>
          </p:nvCxnSpPr>
          <p:spPr>
            <a:xfrm>
              <a:off x="6713316" y="2112379"/>
              <a:ext cx="5085146" cy="0"/>
            </a:xfrm>
            <a:prstGeom prst="straightConnector1">
              <a:avLst/>
            </a:prstGeom>
            <a:noFill/>
            <a:ln cap="flat" cmpd="sng" w="9525">
              <a:solidFill>
                <a:schemeClr val="dk1"/>
              </a:solidFill>
              <a:prstDash val="solid"/>
              <a:miter lim="8000"/>
              <a:headEnd len="sm" w="sm" type="none"/>
              <a:tailEnd len="sm" w="sm" type="none"/>
            </a:ln>
          </p:spPr>
        </p:cxnSp>
      </p:grpSp>
      <p:sp>
        <p:nvSpPr>
          <p:cNvPr id="2812" name="Google Shape;2812;p10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6" name="Shape 2816"/>
        <p:cNvGrpSpPr/>
        <p:nvPr/>
      </p:nvGrpSpPr>
      <p:grpSpPr>
        <a:xfrm>
          <a:off x="0" y="0"/>
          <a:ext cx="0" cy="0"/>
          <a:chOff x="0" y="0"/>
          <a:chExt cx="0" cy="0"/>
        </a:xfrm>
      </p:grpSpPr>
      <p:sp>
        <p:nvSpPr>
          <p:cNvPr id="2817" name="Google Shape;2817;p104"/>
          <p:cNvSpPr/>
          <p:nvPr/>
        </p:nvSpPr>
        <p:spPr>
          <a:xfrm>
            <a:off x="2057695" y="1487271"/>
            <a:ext cx="4875408" cy="4578249"/>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818" name="Google Shape;2818;p104"/>
          <p:cNvSpPr txBox="1"/>
          <p:nvPr/>
        </p:nvSpPr>
        <p:spPr>
          <a:xfrm>
            <a:off x="2156777" y="1396675"/>
            <a:ext cx="768761" cy="205626"/>
          </a:xfrm>
          <a:prstGeom prst="rect">
            <a:avLst/>
          </a:prstGeom>
          <a:solidFill>
            <a:schemeClr val="lt2"/>
          </a:solidFill>
          <a:ln>
            <a:noFill/>
          </a:ln>
        </p:spPr>
        <p:txBody>
          <a:bodyPr anchorCtr="0" anchor="ctr" bIns="0" lIns="0" spcFirstLastPara="1" rIns="0" wrap="square" tIns="0">
            <a:normAutofit fontScale="85000" lnSpcReduction="20000"/>
          </a:bodyPr>
          <a:lstStyle/>
          <a:p>
            <a:pPr indent="0" lvl="0" marL="0" marR="0" rtl="0" algn="ctr">
              <a:spcBef>
                <a:spcPts val="0"/>
              </a:spcBef>
              <a:spcAft>
                <a:spcPts val="0"/>
              </a:spcAft>
              <a:buNone/>
            </a:pPr>
            <a:r>
              <a:rPr b="1" lang="en-US" sz="1800">
                <a:solidFill>
                  <a:schemeClr val="accent2"/>
                </a:solidFill>
                <a:latin typeface="Montserrat"/>
                <a:ea typeface="Montserrat"/>
                <a:cs typeface="Montserrat"/>
                <a:sym typeface="Montserrat"/>
              </a:rPr>
              <a:t>Focus</a:t>
            </a:r>
            <a:endParaRPr b="1" sz="1800">
              <a:solidFill>
                <a:schemeClr val="accent2"/>
              </a:solidFill>
              <a:latin typeface="Montserrat"/>
              <a:ea typeface="Montserrat"/>
              <a:cs typeface="Montserrat"/>
              <a:sym typeface="Montserrat"/>
            </a:endParaRPr>
          </a:p>
        </p:txBody>
      </p:sp>
      <p:sp>
        <p:nvSpPr>
          <p:cNvPr id="2819" name="Google Shape;2819;p10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Feature Comparison Matrix (Four-Column)</a:t>
            </a:r>
            <a:endParaRPr/>
          </a:p>
        </p:txBody>
      </p:sp>
      <p:sp>
        <p:nvSpPr>
          <p:cNvPr id="2820" name="Google Shape;2820;p104"/>
          <p:cNvSpPr txBox="1"/>
          <p:nvPr/>
        </p:nvSpPr>
        <p:spPr>
          <a:xfrm>
            <a:off x="363794" y="3609451"/>
            <a:ext cx="1505646" cy="413735"/>
          </a:xfrm>
          <a:prstGeom prst="rect">
            <a:avLst/>
          </a:prstGeom>
          <a:noFill/>
          <a:ln>
            <a:noFill/>
          </a:ln>
        </p:spPr>
        <p:txBody>
          <a:bodyPr anchorCtr="0" anchor="ctr" bIns="0" lIns="0" spcFirstLastPara="1" rIns="0" wrap="square" tIns="0">
            <a:normAutofit lnSpcReduction="10000"/>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a:t>
            </a:r>
            <a:br>
              <a:rPr b="1" lang="en-US" sz="1400">
                <a:solidFill>
                  <a:schemeClr val="dk1"/>
                </a:solidFill>
                <a:latin typeface="Montserrat"/>
                <a:ea typeface="Montserrat"/>
                <a:cs typeface="Montserrat"/>
                <a:sym typeface="Montserrat"/>
              </a:rPr>
            </a:br>
            <a:r>
              <a:rPr b="1" lang="en-US" sz="1400">
                <a:solidFill>
                  <a:schemeClr val="dk1"/>
                </a:solidFill>
                <a:latin typeface="Montserrat"/>
                <a:ea typeface="Montserrat"/>
                <a:cs typeface="Montserrat"/>
                <a:sym typeface="Montserrat"/>
              </a:rPr>
              <a:t>dolor sit</a:t>
            </a:r>
            <a:endParaRPr/>
          </a:p>
        </p:txBody>
      </p:sp>
      <p:sp>
        <p:nvSpPr>
          <p:cNvPr id="2821" name="Google Shape;2821;p104"/>
          <p:cNvSpPr txBox="1"/>
          <p:nvPr/>
        </p:nvSpPr>
        <p:spPr>
          <a:xfrm>
            <a:off x="363794" y="4144958"/>
            <a:ext cx="1505646" cy="413735"/>
          </a:xfrm>
          <a:prstGeom prst="rect">
            <a:avLst/>
          </a:prstGeom>
          <a:noFill/>
          <a:ln>
            <a:noFill/>
          </a:ln>
        </p:spPr>
        <p:txBody>
          <a:bodyPr anchorCtr="0" anchor="ctr" bIns="0" lIns="0" spcFirstLastPara="1" rIns="0" wrap="square" tIns="0">
            <a:normAutofit lnSpcReduction="10000"/>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a:t>
            </a:r>
            <a:br>
              <a:rPr b="1" lang="en-US" sz="1400">
                <a:solidFill>
                  <a:schemeClr val="dk1"/>
                </a:solidFill>
                <a:latin typeface="Montserrat"/>
                <a:ea typeface="Montserrat"/>
                <a:cs typeface="Montserrat"/>
                <a:sym typeface="Montserrat"/>
              </a:rPr>
            </a:br>
            <a:r>
              <a:rPr b="1" lang="en-US" sz="1400">
                <a:solidFill>
                  <a:schemeClr val="dk1"/>
                </a:solidFill>
                <a:latin typeface="Montserrat"/>
                <a:ea typeface="Montserrat"/>
                <a:cs typeface="Montserrat"/>
                <a:sym typeface="Montserrat"/>
              </a:rPr>
              <a:t>dolor sit</a:t>
            </a:r>
            <a:endParaRPr/>
          </a:p>
        </p:txBody>
      </p:sp>
      <p:sp>
        <p:nvSpPr>
          <p:cNvPr id="2822" name="Google Shape;2822;p104"/>
          <p:cNvSpPr txBox="1"/>
          <p:nvPr/>
        </p:nvSpPr>
        <p:spPr>
          <a:xfrm>
            <a:off x="363794" y="4680468"/>
            <a:ext cx="1505646" cy="413735"/>
          </a:xfrm>
          <a:prstGeom prst="rect">
            <a:avLst/>
          </a:prstGeom>
          <a:noFill/>
          <a:ln>
            <a:noFill/>
          </a:ln>
        </p:spPr>
        <p:txBody>
          <a:bodyPr anchorCtr="0" anchor="ctr" bIns="0" lIns="0" spcFirstLastPara="1" rIns="0" wrap="square" tIns="0">
            <a:normAutofit lnSpcReduction="10000"/>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a:t>
            </a:r>
            <a:br>
              <a:rPr b="1" lang="en-US" sz="1400">
                <a:solidFill>
                  <a:schemeClr val="dk1"/>
                </a:solidFill>
                <a:latin typeface="Montserrat"/>
                <a:ea typeface="Montserrat"/>
                <a:cs typeface="Montserrat"/>
                <a:sym typeface="Montserrat"/>
              </a:rPr>
            </a:br>
            <a:r>
              <a:rPr b="1" lang="en-US" sz="1400">
                <a:solidFill>
                  <a:schemeClr val="dk1"/>
                </a:solidFill>
                <a:latin typeface="Montserrat"/>
                <a:ea typeface="Montserrat"/>
                <a:cs typeface="Montserrat"/>
                <a:sym typeface="Montserrat"/>
              </a:rPr>
              <a:t>dolor sit</a:t>
            </a:r>
            <a:endParaRPr/>
          </a:p>
        </p:txBody>
      </p:sp>
      <p:sp>
        <p:nvSpPr>
          <p:cNvPr id="2823" name="Google Shape;2823;p104"/>
          <p:cNvSpPr txBox="1"/>
          <p:nvPr/>
        </p:nvSpPr>
        <p:spPr>
          <a:xfrm>
            <a:off x="2129743" y="2123440"/>
            <a:ext cx="2311881" cy="368514"/>
          </a:xfrm>
          <a:prstGeom prst="rect">
            <a:avLst/>
          </a:prstGeom>
          <a:solidFill>
            <a:schemeClr val="accen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2824" name="Google Shape;2824;p104"/>
          <p:cNvSpPr txBox="1"/>
          <p:nvPr/>
        </p:nvSpPr>
        <p:spPr>
          <a:xfrm>
            <a:off x="4560839" y="2123440"/>
            <a:ext cx="2311881" cy="368514"/>
          </a:xfrm>
          <a:prstGeom prst="rect">
            <a:avLst/>
          </a:prstGeom>
          <a:solidFill>
            <a:schemeClr val="accen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2825" name="Google Shape;2825;p104"/>
          <p:cNvSpPr txBox="1"/>
          <p:nvPr/>
        </p:nvSpPr>
        <p:spPr>
          <a:xfrm>
            <a:off x="6991934" y="2123440"/>
            <a:ext cx="2311881" cy="368514"/>
          </a:xfrm>
          <a:prstGeom prst="rect">
            <a:avLst/>
          </a:prstGeom>
          <a:solidFill>
            <a:schemeClr val="dk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2826" name="Google Shape;2826;p104"/>
          <p:cNvSpPr txBox="1"/>
          <p:nvPr/>
        </p:nvSpPr>
        <p:spPr>
          <a:xfrm>
            <a:off x="9423029" y="2123440"/>
            <a:ext cx="2311881" cy="368514"/>
          </a:xfrm>
          <a:prstGeom prst="rect">
            <a:avLst/>
          </a:prstGeom>
          <a:solidFill>
            <a:schemeClr val="dk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2827" name="Google Shape;2827;p104"/>
          <p:cNvSpPr txBox="1"/>
          <p:nvPr/>
        </p:nvSpPr>
        <p:spPr>
          <a:xfrm>
            <a:off x="2129743" y="2538435"/>
            <a:ext cx="2311881" cy="94924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2828" name="Google Shape;2828;p104"/>
          <p:cNvSpPr txBox="1"/>
          <p:nvPr/>
        </p:nvSpPr>
        <p:spPr>
          <a:xfrm>
            <a:off x="2129743" y="3609451"/>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29" name="Google Shape;2829;p104"/>
          <p:cNvSpPr txBox="1"/>
          <p:nvPr/>
        </p:nvSpPr>
        <p:spPr>
          <a:xfrm>
            <a:off x="2129743" y="4144958"/>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30" name="Google Shape;2830;p104"/>
          <p:cNvSpPr txBox="1"/>
          <p:nvPr/>
        </p:nvSpPr>
        <p:spPr>
          <a:xfrm>
            <a:off x="2129743" y="4680468"/>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grpSp>
        <p:nvGrpSpPr>
          <p:cNvPr id="2831" name="Google Shape;2831;p104"/>
          <p:cNvGrpSpPr/>
          <p:nvPr/>
        </p:nvGrpSpPr>
        <p:grpSpPr>
          <a:xfrm>
            <a:off x="2129743" y="3548564"/>
            <a:ext cx="9603511" cy="1071015"/>
            <a:chOff x="363794" y="3396164"/>
            <a:chExt cx="11433001" cy="1071015"/>
          </a:xfrm>
        </p:grpSpPr>
        <p:cxnSp>
          <p:nvCxnSpPr>
            <p:cNvPr id="2832" name="Google Shape;2832;p104"/>
            <p:cNvCxnSpPr/>
            <p:nvPr/>
          </p:nvCxnSpPr>
          <p:spPr>
            <a:xfrm>
              <a:off x="363794" y="3396164"/>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2833" name="Google Shape;2833;p104"/>
            <p:cNvCxnSpPr/>
            <p:nvPr/>
          </p:nvCxnSpPr>
          <p:spPr>
            <a:xfrm>
              <a:off x="363794" y="3931672"/>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2834" name="Google Shape;2834;p104"/>
            <p:cNvCxnSpPr/>
            <p:nvPr/>
          </p:nvCxnSpPr>
          <p:spPr>
            <a:xfrm>
              <a:off x="363794" y="4467179"/>
              <a:ext cx="11433001" cy="0"/>
            </a:xfrm>
            <a:prstGeom prst="straightConnector1">
              <a:avLst/>
            </a:prstGeom>
            <a:noFill/>
            <a:ln cap="flat" cmpd="sng" w="9525">
              <a:solidFill>
                <a:srgbClr val="D8D8D8"/>
              </a:solidFill>
              <a:prstDash val="solid"/>
              <a:miter lim="8000"/>
              <a:headEnd len="sm" w="sm" type="none"/>
              <a:tailEnd len="sm" w="sm" type="none"/>
            </a:ln>
          </p:spPr>
        </p:cxnSp>
      </p:grpSp>
      <p:sp>
        <p:nvSpPr>
          <p:cNvPr id="2835" name="Google Shape;2835;p104"/>
          <p:cNvSpPr txBox="1"/>
          <p:nvPr/>
        </p:nvSpPr>
        <p:spPr>
          <a:xfrm>
            <a:off x="4560839" y="2538435"/>
            <a:ext cx="2311881" cy="94924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2836" name="Google Shape;2836;p104"/>
          <p:cNvSpPr txBox="1"/>
          <p:nvPr/>
        </p:nvSpPr>
        <p:spPr>
          <a:xfrm>
            <a:off x="4560839" y="3609452"/>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37" name="Google Shape;2837;p104"/>
          <p:cNvSpPr txBox="1"/>
          <p:nvPr/>
        </p:nvSpPr>
        <p:spPr>
          <a:xfrm>
            <a:off x="4560839" y="4144961"/>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38" name="Google Shape;2838;p104"/>
          <p:cNvSpPr txBox="1"/>
          <p:nvPr/>
        </p:nvSpPr>
        <p:spPr>
          <a:xfrm>
            <a:off x="4560839" y="4680468"/>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39" name="Google Shape;2839;p104"/>
          <p:cNvSpPr txBox="1"/>
          <p:nvPr/>
        </p:nvSpPr>
        <p:spPr>
          <a:xfrm>
            <a:off x="6991934" y="2538435"/>
            <a:ext cx="2311881" cy="94924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2840" name="Google Shape;2840;p104"/>
          <p:cNvSpPr txBox="1"/>
          <p:nvPr/>
        </p:nvSpPr>
        <p:spPr>
          <a:xfrm>
            <a:off x="6991934" y="3609452"/>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41" name="Google Shape;2841;p104"/>
          <p:cNvSpPr txBox="1"/>
          <p:nvPr/>
        </p:nvSpPr>
        <p:spPr>
          <a:xfrm>
            <a:off x="6991934" y="4144961"/>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42" name="Google Shape;2842;p104"/>
          <p:cNvSpPr txBox="1"/>
          <p:nvPr/>
        </p:nvSpPr>
        <p:spPr>
          <a:xfrm>
            <a:off x="6991934" y="4680468"/>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43" name="Google Shape;2843;p104"/>
          <p:cNvSpPr txBox="1"/>
          <p:nvPr/>
        </p:nvSpPr>
        <p:spPr>
          <a:xfrm>
            <a:off x="9421373" y="2538435"/>
            <a:ext cx="2311881" cy="94924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2844" name="Google Shape;2844;p104"/>
          <p:cNvSpPr txBox="1"/>
          <p:nvPr/>
        </p:nvSpPr>
        <p:spPr>
          <a:xfrm>
            <a:off x="9421373" y="3609452"/>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45" name="Google Shape;2845;p104"/>
          <p:cNvSpPr txBox="1"/>
          <p:nvPr/>
        </p:nvSpPr>
        <p:spPr>
          <a:xfrm>
            <a:off x="9421373" y="4144961"/>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46" name="Google Shape;2846;p104"/>
          <p:cNvSpPr txBox="1"/>
          <p:nvPr/>
        </p:nvSpPr>
        <p:spPr>
          <a:xfrm>
            <a:off x="9421373" y="4680468"/>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47" name="Google Shape;2847;p104"/>
          <p:cNvSpPr txBox="1"/>
          <p:nvPr/>
        </p:nvSpPr>
        <p:spPr>
          <a:xfrm>
            <a:off x="2369395" y="5358570"/>
            <a:ext cx="4252009" cy="574150"/>
          </a:xfrm>
          <a:prstGeom prst="rect">
            <a:avLst/>
          </a:prstGeom>
          <a:no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lang="en-US" sz="1400">
                <a:solidFill>
                  <a:schemeClr val="accent4"/>
                </a:solidFill>
                <a:latin typeface="Montserrat"/>
                <a:ea typeface="Montserrat"/>
                <a:cs typeface="Montserrat"/>
                <a:sym typeface="Montserrat"/>
              </a:rPr>
              <a:t>Lorem ipsum dolor sit amet, consectetur adipiscing elit. Ut tempor, quam et</a:t>
            </a:r>
            <a:endParaRPr/>
          </a:p>
        </p:txBody>
      </p:sp>
      <p:sp>
        <p:nvSpPr>
          <p:cNvPr id="2848" name="Google Shape;2848;p104"/>
          <p:cNvSpPr txBox="1"/>
          <p:nvPr/>
        </p:nvSpPr>
        <p:spPr>
          <a:xfrm>
            <a:off x="363794" y="2126822"/>
            <a:ext cx="1505646" cy="413735"/>
          </a:xfrm>
          <a:prstGeom prst="rect">
            <a:avLst/>
          </a:prstGeom>
          <a:noFill/>
          <a:ln>
            <a:noFill/>
          </a:ln>
        </p:spPr>
        <p:txBody>
          <a:bodyPr anchorCtr="0" anchor="ctr" bIns="0" lIns="0" spcFirstLastPara="1" rIns="0" wrap="square" tIns="0">
            <a:normAutofit lnSpcReduction="10000"/>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a:t>
            </a:r>
            <a:br>
              <a:rPr b="1" lang="en-US" sz="1400">
                <a:solidFill>
                  <a:schemeClr val="dk1"/>
                </a:solidFill>
                <a:latin typeface="Montserrat"/>
                <a:ea typeface="Montserrat"/>
                <a:cs typeface="Montserrat"/>
                <a:sym typeface="Montserrat"/>
              </a:rPr>
            </a:br>
            <a:r>
              <a:rPr b="1" lang="en-US" sz="1400">
                <a:solidFill>
                  <a:schemeClr val="dk1"/>
                </a:solidFill>
                <a:latin typeface="Montserrat"/>
                <a:ea typeface="Montserrat"/>
                <a:cs typeface="Montserrat"/>
                <a:sym typeface="Montserrat"/>
              </a:rPr>
              <a:t>dolor sit</a:t>
            </a:r>
            <a:endParaRPr/>
          </a:p>
        </p:txBody>
      </p:sp>
      <p:pic>
        <p:nvPicPr>
          <p:cNvPr descr="Single gear with solid fill" id="2849" name="Google Shape;2849;p104"/>
          <p:cNvPicPr preferRelativeResize="0"/>
          <p:nvPr/>
        </p:nvPicPr>
        <p:blipFill rotWithShape="1">
          <a:blip r:embed="rId3">
            <a:alphaModFix/>
          </a:blip>
          <a:srcRect b="0" l="0" r="0" t="0"/>
          <a:stretch/>
        </p:blipFill>
        <p:spPr>
          <a:xfrm>
            <a:off x="2982374" y="1530568"/>
            <a:ext cx="606618" cy="606618"/>
          </a:xfrm>
          <a:prstGeom prst="rect">
            <a:avLst/>
          </a:prstGeom>
          <a:noFill/>
          <a:ln>
            <a:noFill/>
          </a:ln>
        </p:spPr>
      </p:pic>
      <p:pic>
        <p:nvPicPr>
          <p:cNvPr descr="Single gear with solid fill" id="2850" name="Google Shape;2850;p104"/>
          <p:cNvPicPr preferRelativeResize="0"/>
          <p:nvPr/>
        </p:nvPicPr>
        <p:blipFill rotWithShape="1">
          <a:blip r:embed="rId3">
            <a:alphaModFix/>
          </a:blip>
          <a:srcRect b="0" l="0" r="0" t="0"/>
          <a:stretch/>
        </p:blipFill>
        <p:spPr>
          <a:xfrm>
            <a:off x="5413470" y="1530568"/>
            <a:ext cx="606618" cy="606618"/>
          </a:xfrm>
          <a:prstGeom prst="rect">
            <a:avLst/>
          </a:prstGeom>
          <a:noFill/>
          <a:ln>
            <a:noFill/>
          </a:ln>
        </p:spPr>
      </p:pic>
      <p:pic>
        <p:nvPicPr>
          <p:cNvPr descr="Single gear with solid fill" id="2851" name="Google Shape;2851;p104"/>
          <p:cNvPicPr preferRelativeResize="0"/>
          <p:nvPr/>
        </p:nvPicPr>
        <p:blipFill rotWithShape="1">
          <a:blip r:embed="rId4">
            <a:alphaModFix/>
          </a:blip>
          <a:srcRect b="0" l="0" r="0" t="0"/>
          <a:stretch/>
        </p:blipFill>
        <p:spPr>
          <a:xfrm>
            <a:off x="7884384" y="1530568"/>
            <a:ext cx="606618" cy="606618"/>
          </a:xfrm>
          <a:prstGeom prst="rect">
            <a:avLst/>
          </a:prstGeom>
          <a:noFill/>
          <a:ln>
            <a:noFill/>
          </a:ln>
        </p:spPr>
      </p:pic>
      <p:pic>
        <p:nvPicPr>
          <p:cNvPr descr="Single gear with solid fill" id="2852" name="Google Shape;2852;p104"/>
          <p:cNvPicPr preferRelativeResize="0"/>
          <p:nvPr/>
        </p:nvPicPr>
        <p:blipFill rotWithShape="1">
          <a:blip r:embed="rId4">
            <a:alphaModFix/>
          </a:blip>
          <a:srcRect b="0" l="0" r="0" t="0"/>
          <a:stretch/>
        </p:blipFill>
        <p:spPr>
          <a:xfrm>
            <a:off x="10275660" y="1530568"/>
            <a:ext cx="606618" cy="606618"/>
          </a:xfrm>
          <a:prstGeom prst="rect">
            <a:avLst/>
          </a:prstGeom>
          <a:noFill/>
          <a:ln>
            <a:noFill/>
          </a:ln>
        </p:spPr>
      </p:pic>
      <p:sp>
        <p:nvSpPr>
          <p:cNvPr id="2853" name="Google Shape;2853;p10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7" name="Shape 2857"/>
        <p:cNvGrpSpPr/>
        <p:nvPr/>
      </p:nvGrpSpPr>
      <p:grpSpPr>
        <a:xfrm>
          <a:off x="0" y="0"/>
          <a:ext cx="0" cy="0"/>
          <a:chOff x="0" y="0"/>
          <a:chExt cx="0" cy="0"/>
        </a:xfrm>
      </p:grpSpPr>
      <p:sp>
        <p:nvSpPr>
          <p:cNvPr id="2858" name="Google Shape;2858;p10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Feature Comparison Matrix with Highlight</a:t>
            </a:r>
            <a:endParaRPr/>
          </a:p>
        </p:txBody>
      </p:sp>
      <p:sp>
        <p:nvSpPr>
          <p:cNvPr id="2859" name="Google Shape;2859;p105"/>
          <p:cNvSpPr txBox="1"/>
          <p:nvPr/>
        </p:nvSpPr>
        <p:spPr>
          <a:xfrm>
            <a:off x="363794" y="3609451"/>
            <a:ext cx="1505646" cy="413735"/>
          </a:xfrm>
          <a:prstGeom prst="rect">
            <a:avLst/>
          </a:prstGeom>
          <a:noFill/>
          <a:ln>
            <a:noFill/>
          </a:ln>
        </p:spPr>
        <p:txBody>
          <a:bodyPr anchorCtr="0" anchor="ctr" bIns="0" lIns="0" spcFirstLastPara="1" rIns="0" wrap="square" tIns="0">
            <a:normAutofit lnSpcReduction="10000"/>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a:t>
            </a:r>
            <a:br>
              <a:rPr b="1" lang="en-US" sz="1400">
                <a:solidFill>
                  <a:schemeClr val="dk1"/>
                </a:solidFill>
                <a:latin typeface="Montserrat"/>
                <a:ea typeface="Montserrat"/>
                <a:cs typeface="Montserrat"/>
                <a:sym typeface="Montserrat"/>
              </a:rPr>
            </a:br>
            <a:r>
              <a:rPr b="1" lang="en-US" sz="1400">
                <a:solidFill>
                  <a:schemeClr val="dk1"/>
                </a:solidFill>
                <a:latin typeface="Montserrat"/>
                <a:ea typeface="Montserrat"/>
                <a:cs typeface="Montserrat"/>
                <a:sym typeface="Montserrat"/>
              </a:rPr>
              <a:t>dolor sit</a:t>
            </a:r>
            <a:endParaRPr/>
          </a:p>
        </p:txBody>
      </p:sp>
      <p:sp>
        <p:nvSpPr>
          <p:cNvPr id="2860" name="Google Shape;2860;p105"/>
          <p:cNvSpPr txBox="1"/>
          <p:nvPr/>
        </p:nvSpPr>
        <p:spPr>
          <a:xfrm>
            <a:off x="363794" y="4144958"/>
            <a:ext cx="1505646" cy="413735"/>
          </a:xfrm>
          <a:prstGeom prst="rect">
            <a:avLst/>
          </a:prstGeom>
          <a:noFill/>
          <a:ln>
            <a:noFill/>
          </a:ln>
        </p:spPr>
        <p:txBody>
          <a:bodyPr anchorCtr="0" anchor="ctr" bIns="0" lIns="0" spcFirstLastPara="1" rIns="0" wrap="square" tIns="0">
            <a:normAutofit lnSpcReduction="10000"/>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a:t>
            </a:r>
            <a:br>
              <a:rPr b="1" lang="en-US" sz="1400">
                <a:solidFill>
                  <a:schemeClr val="dk1"/>
                </a:solidFill>
                <a:latin typeface="Montserrat"/>
                <a:ea typeface="Montserrat"/>
                <a:cs typeface="Montserrat"/>
                <a:sym typeface="Montserrat"/>
              </a:rPr>
            </a:br>
            <a:r>
              <a:rPr b="1" lang="en-US" sz="1400">
                <a:solidFill>
                  <a:schemeClr val="dk1"/>
                </a:solidFill>
                <a:latin typeface="Montserrat"/>
                <a:ea typeface="Montserrat"/>
                <a:cs typeface="Montserrat"/>
                <a:sym typeface="Montserrat"/>
              </a:rPr>
              <a:t>dolor sit</a:t>
            </a:r>
            <a:endParaRPr/>
          </a:p>
        </p:txBody>
      </p:sp>
      <p:sp>
        <p:nvSpPr>
          <p:cNvPr id="2861" name="Google Shape;2861;p105"/>
          <p:cNvSpPr txBox="1"/>
          <p:nvPr/>
        </p:nvSpPr>
        <p:spPr>
          <a:xfrm>
            <a:off x="363794" y="4680468"/>
            <a:ext cx="1505646" cy="413735"/>
          </a:xfrm>
          <a:prstGeom prst="rect">
            <a:avLst/>
          </a:prstGeom>
          <a:noFill/>
          <a:ln>
            <a:noFill/>
          </a:ln>
        </p:spPr>
        <p:txBody>
          <a:bodyPr anchorCtr="0" anchor="ctr" bIns="0" lIns="0" spcFirstLastPara="1" rIns="0" wrap="square" tIns="0">
            <a:normAutofit lnSpcReduction="10000"/>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a:t>
            </a:r>
            <a:br>
              <a:rPr b="1" lang="en-US" sz="1400">
                <a:solidFill>
                  <a:schemeClr val="dk1"/>
                </a:solidFill>
                <a:latin typeface="Montserrat"/>
                <a:ea typeface="Montserrat"/>
                <a:cs typeface="Montserrat"/>
                <a:sym typeface="Montserrat"/>
              </a:rPr>
            </a:br>
            <a:r>
              <a:rPr b="1" lang="en-US" sz="1400">
                <a:solidFill>
                  <a:schemeClr val="dk1"/>
                </a:solidFill>
                <a:latin typeface="Montserrat"/>
                <a:ea typeface="Montserrat"/>
                <a:cs typeface="Montserrat"/>
                <a:sym typeface="Montserrat"/>
              </a:rPr>
              <a:t>dolor sit</a:t>
            </a:r>
            <a:endParaRPr/>
          </a:p>
        </p:txBody>
      </p:sp>
      <p:sp>
        <p:nvSpPr>
          <p:cNvPr id="2862" name="Google Shape;2862;p105"/>
          <p:cNvSpPr/>
          <p:nvPr/>
        </p:nvSpPr>
        <p:spPr>
          <a:xfrm>
            <a:off x="6923055" y="1487271"/>
            <a:ext cx="4875408" cy="4578249"/>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863" name="Google Shape;2863;p105"/>
          <p:cNvSpPr txBox="1"/>
          <p:nvPr/>
        </p:nvSpPr>
        <p:spPr>
          <a:xfrm>
            <a:off x="2129743" y="2123440"/>
            <a:ext cx="2311881" cy="368514"/>
          </a:xfrm>
          <a:prstGeom prst="rect">
            <a:avLst/>
          </a:prstGeom>
          <a:solidFill>
            <a:schemeClr val="dk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2864" name="Google Shape;2864;p105"/>
          <p:cNvSpPr txBox="1"/>
          <p:nvPr/>
        </p:nvSpPr>
        <p:spPr>
          <a:xfrm>
            <a:off x="4560839" y="2123440"/>
            <a:ext cx="2311881" cy="368514"/>
          </a:xfrm>
          <a:prstGeom prst="rect">
            <a:avLst/>
          </a:prstGeom>
          <a:solidFill>
            <a:schemeClr val="dk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2865" name="Google Shape;2865;p105"/>
          <p:cNvSpPr txBox="1"/>
          <p:nvPr/>
        </p:nvSpPr>
        <p:spPr>
          <a:xfrm>
            <a:off x="6991934" y="2123440"/>
            <a:ext cx="2311881" cy="368514"/>
          </a:xfrm>
          <a:prstGeom prst="rect">
            <a:avLst/>
          </a:prstGeom>
          <a:solidFill>
            <a:schemeClr val="accen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2866" name="Google Shape;2866;p105"/>
          <p:cNvSpPr txBox="1"/>
          <p:nvPr/>
        </p:nvSpPr>
        <p:spPr>
          <a:xfrm>
            <a:off x="9423029" y="2123440"/>
            <a:ext cx="2311881" cy="368514"/>
          </a:xfrm>
          <a:prstGeom prst="rect">
            <a:avLst/>
          </a:prstGeom>
          <a:solidFill>
            <a:schemeClr val="accen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2867" name="Google Shape;2867;p105"/>
          <p:cNvSpPr txBox="1"/>
          <p:nvPr/>
        </p:nvSpPr>
        <p:spPr>
          <a:xfrm>
            <a:off x="2129743" y="2538435"/>
            <a:ext cx="2311881" cy="94924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2868" name="Google Shape;2868;p105"/>
          <p:cNvSpPr txBox="1"/>
          <p:nvPr/>
        </p:nvSpPr>
        <p:spPr>
          <a:xfrm>
            <a:off x="2129743" y="3609451"/>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69" name="Google Shape;2869;p105"/>
          <p:cNvSpPr txBox="1"/>
          <p:nvPr/>
        </p:nvSpPr>
        <p:spPr>
          <a:xfrm>
            <a:off x="2129743" y="4144958"/>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70" name="Google Shape;2870;p105"/>
          <p:cNvSpPr txBox="1"/>
          <p:nvPr/>
        </p:nvSpPr>
        <p:spPr>
          <a:xfrm>
            <a:off x="2129743" y="4680468"/>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grpSp>
        <p:nvGrpSpPr>
          <p:cNvPr id="2871" name="Google Shape;2871;p105"/>
          <p:cNvGrpSpPr/>
          <p:nvPr/>
        </p:nvGrpSpPr>
        <p:grpSpPr>
          <a:xfrm>
            <a:off x="2129743" y="3548564"/>
            <a:ext cx="9603511" cy="1071015"/>
            <a:chOff x="363794" y="3396164"/>
            <a:chExt cx="11433001" cy="1071015"/>
          </a:xfrm>
        </p:grpSpPr>
        <p:cxnSp>
          <p:nvCxnSpPr>
            <p:cNvPr id="2872" name="Google Shape;2872;p105"/>
            <p:cNvCxnSpPr/>
            <p:nvPr/>
          </p:nvCxnSpPr>
          <p:spPr>
            <a:xfrm>
              <a:off x="363794" y="3396164"/>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2873" name="Google Shape;2873;p105"/>
            <p:cNvCxnSpPr/>
            <p:nvPr/>
          </p:nvCxnSpPr>
          <p:spPr>
            <a:xfrm>
              <a:off x="363794" y="3931672"/>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2874" name="Google Shape;2874;p105"/>
            <p:cNvCxnSpPr/>
            <p:nvPr/>
          </p:nvCxnSpPr>
          <p:spPr>
            <a:xfrm>
              <a:off x="363794" y="4467179"/>
              <a:ext cx="11433001" cy="0"/>
            </a:xfrm>
            <a:prstGeom prst="straightConnector1">
              <a:avLst/>
            </a:prstGeom>
            <a:noFill/>
            <a:ln cap="flat" cmpd="sng" w="9525">
              <a:solidFill>
                <a:srgbClr val="D8D8D8"/>
              </a:solidFill>
              <a:prstDash val="solid"/>
              <a:miter lim="8000"/>
              <a:headEnd len="sm" w="sm" type="none"/>
              <a:tailEnd len="sm" w="sm" type="none"/>
            </a:ln>
          </p:spPr>
        </p:cxnSp>
      </p:grpSp>
      <p:sp>
        <p:nvSpPr>
          <p:cNvPr id="2875" name="Google Shape;2875;p105"/>
          <p:cNvSpPr txBox="1"/>
          <p:nvPr/>
        </p:nvSpPr>
        <p:spPr>
          <a:xfrm>
            <a:off x="4560839" y="2538435"/>
            <a:ext cx="2311881" cy="94924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2876" name="Google Shape;2876;p105"/>
          <p:cNvSpPr txBox="1"/>
          <p:nvPr/>
        </p:nvSpPr>
        <p:spPr>
          <a:xfrm>
            <a:off x="4560839" y="3609452"/>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77" name="Google Shape;2877;p105"/>
          <p:cNvSpPr txBox="1"/>
          <p:nvPr/>
        </p:nvSpPr>
        <p:spPr>
          <a:xfrm>
            <a:off x="4560839" y="4144961"/>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78" name="Google Shape;2878;p105"/>
          <p:cNvSpPr txBox="1"/>
          <p:nvPr/>
        </p:nvSpPr>
        <p:spPr>
          <a:xfrm>
            <a:off x="4560839" y="4680468"/>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79" name="Google Shape;2879;p105"/>
          <p:cNvSpPr txBox="1"/>
          <p:nvPr/>
        </p:nvSpPr>
        <p:spPr>
          <a:xfrm>
            <a:off x="6991934" y="2538435"/>
            <a:ext cx="2311881" cy="94924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2880" name="Google Shape;2880;p105"/>
          <p:cNvSpPr txBox="1"/>
          <p:nvPr/>
        </p:nvSpPr>
        <p:spPr>
          <a:xfrm>
            <a:off x="6991934" y="3609452"/>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81" name="Google Shape;2881;p105"/>
          <p:cNvSpPr txBox="1"/>
          <p:nvPr/>
        </p:nvSpPr>
        <p:spPr>
          <a:xfrm>
            <a:off x="6991934" y="4144961"/>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82" name="Google Shape;2882;p105"/>
          <p:cNvSpPr txBox="1"/>
          <p:nvPr/>
        </p:nvSpPr>
        <p:spPr>
          <a:xfrm>
            <a:off x="6991934" y="4680468"/>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83" name="Google Shape;2883;p105"/>
          <p:cNvSpPr txBox="1"/>
          <p:nvPr/>
        </p:nvSpPr>
        <p:spPr>
          <a:xfrm>
            <a:off x="9421373" y="2538435"/>
            <a:ext cx="2311881" cy="94924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2884" name="Google Shape;2884;p105"/>
          <p:cNvSpPr txBox="1"/>
          <p:nvPr/>
        </p:nvSpPr>
        <p:spPr>
          <a:xfrm>
            <a:off x="9421373" y="3609452"/>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85" name="Google Shape;2885;p105"/>
          <p:cNvSpPr txBox="1"/>
          <p:nvPr/>
        </p:nvSpPr>
        <p:spPr>
          <a:xfrm>
            <a:off x="9421373" y="4144961"/>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86" name="Google Shape;2886;p105"/>
          <p:cNvSpPr txBox="1"/>
          <p:nvPr/>
        </p:nvSpPr>
        <p:spPr>
          <a:xfrm>
            <a:off x="9421373" y="4680468"/>
            <a:ext cx="2311881"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xxxx</a:t>
            </a:r>
            <a:endParaRPr/>
          </a:p>
        </p:txBody>
      </p:sp>
      <p:sp>
        <p:nvSpPr>
          <p:cNvPr id="2887" name="Google Shape;2887;p105"/>
          <p:cNvSpPr txBox="1"/>
          <p:nvPr/>
        </p:nvSpPr>
        <p:spPr>
          <a:xfrm>
            <a:off x="7022137" y="1396675"/>
            <a:ext cx="768761" cy="205626"/>
          </a:xfrm>
          <a:prstGeom prst="rect">
            <a:avLst/>
          </a:prstGeom>
          <a:solidFill>
            <a:schemeClr val="lt2"/>
          </a:solidFill>
          <a:ln>
            <a:noFill/>
          </a:ln>
        </p:spPr>
        <p:txBody>
          <a:bodyPr anchorCtr="0" anchor="ctr" bIns="0" lIns="0" spcFirstLastPara="1" rIns="0" wrap="square" tIns="0">
            <a:normAutofit fontScale="85000" lnSpcReduction="20000"/>
          </a:bodyPr>
          <a:lstStyle/>
          <a:p>
            <a:pPr indent="0" lvl="0" marL="0" marR="0" rtl="0" algn="ctr">
              <a:spcBef>
                <a:spcPts val="0"/>
              </a:spcBef>
              <a:spcAft>
                <a:spcPts val="0"/>
              </a:spcAft>
              <a:buNone/>
            </a:pPr>
            <a:r>
              <a:rPr b="1" lang="en-US" sz="1800">
                <a:solidFill>
                  <a:schemeClr val="accent2"/>
                </a:solidFill>
                <a:latin typeface="Montserrat"/>
                <a:ea typeface="Montserrat"/>
                <a:cs typeface="Montserrat"/>
                <a:sym typeface="Montserrat"/>
              </a:rPr>
              <a:t>Focus</a:t>
            </a:r>
            <a:endParaRPr b="1" sz="1800">
              <a:solidFill>
                <a:schemeClr val="accent2"/>
              </a:solidFill>
              <a:latin typeface="Montserrat"/>
              <a:ea typeface="Montserrat"/>
              <a:cs typeface="Montserrat"/>
              <a:sym typeface="Montserrat"/>
            </a:endParaRPr>
          </a:p>
        </p:txBody>
      </p:sp>
      <p:sp>
        <p:nvSpPr>
          <p:cNvPr id="2888" name="Google Shape;2888;p105"/>
          <p:cNvSpPr txBox="1"/>
          <p:nvPr/>
        </p:nvSpPr>
        <p:spPr>
          <a:xfrm>
            <a:off x="7234755" y="5358570"/>
            <a:ext cx="4252009" cy="574150"/>
          </a:xfrm>
          <a:prstGeom prst="rect">
            <a:avLst/>
          </a:prstGeom>
          <a:no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lang="en-US" sz="1400">
                <a:solidFill>
                  <a:schemeClr val="accent4"/>
                </a:solidFill>
                <a:latin typeface="Montserrat"/>
                <a:ea typeface="Montserrat"/>
                <a:cs typeface="Montserrat"/>
                <a:sym typeface="Montserrat"/>
              </a:rPr>
              <a:t>Lorem ipsum dolor sit amet, consectetur adipiscing elit. Ut tempor, quam et</a:t>
            </a:r>
            <a:endParaRPr/>
          </a:p>
        </p:txBody>
      </p:sp>
      <p:sp>
        <p:nvSpPr>
          <p:cNvPr id="2889" name="Google Shape;2889;p105"/>
          <p:cNvSpPr txBox="1"/>
          <p:nvPr/>
        </p:nvSpPr>
        <p:spPr>
          <a:xfrm>
            <a:off x="363794" y="2126822"/>
            <a:ext cx="1505646" cy="413735"/>
          </a:xfrm>
          <a:prstGeom prst="rect">
            <a:avLst/>
          </a:prstGeom>
          <a:noFill/>
          <a:ln>
            <a:noFill/>
          </a:ln>
        </p:spPr>
        <p:txBody>
          <a:bodyPr anchorCtr="0" anchor="ctr" bIns="0" lIns="0" spcFirstLastPara="1" rIns="0" wrap="square" tIns="0">
            <a:normAutofit lnSpcReduction="10000"/>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a:t>
            </a:r>
            <a:br>
              <a:rPr b="1" lang="en-US" sz="1400">
                <a:solidFill>
                  <a:schemeClr val="dk1"/>
                </a:solidFill>
                <a:latin typeface="Montserrat"/>
                <a:ea typeface="Montserrat"/>
                <a:cs typeface="Montserrat"/>
                <a:sym typeface="Montserrat"/>
              </a:rPr>
            </a:br>
            <a:r>
              <a:rPr b="1" lang="en-US" sz="1400">
                <a:solidFill>
                  <a:schemeClr val="dk1"/>
                </a:solidFill>
                <a:latin typeface="Montserrat"/>
                <a:ea typeface="Montserrat"/>
                <a:cs typeface="Montserrat"/>
                <a:sym typeface="Montserrat"/>
              </a:rPr>
              <a:t>dolor sit</a:t>
            </a:r>
            <a:endParaRPr/>
          </a:p>
        </p:txBody>
      </p:sp>
      <p:pic>
        <p:nvPicPr>
          <p:cNvPr descr="Single gear with solid fill" id="2890" name="Google Shape;2890;p105"/>
          <p:cNvPicPr preferRelativeResize="0"/>
          <p:nvPr/>
        </p:nvPicPr>
        <p:blipFill rotWithShape="1">
          <a:blip r:embed="rId3">
            <a:alphaModFix/>
          </a:blip>
          <a:srcRect b="0" l="0" r="0" t="0"/>
          <a:stretch/>
        </p:blipFill>
        <p:spPr>
          <a:xfrm>
            <a:off x="2982374" y="1530568"/>
            <a:ext cx="606618" cy="606618"/>
          </a:xfrm>
          <a:prstGeom prst="rect">
            <a:avLst/>
          </a:prstGeom>
          <a:noFill/>
          <a:ln>
            <a:noFill/>
          </a:ln>
        </p:spPr>
      </p:pic>
      <p:pic>
        <p:nvPicPr>
          <p:cNvPr descr="Single gear with solid fill" id="2891" name="Google Shape;2891;p105"/>
          <p:cNvPicPr preferRelativeResize="0"/>
          <p:nvPr/>
        </p:nvPicPr>
        <p:blipFill rotWithShape="1">
          <a:blip r:embed="rId3">
            <a:alphaModFix/>
          </a:blip>
          <a:srcRect b="0" l="0" r="0" t="0"/>
          <a:stretch/>
        </p:blipFill>
        <p:spPr>
          <a:xfrm>
            <a:off x="5413470" y="1530568"/>
            <a:ext cx="606618" cy="606618"/>
          </a:xfrm>
          <a:prstGeom prst="rect">
            <a:avLst/>
          </a:prstGeom>
          <a:noFill/>
          <a:ln>
            <a:noFill/>
          </a:ln>
        </p:spPr>
      </p:pic>
      <p:pic>
        <p:nvPicPr>
          <p:cNvPr descr="Single gear with solid fill" id="2892" name="Google Shape;2892;p105"/>
          <p:cNvPicPr preferRelativeResize="0"/>
          <p:nvPr/>
        </p:nvPicPr>
        <p:blipFill rotWithShape="1">
          <a:blip r:embed="rId4">
            <a:alphaModFix/>
          </a:blip>
          <a:srcRect b="0" l="0" r="0" t="0"/>
          <a:stretch/>
        </p:blipFill>
        <p:spPr>
          <a:xfrm>
            <a:off x="7884384" y="1530568"/>
            <a:ext cx="606618" cy="606618"/>
          </a:xfrm>
          <a:prstGeom prst="rect">
            <a:avLst/>
          </a:prstGeom>
          <a:noFill/>
          <a:ln>
            <a:noFill/>
          </a:ln>
        </p:spPr>
      </p:pic>
      <p:pic>
        <p:nvPicPr>
          <p:cNvPr descr="Single gear with solid fill" id="2893" name="Google Shape;2893;p105"/>
          <p:cNvPicPr preferRelativeResize="0"/>
          <p:nvPr/>
        </p:nvPicPr>
        <p:blipFill rotWithShape="1">
          <a:blip r:embed="rId4">
            <a:alphaModFix/>
          </a:blip>
          <a:srcRect b="0" l="0" r="0" t="0"/>
          <a:stretch/>
        </p:blipFill>
        <p:spPr>
          <a:xfrm>
            <a:off x="10275660" y="1530568"/>
            <a:ext cx="606618" cy="606618"/>
          </a:xfrm>
          <a:prstGeom prst="rect">
            <a:avLst/>
          </a:prstGeom>
          <a:noFill/>
          <a:ln>
            <a:noFill/>
          </a:ln>
        </p:spPr>
      </p:pic>
      <p:sp>
        <p:nvSpPr>
          <p:cNvPr id="2894" name="Google Shape;2894;p10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8" name="Shape 2898"/>
        <p:cNvGrpSpPr/>
        <p:nvPr/>
      </p:nvGrpSpPr>
      <p:grpSpPr>
        <a:xfrm>
          <a:off x="0" y="0"/>
          <a:ext cx="0" cy="0"/>
          <a:chOff x="0" y="0"/>
          <a:chExt cx="0" cy="0"/>
        </a:xfrm>
      </p:grpSpPr>
      <p:sp>
        <p:nvSpPr>
          <p:cNvPr id="2899" name="Google Shape;2899;p106"/>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Quadrant Matrix</a:t>
            </a:r>
            <a:endParaRPr/>
          </a:p>
        </p:txBody>
      </p:sp>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03" name="Shape 2903"/>
        <p:cNvGrpSpPr/>
        <p:nvPr/>
      </p:nvGrpSpPr>
      <p:grpSpPr>
        <a:xfrm>
          <a:off x="0" y="0"/>
          <a:ext cx="0" cy="0"/>
          <a:chOff x="0" y="0"/>
          <a:chExt cx="0" cy="0"/>
        </a:xfrm>
      </p:grpSpPr>
      <p:sp>
        <p:nvSpPr>
          <p:cNvPr id="2904" name="Google Shape;2904;p10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2x2 Quadrant Matrix with Legend</a:t>
            </a:r>
            <a:endParaRPr/>
          </a:p>
        </p:txBody>
      </p:sp>
      <p:grpSp>
        <p:nvGrpSpPr>
          <p:cNvPr id="2905" name="Google Shape;2905;p107"/>
          <p:cNvGrpSpPr/>
          <p:nvPr/>
        </p:nvGrpSpPr>
        <p:grpSpPr>
          <a:xfrm>
            <a:off x="363795" y="1558399"/>
            <a:ext cx="6748206" cy="4485799"/>
            <a:chOff x="363793" y="1558399"/>
            <a:chExt cx="7186162" cy="4485799"/>
          </a:xfrm>
        </p:grpSpPr>
        <p:sp>
          <p:nvSpPr>
            <p:cNvPr id="2906" name="Google Shape;2906;p107"/>
            <p:cNvSpPr txBox="1"/>
            <p:nvPr/>
          </p:nvSpPr>
          <p:spPr>
            <a:xfrm>
              <a:off x="935232" y="2245362"/>
              <a:ext cx="3177996" cy="1541702"/>
            </a:xfrm>
            <a:prstGeom prst="rect">
              <a:avLst/>
            </a:prstGeom>
            <a:solidFill>
              <a:srgbClr val="E7E7E7"/>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2907" name="Google Shape;2907;p107"/>
            <p:cNvSpPr txBox="1"/>
            <p:nvPr/>
          </p:nvSpPr>
          <p:spPr>
            <a:xfrm>
              <a:off x="4276274" y="2245362"/>
              <a:ext cx="3177996" cy="1541702"/>
            </a:xfrm>
            <a:prstGeom prst="rect">
              <a:avLst/>
            </a:prstGeom>
            <a:solidFill>
              <a:srgbClr val="DCF2FA"/>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2908" name="Google Shape;2908;p107"/>
            <p:cNvSpPr txBox="1"/>
            <p:nvPr/>
          </p:nvSpPr>
          <p:spPr>
            <a:xfrm>
              <a:off x="935232" y="3993373"/>
              <a:ext cx="3177996" cy="154170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2909" name="Google Shape;2909;p107"/>
            <p:cNvSpPr txBox="1"/>
            <p:nvPr/>
          </p:nvSpPr>
          <p:spPr>
            <a:xfrm>
              <a:off x="4276274" y="3993373"/>
              <a:ext cx="3177996" cy="1541702"/>
            </a:xfrm>
            <a:prstGeom prst="rect">
              <a:avLst/>
            </a:prstGeom>
            <a:solidFill>
              <a:srgbClr val="E7E7E7"/>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2910" name="Google Shape;2910;p107"/>
            <p:cNvSpPr/>
            <p:nvPr/>
          </p:nvSpPr>
          <p:spPr>
            <a:xfrm>
              <a:off x="969957" y="5644013"/>
              <a:ext cx="6579998" cy="194742"/>
            </a:xfrm>
            <a:prstGeom prst="rightArrow">
              <a:avLst>
                <a:gd fmla="val 50000" name="adj1"/>
                <a:gd fmla="val 50000" name="adj2"/>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911" name="Google Shape;2911;p107"/>
            <p:cNvSpPr/>
            <p:nvPr/>
          </p:nvSpPr>
          <p:spPr>
            <a:xfrm rot="-5400000">
              <a:off x="-962917" y="3783538"/>
              <a:ext cx="3289713" cy="213360"/>
            </a:xfrm>
            <a:prstGeom prst="rightArrow">
              <a:avLst>
                <a:gd fmla="val 50000" name="adj1"/>
                <a:gd fmla="val 50000" name="adj2"/>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2912" name="Google Shape;2912;p107"/>
            <p:cNvGrpSpPr/>
            <p:nvPr/>
          </p:nvGrpSpPr>
          <p:grpSpPr>
            <a:xfrm>
              <a:off x="935232" y="5851186"/>
              <a:ext cx="6614723" cy="193012"/>
              <a:chOff x="934157" y="5832733"/>
              <a:chExt cx="6614723" cy="211465"/>
            </a:xfrm>
          </p:grpSpPr>
          <p:sp>
            <p:nvSpPr>
              <p:cNvPr id="2913" name="Google Shape;2913;p107"/>
              <p:cNvSpPr txBox="1"/>
              <p:nvPr/>
            </p:nvSpPr>
            <p:spPr>
              <a:xfrm>
                <a:off x="934157" y="5832733"/>
                <a:ext cx="870259" cy="21146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Low</a:t>
                </a:r>
                <a:endParaRPr sz="1100">
                  <a:solidFill>
                    <a:schemeClr val="dk1"/>
                  </a:solidFill>
                  <a:latin typeface="Montserrat"/>
                  <a:ea typeface="Montserrat"/>
                  <a:cs typeface="Montserrat"/>
                  <a:sym typeface="Montserrat"/>
                </a:endParaRPr>
              </a:p>
            </p:txBody>
          </p:sp>
          <p:sp>
            <p:nvSpPr>
              <p:cNvPr id="2914" name="Google Shape;2914;p107"/>
              <p:cNvSpPr txBox="1"/>
              <p:nvPr/>
            </p:nvSpPr>
            <p:spPr>
              <a:xfrm>
                <a:off x="6678621" y="5832733"/>
                <a:ext cx="870259" cy="21146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100">
                    <a:solidFill>
                      <a:schemeClr val="dk1"/>
                    </a:solidFill>
                    <a:latin typeface="Montserrat"/>
                    <a:ea typeface="Montserrat"/>
                    <a:cs typeface="Montserrat"/>
                    <a:sym typeface="Montserrat"/>
                  </a:rPr>
                  <a:t>High</a:t>
                </a:r>
                <a:endParaRPr sz="1100">
                  <a:solidFill>
                    <a:schemeClr val="dk1"/>
                  </a:solidFill>
                  <a:latin typeface="Montserrat"/>
                  <a:ea typeface="Montserrat"/>
                  <a:cs typeface="Montserrat"/>
                  <a:sym typeface="Montserrat"/>
                </a:endParaRPr>
              </a:p>
            </p:txBody>
          </p:sp>
          <p:sp>
            <p:nvSpPr>
              <p:cNvPr id="2915" name="Google Shape;2915;p107"/>
              <p:cNvSpPr txBox="1"/>
              <p:nvPr/>
            </p:nvSpPr>
            <p:spPr>
              <a:xfrm>
                <a:off x="3439795" y="5832733"/>
                <a:ext cx="1638174"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X-Axis Label</a:t>
                </a:r>
                <a:endParaRPr b="1" sz="1100">
                  <a:solidFill>
                    <a:schemeClr val="dk1"/>
                  </a:solidFill>
                  <a:latin typeface="Montserrat"/>
                  <a:ea typeface="Montserrat"/>
                  <a:cs typeface="Montserrat"/>
                  <a:sym typeface="Montserrat"/>
                </a:endParaRPr>
              </a:p>
            </p:txBody>
          </p:sp>
        </p:grpSp>
        <p:grpSp>
          <p:nvGrpSpPr>
            <p:cNvPr id="2916" name="Google Shape;2916;p107"/>
            <p:cNvGrpSpPr/>
            <p:nvPr/>
          </p:nvGrpSpPr>
          <p:grpSpPr>
            <a:xfrm rot="-5400000">
              <a:off x="-1175330" y="3784484"/>
              <a:ext cx="3289713" cy="211466"/>
              <a:chOff x="934157" y="5832733"/>
              <a:chExt cx="6614723" cy="211466"/>
            </a:xfrm>
          </p:grpSpPr>
          <p:sp>
            <p:nvSpPr>
              <p:cNvPr id="2917" name="Google Shape;2917;p107"/>
              <p:cNvSpPr txBox="1"/>
              <p:nvPr/>
            </p:nvSpPr>
            <p:spPr>
              <a:xfrm>
                <a:off x="934157" y="5832733"/>
                <a:ext cx="870259" cy="21146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Low</a:t>
                </a:r>
                <a:endParaRPr sz="1100">
                  <a:solidFill>
                    <a:schemeClr val="dk1"/>
                  </a:solidFill>
                  <a:latin typeface="Montserrat"/>
                  <a:ea typeface="Montserrat"/>
                  <a:cs typeface="Montserrat"/>
                  <a:sym typeface="Montserrat"/>
                </a:endParaRPr>
              </a:p>
            </p:txBody>
          </p:sp>
          <p:sp>
            <p:nvSpPr>
              <p:cNvPr id="2918" name="Google Shape;2918;p107"/>
              <p:cNvSpPr txBox="1"/>
              <p:nvPr/>
            </p:nvSpPr>
            <p:spPr>
              <a:xfrm>
                <a:off x="6678621" y="5832733"/>
                <a:ext cx="870259" cy="21146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100">
                    <a:solidFill>
                      <a:schemeClr val="dk1"/>
                    </a:solidFill>
                    <a:latin typeface="Montserrat"/>
                    <a:ea typeface="Montserrat"/>
                    <a:cs typeface="Montserrat"/>
                    <a:sym typeface="Montserrat"/>
                  </a:rPr>
                  <a:t>High</a:t>
                </a:r>
                <a:endParaRPr sz="1100">
                  <a:solidFill>
                    <a:schemeClr val="dk1"/>
                  </a:solidFill>
                  <a:latin typeface="Montserrat"/>
                  <a:ea typeface="Montserrat"/>
                  <a:cs typeface="Montserrat"/>
                  <a:sym typeface="Montserrat"/>
                </a:endParaRPr>
              </a:p>
            </p:txBody>
          </p:sp>
          <p:sp>
            <p:nvSpPr>
              <p:cNvPr id="2919" name="Google Shape;2919;p107"/>
              <p:cNvSpPr txBox="1"/>
              <p:nvPr/>
            </p:nvSpPr>
            <p:spPr>
              <a:xfrm>
                <a:off x="2919852" y="5832734"/>
                <a:ext cx="2678058"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Y-Axis Label</a:t>
                </a:r>
                <a:endParaRPr b="1" sz="1100">
                  <a:solidFill>
                    <a:schemeClr val="dk1"/>
                  </a:solidFill>
                  <a:latin typeface="Montserrat"/>
                  <a:ea typeface="Montserrat"/>
                  <a:cs typeface="Montserrat"/>
                  <a:sym typeface="Montserrat"/>
                </a:endParaRPr>
              </a:p>
            </p:txBody>
          </p:sp>
        </p:grpSp>
        <p:grpSp>
          <p:nvGrpSpPr>
            <p:cNvPr id="2920" name="Google Shape;2920;p107"/>
            <p:cNvGrpSpPr/>
            <p:nvPr/>
          </p:nvGrpSpPr>
          <p:grpSpPr>
            <a:xfrm>
              <a:off x="363794" y="1558399"/>
              <a:ext cx="7090476" cy="370849"/>
              <a:chOff x="363794" y="1525675"/>
              <a:chExt cx="2402555" cy="424144"/>
            </a:xfrm>
          </p:grpSpPr>
          <p:sp>
            <p:nvSpPr>
              <p:cNvPr id="2921" name="Google Shape;2921;p107"/>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 adipiscing elit. </a:t>
                </a:r>
                <a:endParaRPr b="1" sz="1800">
                  <a:solidFill>
                    <a:schemeClr val="accent1"/>
                  </a:solidFill>
                  <a:latin typeface="Montserrat"/>
                  <a:ea typeface="Montserrat"/>
                  <a:cs typeface="Montserrat"/>
                  <a:sym typeface="Montserrat"/>
                </a:endParaRPr>
              </a:p>
            </p:txBody>
          </p:sp>
          <p:cxnSp>
            <p:nvCxnSpPr>
              <p:cNvPr id="2922" name="Google Shape;2922;p107"/>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grpSp>
      <p:grpSp>
        <p:nvGrpSpPr>
          <p:cNvPr id="2923" name="Google Shape;2923;p107"/>
          <p:cNvGrpSpPr/>
          <p:nvPr/>
        </p:nvGrpSpPr>
        <p:grpSpPr>
          <a:xfrm>
            <a:off x="8054780" y="2281418"/>
            <a:ext cx="577944" cy="577944"/>
            <a:chOff x="1390775" y="1390753"/>
            <a:chExt cx="1493520" cy="1493520"/>
          </a:xfrm>
        </p:grpSpPr>
        <p:sp>
          <p:nvSpPr>
            <p:cNvPr id="2924" name="Google Shape;2924;p107"/>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925" name="Google Shape;2925;p107"/>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926" name="Google Shape;2926;p107"/>
          <p:cNvGrpSpPr/>
          <p:nvPr/>
        </p:nvGrpSpPr>
        <p:grpSpPr>
          <a:xfrm>
            <a:off x="8808334" y="2144258"/>
            <a:ext cx="2789499" cy="810724"/>
            <a:chOff x="8808334" y="2348232"/>
            <a:chExt cx="2789499" cy="1038886"/>
          </a:xfrm>
        </p:grpSpPr>
        <p:sp>
          <p:nvSpPr>
            <p:cNvPr id="2927" name="Google Shape;2927;p107"/>
            <p:cNvSpPr txBox="1"/>
            <p:nvPr/>
          </p:nvSpPr>
          <p:spPr>
            <a:xfrm>
              <a:off x="8808335" y="2348232"/>
              <a:ext cx="2789498" cy="259279"/>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2"/>
                  </a:solidFill>
                  <a:latin typeface="Montserrat"/>
                  <a:ea typeface="Montserrat"/>
                  <a:cs typeface="Montserrat"/>
                  <a:sym typeface="Montserrat"/>
                </a:rPr>
                <a:t>Lorem ipsum dolor </a:t>
              </a:r>
              <a:endParaRPr b="1" sz="1200">
                <a:solidFill>
                  <a:schemeClr val="dk2"/>
                </a:solidFill>
                <a:latin typeface="Montserrat"/>
                <a:ea typeface="Montserrat"/>
                <a:cs typeface="Montserrat"/>
                <a:sym typeface="Montserrat"/>
              </a:endParaRPr>
            </a:p>
          </p:txBody>
        </p:sp>
        <p:sp>
          <p:nvSpPr>
            <p:cNvPr id="2928" name="Google Shape;2928;p107"/>
            <p:cNvSpPr txBox="1"/>
            <p:nvPr/>
          </p:nvSpPr>
          <p:spPr>
            <a:xfrm>
              <a:off x="8808334" y="2607514"/>
              <a:ext cx="2789498" cy="77960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grpSp>
        <p:nvGrpSpPr>
          <p:cNvPr id="2929" name="Google Shape;2929;p107"/>
          <p:cNvGrpSpPr/>
          <p:nvPr/>
        </p:nvGrpSpPr>
        <p:grpSpPr>
          <a:xfrm>
            <a:off x="8808334" y="3060918"/>
            <a:ext cx="2789499" cy="810724"/>
            <a:chOff x="8808334" y="2348232"/>
            <a:chExt cx="2789499" cy="1038886"/>
          </a:xfrm>
        </p:grpSpPr>
        <p:sp>
          <p:nvSpPr>
            <p:cNvPr id="2930" name="Google Shape;2930;p107"/>
            <p:cNvSpPr txBox="1"/>
            <p:nvPr/>
          </p:nvSpPr>
          <p:spPr>
            <a:xfrm>
              <a:off x="8808335" y="2348232"/>
              <a:ext cx="2789498" cy="259279"/>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2"/>
                  </a:solidFill>
                  <a:latin typeface="Montserrat"/>
                  <a:ea typeface="Montserrat"/>
                  <a:cs typeface="Montserrat"/>
                  <a:sym typeface="Montserrat"/>
                </a:rPr>
                <a:t>Lorem ipsum dolor </a:t>
              </a:r>
              <a:endParaRPr b="1" sz="1200">
                <a:solidFill>
                  <a:schemeClr val="dk2"/>
                </a:solidFill>
                <a:latin typeface="Montserrat"/>
                <a:ea typeface="Montserrat"/>
                <a:cs typeface="Montserrat"/>
                <a:sym typeface="Montserrat"/>
              </a:endParaRPr>
            </a:p>
          </p:txBody>
        </p:sp>
        <p:sp>
          <p:nvSpPr>
            <p:cNvPr id="2931" name="Google Shape;2931;p107"/>
            <p:cNvSpPr txBox="1"/>
            <p:nvPr/>
          </p:nvSpPr>
          <p:spPr>
            <a:xfrm>
              <a:off x="8808334" y="2607514"/>
              <a:ext cx="2789498" cy="77960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grpSp>
        <p:nvGrpSpPr>
          <p:cNvPr id="2932" name="Google Shape;2932;p107"/>
          <p:cNvGrpSpPr/>
          <p:nvPr/>
        </p:nvGrpSpPr>
        <p:grpSpPr>
          <a:xfrm>
            <a:off x="8808334" y="3977578"/>
            <a:ext cx="2789499" cy="810724"/>
            <a:chOff x="8808334" y="2348232"/>
            <a:chExt cx="2789499" cy="1038886"/>
          </a:xfrm>
        </p:grpSpPr>
        <p:sp>
          <p:nvSpPr>
            <p:cNvPr id="2933" name="Google Shape;2933;p107"/>
            <p:cNvSpPr txBox="1"/>
            <p:nvPr/>
          </p:nvSpPr>
          <p:spPr>
            <a:xfrm>
              <a:off x="8808335" y="2348232"/>
              <a:ext cx="2789498" cy="259279"/>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2"/>
                  </a:solidFill>
                  <a:latin typeface="Montserrat"/>
                  <a:ea typeface="Montserrat"/>
                  <a:cs typeface="Montserrat"/>
                  <a:sym typeface="Montserrat"/>
                </a:rPr>
                <a:t>Lorem ipsum dolor </a:t>
              </a:r>
              <a:endParaRPr b="1" sz="1200">
                <a:solidFill>
                  <a:schemeClr val="dk2"/>
                </a:solidFill>
                <a:latin typeface="Montserrat"/>
                <a:ea typeface="Montserrat"/>
                <a:cs typeface="Montserrat"/>
                <a:sym typeface="Montserrat"/>
              </a:endParaRPr>
            </a:p>
          </p:txBody>
        </p:sp>
        <p:sp>
          <p:nvSpPr>
            <p:cNvPr id="2934" name="Google Shape;2934;p107"/>
            <p:cNvSpPr txBox="1"/>
            <p:nvPr/>
          </p:nvSpPr>
          <p:spPr>
            <a:xfrm>
              <a:off x="8808334" y="2607514"/>
              <a:ext cx="2789498" cy="77960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grpSp>
        <p:nvGrpSpPr>
          <p:cNvPr id="2935" name="Google Shape;2935;p107"/>
          <p:cNvGrpSpPr/>
          <p:nvPr/>
        </p:nvGrpSpPr>
        <p:grpSpPr>
          <a:xfrm>
            <a:off x="8054780" y="4100892"/>
            <a:ext cx="577944" cy="577944"/>
            <a:chOff x="1390775" y="1390753"/>
            <a:chExt cx="1493520" cy="1493520"/>
          </a:xfrm>
        </p:grpSpPr>
        <p:sp>
          <p:nvSpPr>
            <p:cNvPr id="2936" name="Google Shape;2936;p107"/>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937" name="Google Shape;2937;p107"/>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938" name="Google Shape;2938;p107"/>
          <p:cNvGrpSpPr/>
          <p:nvPr/>
        </p:nvGrpSpPr>
        <p:grpSpPr>
          <a:xfrm>
            <a:off x="8054780" y="5010629"/>
            <a:ext cx="577944" cy="577944"/>
            <a:chOff x="1390775" y="1390753"/>
            <a:chExt cx="1493520" cy="1493520"/>
          </a:xfrm>
        </p:grpSpPr>
        <p:sp>
          <p:nvSpPr>
            <p:cNvPr id="2939" name="Google Shape;2939;p107"/>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940" name="Google Shape;2940;p107"/>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941" name="Google Shape;2941;p107"/>
          <p:cNvGrpSpPr/>
          <p:nvPr/>
        </p:nvGrpSpPr>
        <p:grpSpPr>
          <a:xfrm>
            <a:off x="8808334" y="4894239"/>
            <a:ext cx="2789499" cy="810724"/>
            <a:chOff x="8808334" y="2348232"/>
            <a:chExt cx="2789499" cy="1038886"/>
          </a:xfrm>
        </p:grpSpPr>
        <p:sp>
          <p:nvSpPr>
            <p:cNvPr id="2942" name="Google Shape;2942;p107"/>
            <p:cNvSpPr txBox="1"/>
            <p:nvPr/>
          </p:nvSpPr>
          <p:spPr>
            <a:xfrm>
              <a:off x="8808335" y="2348232"/>
              <a:ext cx="2789498" cy="259279"/>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2"/>
                  </a:solidFill>
                  <a:latin typeface="Montserrat"/>
                  <a:ea typeface="Montserrat"/>
                  <a:cs typeface="Montserrat"/>
                  <a:sym typeface="Montserrat"/>
                </a:rPr>
                <a:t>Lorem ipsum dolor </a:t>
              </a:r>
              <a:endParaRPr b="1" sz="1200">
                <a:solidFill>
                  <a:schemeClr val="dk2"/>
                </a:solidFill>
                <a:latin typeface="Montserrat"/>
                <a:ea typeface="Montserrat"/>
                <a:cs typeface="Montserrat"/>
                <a:sym typeface="Montserrat"/>
              </a:endParaRPr>
            </a:p>
          </p:txBody>
        </p:sp>
        <p:sp>
          <p:nvSpPr>
            <p:cNvPr id="2943" name="Google Shape;2943;p107"/>
            <p:cNvSpPr txBox="1"/>
            <p:nvPr/>
          </p:nvSpPr>
          <p:spPr>
            <a:xfrm>
              <a:off x="8808334" y="2607514"/>
              <a:ext cx="2789498" cy="77960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sp>
        <p:nvSpPr>
          <p:cNvPr id="2944" name="Google Shape;2944;p107"/>
          <p:cNvSpPr txBox="1"/>
          <p:nvPr/>
        </p:nvSpPr>
        <p:spPr>
          <a:xfrm>
            <a:off x="7747818" y="1558399"/>
            <a:ext cx="4062513" cy="456404"/>
          </a:xfrm>
          <a:prstGeom prst="rect">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Lorem ipsum dolor sit amet, </a:t>
            </a:r>
            <a:endParaRPr b="1" sz="1800">
              <a:solidFill>
                <a:schemeClr val="lt1"/>
              </a:solidFill>
              <a:latin typeface="Montserrat"/>
              <a:ea typeface="Montserrat"/>
              <a:cs typeface="Montserrat"/>
              <a:sym typeface="Montserrat"/>
            </a:endParaRPr>
          </a:p>
        </p:txBody>
      </p:sp>
      <p:grpSp>
        <p:nvGrpSpPr>
          <p:cNvPr id="2945" name="Google Shape;2945;p107"/>
          <p:cNvGrpSpPr/>
          <p:nvPr/>
        </p:nvGrpSpPr>
        <p:grpSpPr>
          <a:xfrm>
            <a:off x="8054780" y="3191155"/>
            <a:ext cx="577944" cy="577944"/>
            <a:chOff x="1390775" y="1390753"/>
            <a:chExt cx="1493520" cy="1493520"/>
          </a:xfrm>
        </p:grpSpPr>
        <p:sp>
          <p:nvSpPr>
            <p:cNvPr id="2946" name="Google Shape;2946;p107"/>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947" name="Google Shape;2947;p107"/>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2948" name="Google Shape;2948;p107"/>
          <p:cNvSpPr/>
          <p:nvPr/>
        </p:nvSpPr>
        <p:spPr>
          <a:xfrm>
            <a:off x="7370231" y="1724628"/>
            <a:ext cx="377587" cy="3980335"/>
          </a:xfrm>
          <a:prstGeom prst="rightBrace">
            <a:avLst>
              <a:gd fmla="val 8333" name="adj1"/>
              <a:gd fmla="val 50000" name="adj2"/>
            </a:avLst>
          </a:prstGeom>
          <a:noFill/>
          <a:ln cap="flat" cmpd="sng" w="952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2949" name="Google Shape;2949;p10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4" name="Shape 2954"/>
        <p:cNvGrpSpPr/>
        <p:nvPr/>
      </p:nvGrpSpPr>
      <p:grpSpPr>
        <a:xfrm>
          <a:off x="0" y="0"/>
          <a:ext cx="0" cy="0"/>
          <a:chOff x="0" y="0"/>
          <a:chExt cx="0" cy="0"/>
        </a:xfrm>
      </p:grpSpPr>
      <p:sp>
        <p:nvSpPr>
          <p:cNvPr id="2955" name="Google Shape;2955;p108"/>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2x2 Matrix with Side Panel</a:t>
            </a:r>
            <a:endParaRPr/>
          </a:p>
        </p:txBody>
      </p:sp>
      <p:sp>
        <p:nvSpPr>
          <p:cNvPr id="2956" name="Google Shape;2956;p108"/>
          <p:cNvSpPr txBox="1"/>
          <p:nvPr/>
        </p:nvSpPr>
        <p:spPr>
          <a:xfrm>
            <a:off x="1013796" y="2245362"/>
            <a:ext cx="3614922" cy="1541702"/>
          </a:xfrm>
          <a:prstGeom prst="rect">
            <a:avLst/>
          </a:prstGeom>
          <a:solidFill>
            <a:srgbClr val="C8EEFE"/>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2957" name="Google Shape;2957;p108"/>
          <p:cNvSpPr txBox="1"/>
          <p:nvPr/>
        </p:nvSpPr>
        <p:spPr>
          <a:xfrm>
            <a:off x="4814181" y="2245362"/>
            <a:ext cx="3614922" cy="1541702"/>
          </a:xfrm>
          <a:prstGeom prst="rect">
            <a:avLst/>
          </a:prstGeom>
          <a:solidFill>
            <a:srgbClr val="91DEFE"/>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2958" name="Google Shape;2958;p108"/>
          <p:cNvSpPr txBox="1"/>
          <p:nvPr/>
        </p:nvSpPr>
        <p:spPr>
          <a:xfrm>
            <a:off x="1013796" y="3993373"/>
            <a:ext cx="3614922" cy="1541702"/>
          </a:xfrm>
          <a:prstGeom prst="rect">
            <a:avLst/>
          </a:prstGeom>
          <a:solidFill>
            <a:srgbClr val="DCF2FA"/>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2959" name="Google Shape;2959;p108"/>
          <p:cNvSpPr txBox="1"/>
          <p:nvPr/>
        </p:nvSpPr>
        <p:spPr>
          <a:xfrm>
            <a:off x="4814181" y="3993373"/>
            <a:ext cx="3614922" cy="1541702"/>
          </a:xfrm>
          <a:prstGeom prst="rect">
            <a:avLst/>
          </a:prstGeom>
          <a:solidFill>
            <a:srgbClr val="C8EEFE"/>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2960" name="Google Shape;2960;p108"/>
          <p:cNvSpPr/>
          <p:nvPr/>
        </p:nvSpPr>
        <p:spPr>
          <a:xfrm>
            <a:off x="1053295" y="5644013"/>
            <a:ext cx="7484648" cy="194742"/>
          </a:xfrm>
          <a:prstGeom prst="rightArrow">
            <a:avLst>
              <a:gd fmla="val 50000" name="adj1"/>
              <a:gd fmla="val 50000" name="adj2"/>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961" name="Google Shape;2961;p108"/>
          <p:cNvSpPr/>
          <p:nvPr/>
        </p:nvSpPr>
        <p:spPr>
          <a:xfrm rot="-5400000">
            <a:off x="-919177" y="3768871"/>
            <a:ext cx="3289713" cy="242694"/>
          </a:xfrm>
          <a:prstGeom prst="rightArrow">
            <a:avLst>
              <a:gd fmla="val 50000" name="adj1"/>
              <a:gd fmla="val 50000" name="adj2"/>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2962" name="Google Shape;2962;p108"/>
          <p:cNvGrpSpPr/>
          <p:nvPr/>
        </p:nvGrpSpPr>
        <p:grpSpPr>
          <a:xfrm>
            <a:off x="1013796" y="5851186"/>
            <a:ext cx="7524147" cy="193012"/>
            <a:chOff x="934157" y="5832733"/>
            <a:chExt cx="6614723" cy="211465"/>
          </a:xfrm>
        </p:grpSpPr>
        <p:sp>
          <p:nvSpPr>
            <p:cNvPr id="2963" name="Google Shape;2963;p108"/>
            <p:cNvSpPr txBox="1"/>
            <p:nvPr/>
          </p:nvSpPr>
          <p:spPr>
            <a:xfrm>
              <a:off x="934157" y="5832733"/>
              <a:ext cx="870259" cy="21146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Low</a:t>
              </a:r>
              <a:endParaRPr sz="1200">
                <a:solidFill>
                  <a:schemeClr val="dk1"/>
                </a:solidFill>
                <a:latin typeface="Montserrat"/>
                <a:ea typeface="Montserrat"/>
                <a:cs typeface="Montserrat"/>
                <a:sym typeface="Montserrat"/>
              </a:endParaRPr>
            </a:p>
          </p:txBody>
        </p:sp>
        <p:sp>
          <p:nvSpPr>
            <p:cNvPr id="2964" name="Google Shape;2964;p108"/>
            <p:cNvSpPr txBox="1"/>
            <p:nvPr/>
          </p:nvSpPr>
          <p:spPr>
            <a:xfrm>
              <a:off x="6678621" y="5832733"/>
              <a:ext cx="870259" cy="21146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High</a:t>
              </a:r>
              <a:endParaRPr sz="1200">
                <a:solidFill>
                  <a:schemeClr val="dk1"/>
                </a:solidFill>
                <a:latin typeface="Montserrat"/>
                <a:ea typeface="Montserrat"/>
                <a:cs typeface="Montserrat"/>
                <a:sym typeface="Montserrat"/>
              </a:endParaRPr>
            </a:p>
          </p:txBody>
        </p:sp>
        <p:sp>
          <p:nvSpPr>
            <p:cNvPr id="2965" name="Google Shape;2965;p108"/>
            <p:cNvSpPr txBox="1"/>
            <p:nvPr/>
          </p:nvSpPr>
          <p:spPr>
            <a:xfrm>
              <a:off x="3439795" y="5832733"/>
              <a:ext cx="1638174"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X-Axis Label</a:t>
              </a:r>
              <a:endParaRPr b="1" sz="1200">
                <a:solidFill>
                  <a:schemeClr val="dk1"/>
                </a:solidFill>
                <a:latin typeface="Montserrat"/>
                <a:ea typeface="Montserrat"/>
                <a:cs typeface="Montserrat"/>
                <a:sym typeface="Montserrat"/>
              </a:endParaRPr>
            </a:p>
          </p:txBody>
        </p:sp>
      </p:grpSp>
      <p:grpSp>
        <p:nvGrpSpPr>
          <p:cNvPr id="2966" name="Google Shape;2966;p108"/>
          <p:cNvGrpSpPr/>
          <p:nvPr/>
        </p:nvGrpSpPr>
        <p:grpSpPr>
          <a:xfrm rot="-5400000">
            <a:off x="-1160793" y="3769947"/>
            <a:ext cx="3289713" cy="240539"/>
            <a:chOff x="934157" y="5832733"/>
            <a:chExt cx="6614723" cy="211466"/>
          </a:xfrm>
        </p:grpSpPr>
        <p:sp>
          <p:nvSpPr>
            <p:cNvPr id="2967" name="Google Shape;2967;p108"/>
            <p:cNvSpPr txBox="1"/>
            <p:nvPr/>
          </p:nvSpPr>
          <p:spPr>
            <a:xfrm>
              <a:off x="934157" y="5832733"/>
              <a:ext cx="870259" cy="21146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Low</a:t>
              </a:r>
              <a:endParaRPr sz="1200">
                <a:solidFill>
                  <a:schemeClr val="dk1"/>
                </a:solidFill>
                <a:latin typeface="Montserrat"/>
                <a:ea typeface="Montserrat"/>
                <a:cs typeface="Montserrat"/>
                <a:sym typeface="Montserrat"/>
              </a:endParaRPr>
            </a:p>
          </p:txBody>
        </p:sp>
        <p:sp>
          <p:nvSpPr>
            <p:cNvPr id="2968" name="Google Shape;2968;p108"/>
            <p:cNvSpPr txBox="1"/>
            <p:nvPr/>
          </p:nvSpPr>
          <p:spPr>
            <a:xfrm>
              <a:off x="6678621" y="5832733"/>
              <a:ext cx="870259" cy="21146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High</a:t>
              </a:r>
              <a:endParaRPr sz="1200">
                <a:solidFill>
                  <a:schemeClr val="dk1"/>
                </a:solidFill>
                <a:latin typeface="Montserrat"/>
                <a:ea typeface="Montserrat"/>
                <a:cs typeface="Montserrat"/>
                <a:sym typeface="Montserrat"/>
              </a:endParaRPr>
            </a:p>
          </p:txBody>
        </p:sp>
        <p:sp>
          <p:nvSpPr>
            <p:cNvPr id="2969" name="Google Shape;2969;p108"/>
            <p:cNvSpPr txBox="1"/>
            <p:nvPr/>
          </p:nvSpPr>
          <p:spPr>
            <a:xfrm>
              <a:off x="2919852" y="5832734"/>
              <a:ext cx="2678058"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Y-Axis Label</a:t>
              </a:r>
              <a:endParaRPr b="1" sz="1200">
                <a:solidFill>
                  <a:schemeClr val="dk1"/>
                </a:solidFill>
                <a:latin typeface="Montserrat"/>
                <a:ea typeface="Montserrat"/>
                <a:cs typeface="Montserrat"/>
                <a:sym typeface="Montserrat"/>
              </a:endParaRPr>
            </a:p>
          </p:txBody>
        </p:sp>
      </p:grpSp>
      <p:grpSp>
        <p:nvGrpSpPr>
          <p:cNvPr id="2970" name="Google Shape;2970;p108"/>
          <p:cNvGrpSpPr/>
          <p:nvPr/>
        </p:nvGrpSpPr>
        <p:grpSpPr>
          <a:xfrm>
            <a:off x="363794" y="1558399"/>
            <a:ext cx="8065309" cy="370849"/>
            <a:chOff x="363794" y="1525675"/>
            <a:chExt cx="2402555" cy="424144"/>
          </a:xfrm>
        </p:grpSpPr>
        <p:sp>
          <p:nvSpPr>
            <p:cNvPr id="2971" name="Google Shape;2971;p108"/>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 adipiscing elit. </a:t>
              </a:r>
              <a:endParaRPr b="1" sz="1800">
                <a:solidFill>
                  <a:schemeClr val="accent1"/>
                </a:solidFill>
                <a:latin typeface="Montserrat"/>
                <a:ea typeface="Montserrat"/>
                <a:cs typeface="Montserrat"/>
                <a:sym typeface="Montserrat"/>
              </a:endParaRPr>
            </a:p>
          </p:txBody>
        </p:sp>
        <p:cxnSp>
          <p:nvCxnSpPr>
            <p:cNvPr id="2972" name="Google Shape;2972;p108"/>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grpSp>
        <p:nvGrpSpPr>
          <p:cNvPr id="2973" name="Google Shape;2973;p108"/>
          <p:cNvGrpSpPr/>
          <p:nvPr/>
        </p:nvGrpSpPr>
        <p:grpSpPr>
          <a:xfrm>
            <a:off x="9288352" y="597644"/>
            <a:ext cx="2237166" cy="1682538"/>
            <a:chOff x="9300876" y="586583"/>
            <a:chExt cx="2237166" cy="1682538"/>
          </a:xfrm>
        </p:grpSpPr>
        <p:grpSp>
          <p:nvGrpSpPr>
            <p:cNvPr id="2974" name="Google Shape;2974;p108"/>
            <p:cNvGrpSpPr/>
            <p:nvPr/>
          </p:nvGrpSpPr>
          <p:grpSpPr>
            <a:xfrm>
              <a:off x="9300876" y="586583"/>
              <a:ext cx="498282" cy="498282"/>
              <a:chOff x="9196912" y="979940"/>
              <a:chExt cx="631792" cy="631792"/>
            </a:xfrm>
          </p:grpSpPr>
          <p:sp>
            <p:nvSpPr>
              <p:cNvPr id="2975" name="Google Shape;2975;p108"/>
              <p:cNvSpPr/>
              <p:nvPr/>
            </p:nvSpPr>
            <p:spPr>
              <a:xfrm>
                <a:off x="9196912" y="979940"/>
                <a:ext cx="631792" cy="63179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976" name="Google Shape;2976;p108"/>
              <p:cNvPicPr preferRelativeResize="0"/>
              <p:nvPr/>
            </p:nvPicPr>
            <p:blipFill rotWithShape="1">
              <a:blip r:embed="rId3">
                <a:alphaModFix/>
              </a:blip>
              <a:srcRect b="0" l="0" r="0" t="0"/>
              <a:stretch/>
            </p:blipFill>
            <p:spPr>
              <a:xfrm>
                <a:off x="9250245" y="1033273"/>
                <a:ext cx="525126" cy="525126"/>
              </a:xfrm>
              <a:prstGeom prst="rect">
                <a:avLst/>
              </a:prstGeom>
              <a:noFill/>
              <a:ln>
                <a:noFill/>
              </a:ln>
            </p:spPr>
          </p:pic>
        </p:grpSp>
        <p:sp>
          <p:nvSpPr>
            <p:cNvPr id="2977" name="Google Shape;2977;p108"/>
            <p:cNvSpPr txBox="1"/>
            <p:nvPr/>
          </p:nvSpPr>
          <p:spPr>
            <a:xfrm>
              <a:off x="9300876" y="861082"/>
              <a:ext cx="2237166" cy="533378"/>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5"/>
                  </a:solidFill>
                  <a:latin typeface="Montserrat"/>
                  <a:ea typeface="Montserrat"/>
                  <a:cs typeface="Montserrat"/>
                  <a:sym typeface="Montserrat"/>
                </a:rPr>
                <a:t>Lorem ipsum dolor </a:t>
              </a:r>
              <a:endParaRPr b="1" sz="1400">
                <a:solidFill>
                  <a:schemeClr val="accent5"/>
                </a:solidFill>
                <a:latin typeface="Montserrat"/>
                <a:ea typeface="Montserrat"/>
                <a:cs typeface="Montserrat"/>
                <a:sym typeface="Montserrat"/>
              </a:endParaRPr>
            </a:p>
          </p:txBody>
        </p:sp>
        <p:sp>
          <p:nvSpPr>
            <p:cNvPr id="2978" name="Google Shape;2978;p108"/>
            <p:cNvSpPr txBox="1"/>
            <p:nvPr/>
          </p:nvSpPr>
          <p:spPr>
            <a:xfrm>
              <a:off x="9300876" y="1475215"/>
              <a:ext cx="2237166" cy="793906"/>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lt1"/>
                </a:solidFill>
                <a:latin typeface="Montserrat"/>
                <a:ea typeface="Montserrat"/>
                <a:cs typeface="Montserrat"/>
                <a:sym typeface="Montserrat"/>
              </a:endParaRPr>
            </a:p>
          </p:txBody>
        </p:sp>
      </p:grpSp>
      <p:cxnSp>
        <p:nvCxnSpPr>
          <p:cNvPr id="2979" name="Google Shape;2979;p108"/>
          <p:cNvCxnSpPr/>
          <p:nvPr/>
        </p:nvCxnSpPr>
        <p:spPr>
          <a:xfrm>
            <a:off x="9288352" y="4396295"/>
            <a:ext cx="2237166" cy="0"/>
          </a:xfrm>
          <a:prstGeom prst="straightConnector1">
            <a:avLst/>
          </a:prstGeom>
          <a:noFill/>
          <a:ln cap="flat" cmpd="sng" w="9525">
            <a:solidFill>
              <a:schemeClr val="lt1"/>
            </a:solidFill>
            <a:prstDash val="dot"/>
            <a:miter lim="8000"/>
            <a:headEnd len="sm" w="sm" type="none"/>
            <a:tailEnd len="sm" w="sm" type="none"/>
          </a:ln>
        </p:spPr>
      </p:cxnSp>
      <p:grpSp>
        <p:nvGrpSpPr>
          <p:cNvPr id="2980" name="Google Shape;2980;p108"/>
          <p:cNvGrpSpPr/>
          <p:nvPr/>
        </p:nvGrpSpPr>
        <p:grpSpPr>
          <a:xfrm>
            <a:off x="9288352" y="2569232"/>
            <a:ext cx="2237166" cy="1682538"/>
            <a:chOff x="9300876" y="586583"/>
            <a:chExt cx="2237166" cy="1682538"/>
          </a:xfrm>
        </p:grpSpPr>
        <p:grpSp>
          <p:nvGrpSpPr>
            <p:cNvPr id="2981" name="Google Shape;2981;p108"/>
            <p:cNvGrpSpPr/>
            <p:nvPr/>
          </p:nvGrpSpPr>
          <p:grpSpPr>
            <a:xfrm>
              <a:off x="9300876" y="586583"/>
              <a:ext cx="498282" cy="498282"/>
              <a:chOff x="9196912" y="979940"/>
              <a:chExt cx="631792" cy="631792"/>
            </a:xfrm>
          </p:grpSpPr>
          <p:sp>
            <p:nvSpPr>
              <p:cNvPr id="2982" name="Google Shape;2982;p108"/>
              <p:cNvSpPr/>
              <p:nvPr/>
            </p:nvSpPr>
            <p:spPr>
              <a:xfrm>
                <a:off x="9196912" y="979940"/>
                <a:ext cx="631792" cy="63179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983" name="Google Shape;2983;p108"/>
              <p:cNvPicPr preferRelativeResize="0"/>
              <p:nvPr/>
            </p:nvPicPr>
            <p:blipFill rotWithShape="1">
              <a:blip r:embed="rId3">
                <a:alphaModFix/>
              </a:blip>
              <a:srcRect b="0" l="0" r="0" t="0"/>
              <a:stretch/>
            </p:blipFill>
            <p:spPr>
              <a:xfrm>
                <a:off x="9250245" y="1033273"/>
                <a:ext cx="525126" cy="525126"/>
              </a:xfrm>
              <a:prstGeom prst="rect">
                <a:avLst/>
              </a:prstGeom>
              <a:noFill/>
              <a:ln>
                <a:noFill/>
              </a:ln>
            </p:spPr>
          </p:pic>
        </p:grpSp>
        <p:sp>
          <p:nvSpPr>
            <p:cNvPr id="2984" name="Google Shape;2984;p108"/>
            <p:cNvSpPr txBox="1"/>
            <p:nvPr/>
          </p:nvSpPr>
          <p:spPr>
            <a:xfrm>
              <a:off x="9300876" y="861082"/>
              <a:ext cx="2237166" cy="533378"/>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5"/>
                  </a:solidFill>
                  <a:latin typeface="Montserrat"/>
                  <a:ea typeface="Montserrat"/>
                  <a:cs typeface="Montserrat"/>
                  <a:sym typeface="Montserrat"/>
                </a:rPr>
                <a:t>Lorem ipsum dolor </a:t>
              </a:r>
              <a:endParaRPr b="1" sz="1400">
                <a:solidFill>
                  <a:schemeClr val="accent5"/>
                </a:solidFill>
                <a:latin typeface="Montserrat"/>
                <a:ea typeface="Montserrat"/>
                <a:cs typeface="Montserrat"/>
                <a:sym typeface="Montserrat"/>
              </a:endParaRPr>
            </a:p>
          </p:txBody>
        </p:sp>
        <p:sp>
          <p:nvSpPr>
            <p:cNvPr id="2985" name="Google Shape;2985;p108"/>
            <p:cNvSpPr txBox="1"/>
            <p:nvPr/>
          </p:nvSpPr>
          <p:spPr>
            <a:xfrm>
              <a:off x="9300876" y="1475215"/>
              <a:ext cx="2237166" cy="793906"/>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lt1"/>
                </a:solidFill>
                <a:latin typeface="Montserrat"/>
                <a:ea typeface="Montserrat"/>
                <a:cs typeface="Montserrat"/>
                <a:sym typeface="Montserrat"/>
              </a:endParaRPr>
            </a:p>
          </p:txBody>
        </p:sp>
      </p:grpSp>
      <p:grpSp>
        <p:nvGrpSpPr>
          <p:cNvPr id="2986" name="Google Shape;2986;p108"/>
          <p:cNvGrpSpPr/>
          <p:nvPr/>
        </p:nvGrpSpPr>
        <p:grpSpPr>
          <a:xfrm>
            <a:off x="9288352" y="4540818"/>
            <a:ext cx="2237166" cy="1682538"/>
            <a:chOff x="9300876" y="586583"/>
            <a:chExt cx="2237166" cy="1682538"/>
          </a:xfrm>
        </p:grpSpPr>
        <p:grpSp>
          <p:nvGrpSpPr>
            <p:cNvPr id="2987" name="Google Shape;2987;p108"/>
            <p:cNvGrpSpPr/>
            <p:nvPr/>
          </p:nvGrpSpPr>
          <p:grpSpPr>
            <a:xfrm>
              <a:off x="9300876" y="586583"/>
              <a:ext cx="498282" cy="498282"/>
              <a:chOff x="9196912" y="979940"/>
              <a:chExt cx="631792" cy="631792"/>
            </a:xfrm>
          </p:grpSpPr>
          <p:sp>
            <p:nvSpPr>
              <p:cNvPr id="2988" name="Google Shape;2988;p108"/>
              <p:cNvSpPr/>
              <p:nvPr/>
            </p:nvSpPr>
            <p:spPr>
              <a:xfrm>
                <a:off x="9196912" y="979940"/>
                <a:ext cx="631792" cy="63179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989" name="Google Shape;2989;p108"/>
              <p:cNvPicPr preferRelativeResize="0"/>
              <p:nvPr/>
            </p:nvPicPr>
            <p:blipFill rotWithShape="1">
              <a:blip r:embed="rId3">
                <a:alphaModFix/>
              </a:blip>
              <a:srcRect b="0" l="0" r="0" t="0"/>
              <a:stretch/>
            </p:blipFill>
            <p:spPr>
              <a:xfrm>
                <a:off x="9250245" y="1033273"/>
                <a:ext cx="525126" cy="525126"/>
              </a:xfrm>
              <a:prstGeom prst="rect">
                <a:avLst/>
              </a:prstGeom>
              <a:noFill/>
              <a:ln>
                <a:noFill/>
              </a:ln>
            </p:spPr>
          </p:pic>
        </p:grpSp>
        <p:sp>
          <p:nvSpPr>
            <p:cNvPr id="2990" name="Google Shape;2990;p108"/>
            <p:cNvSpPr txBox="1"/>
            <p:nvPr/>
          </p:nvSpPr>
          <p:spPr>
            <a:xfrm>
              <a:off x="9300876" y="861082"/>
              <a:ext cx="2237166" cy="533378"/>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5"/>
                  </a:solidFill>
                  <a:latin typeface="Montserrat"/>
                  <a:ea typeface="Montserrat"/>
                  <a:cs typeface="Montserrat"/>
                  <a:sym typeface="Montserrat"/>
                </a:rPr>
                <a:t>Lorem ipsum dolor </a:t>
              </a:r>
              <a:endParaRPr b="1" sz="1400">
                <a:solidFill>
                  <a:schemeClr val="accent5"/>
                </a:solidFill>
                <a:latin typeface="Montserrat"/>
                <a:ea typeface="Montserrat"/>
                <a:cs typeface="Montserrat"/>
                <a:sym typeface="Montserrat"/>
              </a:endParaRPr>
            </a:p>
          </p:txBody>
        </p:sp>
        <p:sp>
          <p:nvSpPr>
            <p:cNvPr id="2991" name="Google Shape;2991;p108"/>
            <p:cNvSpPr txBox="1"/>
            <p:nvPr/>
          </p:nvSpPr>
          <p:spPr>
            <a:xfrm>
              <a:off x="9300876" y="1475215"/>
              <a:ext cx="2237166" cy="793906"/>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lt1"/>
                </a:solidFill>
                <a:latin typeface="Montserrat"/>
                <a:ea typeface="Montserrat"/>
                <a:cs typeface="Montserrat"/>
                <a:sym typeface="Montserrat"/>
              </a:endParaRPr>
            </a:p>
          </p:txBody>
        </p:sp>
      </p:grpSp>
      <p:cxnSp>
        <p:nvCxnSpPr>
          <p:cNvPr id="2992" name="Google Shape;2992;p108"/>
          <p:cNvCxnSpPr/>
          <p:nvPr/>
        </p:nvCxnSpPr>
        <p:spPr>
          <a:xfrm>
            <a:off x="9288352" y="2424707"/>
            <a:ext cx="2237166" cy="0"/>
          </a:xfrm>
          <a:prstGeom prst="straightConnector1">
            <a:avLst/>
          </a:prstGeom>
          <a:noFill/>
          <a:ln cap="flat" cmpd="sng" w="9525">
            <a:solidFill>
              <a:schemeClr val="lt1"/>
            </a:solidFill>
            <a:prstDash val="dot"/>
            <a:miter lim="8000"/>
            <a:headEnd len="sm" w="sm" type="none"/>
            <a:tailEnd len="sm" w="sm" type="none"/>
          </a:ln>
        </p:spPr>
      </p:cxnSp>
      <p:sp>
        <p:nvSpPr>
          <p:cNvPr id="2993" name="Google Shape;2993;p10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7" name="Shape 2997"/>
        <p:cNvGrpSpPr/>
        <p:nvPr/>
      </p:nvGrpSpPr>
      <p:grpSpPr>
        <a:xfrm>
          <a:off x="0" y="0"/>
          <a:ext cx="0" cy="0"/>
          <a:chOff x="0" y="0"/>
          <a:chExt cx="0" cy="0"/>
        </a:xfrm>
      </p:grpSpPr>
      <p:sp>
        <p:nvSpPr>
          <p:cNvPr id="2998" name="Google Shape;2998;p10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Scatter Quadrant Chart</a:t>
            </a:r>
            <a:endParaRPr/>
          </a:p>
        </p:txBody>
      </p:sp>
      <p:sp>
        <p:nvSpPr>
          <p:cNvPr id="2999" name="Google Shape;2999;p109"/>
          <p:cNvSpPr txBox="1"/>
          <p:nvPr/>
        </p:nvSpPr>
        <p:spPr>
          <a:xfrm>
            <a:off x="3634367" y="1527858"/>
            <a:ext cx="4082047" cy="1631575"/>
          </a:xfrm>
          <a:prstGeom prst="rect">
            <a:avLst/>
          </a:prstGeom>
          <a:solidFill>
            <a:srgbClr val="C8EEFE"/>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3000" name="Google Shape;3000;p109"/>
          <p:cNvSpPr txBox="1"/>
          <p:nvPr/>
        </p:nvSpPr>
        <p:spPr>
          <a:xfrm>
            <a:off x="7716414" y="1527858"/>
            <a:ext cx="4082047" cy="1631575"/>
          </a:xfrm>
          <a:prstGeom prst="rect">
            <a:avLst/>
          </a:prstGeom>
          <a:solidFill>
            <a:srgbClr val="99C5FE"/>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3001" name="Google Shape;3001;p109"/>
          <p:cNvSpPr txBox="1"/>
          <p:nvPr/>
        </p:nvSpPr>
        <p:spPr>
          <a:xfrm>
            <a:off x="3634367" y="3159433"/>
            <a:ext cx="4082047" cy="1631575"/>
          </a:xfrm>
          <a:prstGeom prst="rect">
            <a:avLst/>
          </a:prstGeom>
          <a:solidFill>
            <a:srgbClr val="FFC9C9"/>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3002" name="Google Shape;3002;p109"/>
          <p:cNvSpPr txBox="1"/>
          <p:nvPr/>
        </p:nvSpPr>
        <p:spPr>
          <a:xfrm>
            <a:off x="7716414" y="3159433"/>
            <a:ext cx="4082047" cy="1631575"/>
          </a:xfrm>
          <a:prstGeom prst="rect">
            <a:avLst/>
          </a:prstGeom>
          <a:solidFill>
            <a:srgbClr val="C8EEFE"/>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3003" name="Google Shape;3003;p109"/>
          <p:cNvSpPr txBox="1"/>
          <p:nvPr/>
        </p:nvSpPr>
        <p:spPr>
          <a:xfrm>
            <a:off x="5319568" y="4894364"/>
            <a:ext cx="711644" cy="20426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Low</a:t>
            </a:r>
            <a:endParaRPr sz="1400">
              <a:solidFill>
                <a:schemeClr val="dk1"/>
              </a:solidFill>
              <a:latin typeface="Montserrat"/>
              <a:ea typeface="Montserrat"/>
              <a:cs typeface="Montserrat"/>
              <a:sym typeface="Montserrat"/>
            </a:endParaRPr>
          </a:p>
        </p:txBody>
      </p:sp>
      <p:sp>
        <p:nvSpPr>
          <p:cNvPr id="3004" name="Google Shape;3004;p109"/>
          <p:cNvSpPr txBox="1"/>
          <p:nvPr/>
        </p:nvSpPr>
        <p:spPr>
          <a:xfrm>
            <a:off x="9401615" y="4894364"/>
            <a:ext cx="711644" cy="20426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High</a:t>
            </a:r>
            <a:endParaRPr sz="1400">
              <a:solidFill>
                <a:schemeClr val="dk1"/>
              </a:solidFill>
              <a:latin typeface="Montserrat"/>
              <a:ea typeface="Montserrat"/>
              <a:cs typeface="Montserrat"/>
              <a:sym typeface="Montserrat"/>
            </a:endParaRPr>
          </a:p>
        </p:txBody>
      </p:sp>
      <p:sp>
        <p:nvSpPr>
          <p:cNvPr id="3005" name="Google Shape;3005;p109"/>
          <p:cNvSpPr txBox="1"/>
          <p:nvPr/>
        </p:nvSpPr>
        <p:spPr>
          <a:xfrm>
            <a:off x="6736713" y="4949242"/>
            <a:ext cx="1959402" cy="29877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X-Axis Label</a:t>
            </a:r>
            <a:endParaRPr b="1" sz="1600">
              <a:solidFill>
                <a:schemeClr val="dk1"/>
              </a:solidFill>
              <a:latin typeface="Montserrat"/>
              <a:ea typeface="Montserrat"/>
              <a:cs typeface="Montserrat"/>
              <a:sym typeface="Montserrat"/>
            </a:endParaRPr>
          </a:p>
        </p:txBody>
      </p:sp>
      <p:sp>
        <p:nvSpPr>
          <p:cNvPr id="3006" name="Google Shape;3006;p109"/>
          <p:cNvSpPr txBox="1"/>
          <p:nvPr/>
        </p:nvSpPr>
        <p:spPr>
          <a:xfrm rot="-5400000">
            <a:off x="3211333" y="3888760"/>
            <a:ext cx="458038" cy="17292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Low</a:t>
            </a:r>
            <a:endParaRPr sz="1400">
              <a:solidFill>
                <a:schemeClr val="dk1"/>
              </a:solidFill>
              <a:latin typeface="Montserrat"/>
              <a:ea typeface="Montserrat"/>
              <a:cs typeface="Montserrat"/>
              <a:sym typeface="Montserrat"/>
            </a:endParaRPr>
          </a:p>
        </p:txBody>
      </p:sp>
      <p:sp>
        <p:nvSpPr>
          <p:cNvPr id="3007" name="Google Shape;3007;p109"/>
          <p:cNvSpPr txBox="1"/>
          <p:nvPr/>
        </p:nvSpPr>
        <p:spPr>
          <a:xfrm rot="-5400000">
            <a:off x="3211333" y="2257185"/>
            <a:ext cx="458038" cy="17292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High</a:t>
            </a:r>
            <a:endParaRPr sz="1400">
              <a:solidFill>
                <a:schemeClr val="dk1"/>
              </a:solidFill>
              <a:latin typeface="Montserrat"/>
              <a:ea typeface="Montserrat"/>
              <a:cs typeface="Montserrat"/>
              <a:sym typeface="Montserrat"/>
            </a:endParaRPr>
          </a:p>
        </p:txBody>
      </p:sp>
      <p:sp>
        <p:nvSpPr>
          <p:cNvPr id="3008" name="Google Shape;3008;p109"/>
          <p:cNvSpPr txBox="1"/>
          <p:nvPr/>
        </p:nvSpPr>
        <p:spPr>
          <a:xfrm rot="-5400000">
            <a:off x="2318031" y="3073615"/>
            <a:ext cx="1628014" cy="16807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Y-Axis Label</a:t>
            </a:r>
            <a:endParaRPr b="1" sz="1600">
              <a:solidFill>
                <a:schemeClr val="dk1"/>
              </a:solidFill>
              <a:latin typeface="Montserrat"/>
              <a:ea typeface="Montserrat"/>
              <a:cs typeface="Montserrat"/>
              <a:sym typeface="Montserrat"/>
            </a:endParaRPr>
          </a:p>
        </p:txBody>
      </p:sp>
      <p:grpSp>
        <p:nvGrpSpPr>
          <p:cNvPr id="3009" name="Google Shape;3009;p109"/>
          <p:cNvGrpSpPr/>
          <p:nvPr/>
        </p:nvGrpSpPr>
        <p:grpSpPr>
          <a:xfrm>
            <a:off x="481603" y="2208198"/>
            <a:ext cx="1926317" cy="1874003"/>
            <a:chOff x="481603" y="2217420"/>
            <a:chExt cx="1926317" cy="2167454"/>
          </a:xfrm>
        </p:grpSpPr>
        <p:sp>
          <p:nvSpPr>
            <p:cNvPr id="3010" name="Google Shape;3010;p109"/>
            <p:cNvSpPr txBox="1"/>
            <p:nvPr/>
          </p:nvSpPr>
          <p:spPr>
            <a:xfrm>
              <a:off x="482351" y="2217420"/>
              <a:ext cx="1925569" cy="95829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Chart Title</a:t>
              </a:r>
              <a:endParaRPr b="1" sz="2000">
                <a:solidFill>
                  <a:schemeClr val="accent1"/>
                </a:solidFill>
                <a:latin typeface="Montserrat"/>
                <a:ea typeface="Montserrat"/>
                <a:cs typeface="Montserrat"/>
                <a:sym typeface="Montserrat"/>
              </a:endParaRPr>
            </a:p>
          </p:txBody>
        </p:sp>
        <p:sp>
          <p:nvSpPr>
            <p:cNvPr id="3011" name="Google Shape;3011;p109"/>
            <p:cNvSpPr txBox="1"/>
            <p:nvPr/>
          </p:nvSpPr>
          <p:spPr>
            <a:xfrm>
              <a:off x="481603" y="3372707"/>
              <a:ext cx="1925567" cy="1012167"/>
            </a:xfrm>
            <a:prstGeom prst="rect">
              <a:avLst/>
            </a:prstGeom>
            <a:noFill/>
            <a:ln>
              <a:noFill/>
            </a:ln>
          </p:spPr>
          <p:txBody>
            <a:bodyPr anchorCtr="0" anchor="t" bIns="27425" lIns="27425" spcFirstLastPara="1" rIns="27425" wrap="square" tIns="27425">
              <a:no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sp>
          <p:nvSpPr>
            <p:cNvPr id="3012" name="Google Shape;3012;p109"/>
            <p:cNvSpPr/>
            <p:nvPr/>
          </p:nvSpPr>
          <p:spPr>
            <a:xfrm>
              <a:off x="482349" y="3257307"/>
              <a:ext cx="736017" cy="55466"/>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800">
                <a:solidFill>
                  <a:schemeClr val="lt1"/>
                </a:solidFill>
                <a:latin typeface="Montserrat"/>
                <a:ea typeface="Montserrat"/>
                <a:cs typeface="Montserrat"/>
                <a:sym typeface="Montserrat"/>
              </a:endParaRPr>
            </a:p>
          </p:txBody>
        </p:sp>
      </p:grpSp>
      <p:cxnSp>
        <p:nvCxnSpPr>
          <p:cNvPr id="3013" name="Google Shape;3013;p109"/>
          <p:cNvCxnSpPr/>
          <p:nvPr/>
        </p:nvCxnSpPr>
        <p:spPr>
          <a:xfrm>
            <a:off x="2654665" y="1527858"/>
            <a:ext cx="0" cy="3796495"/>
          </a:xfrm>
          <a:prstGeom prst="straightConnector1">
            <a:avLst/>
          </a:prstGeom>
          <a:noFill/>
          <a:ln cap="flat" cmpd="sng" w="22225">
            <a:solidFill>
              <a:schemeClr val="accent2"/>
            </a:solidFill>
            <a:prstDash val="solid"/>
            <a:miter lim="8000"/>
            <a:headEnd len="sm" w="sm" type="none"/>
            <a:tailEnd len="sm" w="sm" type="none"/>
          </a:ln>
        </p:spPr>
      </p:cxnSp>
      <p:sp>
        <p:nvSpPr>
          <p:cNvPr id="3014" name="Google Shape;3014;p109"/>
          <p:cNvSpPr txBox="1"/>
          <p:nvPr/>
        </p:nvSpPr>
        <p:spPr>
          <a:xfrm>
            <a:off x="362126" y="5481884"/>
            <a:ext cx="11434668" cy="6227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3015" name="Google Shape;3015;p10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0" name="Shape 330"/>
        <p:cNvGrpSpPr/>
        <p:nvPr/>
      </p:nvGrpSpPr>
      <p:grpSpPr>
        <a:xfrm>
          <a:off x="0" y="0"/>
          <a:ext cx="0" cy="0"/>
          <a:chOff x="0" y="0"/>
          <a:chExt cx="0" cy="0"/>
        </a:xfrm>
      </p:grpSpPr>
      <p:cxnSp>
        <p:nvCxnSpPr>
          <p:cNvPr id="331" name="Google Shape;331;p11"/>
          <p:cNvCxnSpPr/>
          <p:nvPr/>
        </p:nvCxnSpPr>
        <p:spPr>
          <a:xfrm>
            <a:off x="4016415" y="1544934"/>
            <a:ext cx="2222339" cy="0"/>
          </a:xfrm>
          <a:prstGeom prst="straightConnector1">
            <a:avLst/>
          </a:prstGeom>
          <a:noFill/>
          <a:ln cap="flat" cmpd="sng" w="41275">
            <a:solidFill>
              <a:schemeClr val="accent3"/>
            </a:solidFill>
            <a:prstDash val="solid"/>
            <a:miter lim="8000"/>
            <a:headEnd len="sm" w="sm" type="none"/>
            <a:tailEnd len="sm" w="sm" type="none"/>
          </a:ln>
        </p:spPr>
      </p:cxnSp>
      <p:sp>
        <p:nvSpPr>
          <p:cNvPr id="332" name="Google Shape;332;p11"/>
          <p:cNvSpPr txBox="1"/>
          <p:nvPr/>
        </p:nvSpPr>
        <p:spPr>
          <a:xfrm>
            <a:off x="4016415" y="1706983"/>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lt1"/>
              </a:buClr>
              <a:buSzPts val="1600"/>
              <a:buFont typeface="Trebuchet MS"/>
              <a:buChar char="​"/>
            </a:pPr>
            <a:r>
              <a:rPr b="1" i="0" lang="en-US" sz="1600" u="none" cap="none" strike="noStrike">
                <a:solidFill>
                  <a:schemeClr val="lt1"/>
                </a:solidFill>
                <a:latin typeface="Montserrat"/>
                <a:ea typeface="Montserrat"/>
                <a:cs typeface="Montserrat"/>
                <a:sym typeface="Montserrat"/>
              </a:rPr>
              <a:t>Lorem ipsum dolor sit amet </a:t>
            </a:r>
            <a:endParaRPr b="1" i="0" sz="1600" u="none" cap="none" strike="noStrike">
              <a:solidFill>
                <a:schemeClr val="lt1"/>
              </a:solidFill>
              <a:latin typeface="Montserrat"/>
              <a:ea typeface="Montserrat"/>
              <a:cs typeface="Montserrat"/>
              <a:sym typeface="Montserrat"/>
            </a:endParaRPr>
          </a:p>
        </p:txBody>
      </p:sp>
      <p:sp>
        <p:nvSpPr>
          <p:cNvPr id="333" name="Google Shape;333;p11"/>
          <p:cNvSpPr txBox="1"/>
          <p:nvPr/>
        </p:nvSpPr>
        <p:spPr>
          <a:xfrm>
            <a:off x="4016415" y="645366"/>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lt1"/>
              </a:buClr>
              <a:buSzPts val="5000"/>
              <a:buFont typeface="Trebuchet MS"/>
              <a:buChar char="​"/>
            </a:pPr>
            <a:r>
              <a:rPr b="1" i="0" lang="en-US" sz="5000" u="none" cap="none" strike="noStrike">
                <a:solidFill>
                  <a:schemeClr val="lt1"/>
                </a:solidFill>
                <a:latin typeface="Montserrat"/>
                <a:ea typeface="Montserrat"/>
                <a:cs typeface="Montserrat"/>
                <a:sym typeface="Montserrat"/>
              </a:rPr>
              <a:t>01</a:t>
            </a:r>
            <a:endParaRPr b="1" i="0" sz="5000" u="none" cap="none" strike="noStrike">
              <a:solidFill>
                <a:schemeClr val="lt1"/>
              </a:solidFill>
              <a:latin typeface="Montserrat"/>
              <a:ea typeface="Montserrat"/>
              <a:cs typeface="Montserrat"/>
              <a:sym typeface="Montserrat"/>
            </a:endParaRPr>
          </a:p>
        </p:txBody>
      </p:sp>
      <p:sp>
        <p:nvSpPr>
          <p:cNvPr id="334" name="Google Shape;334;p11"/>
          <p:cNvSpPr txBox="1"/>
          <p:nvPr/>
        </p:nvSpPr>
        <p:spPr>
          <a:xfrm>
            <a:off x="4016415" y="2244087"/>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400"/>
              <a:buFont typeface="Arial"/>
              <a:buChar char="•"/>
            </a:pPr>
            <a:r>
              <a:rPr b="0" i="0" lang="en-US" sz="1400" u="none" cap="none" strike="noStrike">
                <a:solidFill>
                  <a:schemeClr val="lt1"/>
                </a:solidFill>
                <a:latin typeface="Montserrat"/>
                <a:ea typeface="Montserrat"/>
                <a:cs typeface="Montserrat"/>
                <a:sym typeface="Montserrat"/>
              </a:rPr>
              <a:t>tempor, quam et mattis pulvinar, mauris ligula suscipit arcu</a:t>
            </a:r>
            <a:endParaRPr/>
          </a:p>
        </p:txBody>
      </p:sp>
      <p:cxnSp>
        <p:nvCxnSpPr>
          <p:cNvPr id="335" name="Google Shape;335;p11"/>
          <p:cNvCxnSpPr/>
          <p:nvPr/>
        </p:nvCxnSpPr>
        <p:spPr>
          <a:xfrm>
            <a:off x="6655443" y="1544934"/>
            <a:ext cx="2222339" cy="0"/>
          </a:xfrm>
          <a:prstGeom prst="straightConnector1">
            <a:avLst/>
          </a:prstGeom>
          <a:noFill/>
          <a:ln cap="flat" cmpd="sng" w="41275">
            <a:solidFill>
              <a:schemeClr val="accent3"/>
            </a:solidFill>
            <a:prstDash val="solid"/>
            <a:miter lim="8000"/>
            <a:headEnd len="sm" w="sm" type="none"/>
            <a:tailEnd len="sm" w="sm" type="none"/>
          </a:ln>
        </p:spPr>
      </p:cxnSp>
      <p:sp>
        <p:nvSpPr>
          <p:cNvPr id="336" name="Google Shape;336;p11"/>
          <p:cNvSpPr txBox="1"/>
          <p:nvPr/>
        </p:nvSpPr>
        <p:spPr>
          <a:xfrm>
            <a:off x="6655443" y="1706983"/>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lt1"/>
              </a:buClr>
              <a:buSzPts val="1600"/>
              <a:buFont typeface="Trebuchet MS"/>
              <a:buChar char="​"/>
            </a:pPr>
            <a:r>
              <a:rPr b="1" i="0" lang="en-US" sz="1600" u="none" cap="none" strike="noStrike">
                <a:solidFill>
                  <a:schemeClr val="lt1"/>
                </a:solidFill>
                <a:latin typeface="Montserrat"/>
                <a:ea typeface="Montserrat"/>
                <a:cs typeface="Montserrat"/>
                <a:sym typeface="Montserrat"/>
              </a:rPr>
              <a:t>Lorem ipsum dolor sit amet </a:t>
            </a:r>
            <a:endParaRPr b="1" i="0" sz="1600" u="none" cap="none" strike="noStrike">
              <a:solidFill>
                <a:schemeClr val="lt1"/>
              </a:solidFill>
              <a:latin typeface="Montserrat"/>
              <a:ea typeface="Montserrat"/>
              <a:cs typeface="Montserrat"/>
              <a:sym typeface="Montserrat"/>
            </a:endParaRPr>
          </a:p>
        </p:txBody>
      </p:sp>
      <p:sp>
        <p:nvSpPr>
          <p:cNvPr id="337" name="Google Shape;337;p11"/>
          <p:cNvSpPr txBox="1"/>
          <p:nvPr/>
        </p:nvSpPr>
        <p:spPr>
          <a:xfrm>
            <a:off x="6655443" y="645366"/>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lt1"/>
              </a:buClr>
              <a:buSzPts val="5000"/>
              <a:buFont typeface="Trebuchet MS"/>
              <a:buChar char="​"/>
            </a:pPr>
            <a:r>
              <a:rPr b="1" i="0" lang="en-US" sz="5000" u="none" cap="none" strike="noStrike">
                <a:solidFill>
                  <a:schemeClr val="lt1"/>
                </a:solidFill>
                <a:latin typeface="Montserrat"/>
                <a:ea typeface="Montserrat"/>
                <a:cs typeface="Montserrat"/>
                <a:sym typeface="Montserrat"/>
              </a:rPr>
              <a:t>02</a:t>
            </a:r>
            <a:endParaRPr b="1" i="0" sz="5000" u="none" cap="none" strike="noStrike">
              <a:solidFill>
                <a:schemeClr val="lt1"/>
              </a:solidFill>
              <a:latin typeface="Montserrat"/>
              <a:ea typeface="Montserrat"/>
              <a:cs typeface="Montserrat"/>
              <a:sym typeface="Montserrat"/>
            </a:endParaRPr>
          </a:p>
        </p:txBody>
      </p:sp>
      <p:sp>
        <p:nvSpPr>
          <p:cNvPr id="338" name="Google Shape;338;p11"/>
          <p:cNvSpPr txBox="1"/>
          <p:nvPr/>
        </p:nvSpPr>
        <p:spPr>
          <a:xfrm>
            <a:off x="6655443" y="2244087"/>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400"/>
              <a:buFont typeface="Arial"/>
              <a:buChar char="•"/>
            </a:pPr>
            <a:r>
              <a:rPr b="0" i="0" lang="en-US" sz="1400" u="none" cap="none" strike="noStrike">
                <a:solidFill>
                  <a:schemeClr val="lt1"/>
                </a:solidFill>
                <a:latin typeface="Montserrat"/>
                <a:ea typeface="Montserrat"/>
                <a:cs typeface="Montserrat"/>
                <a:sym typeface="Montserrat"/>
              </a:rPr>
              <a:t>tempor, quam et mattis pulvinar, mauris ligula suscipit arcu</a:t>
            </a:r>
            <a:endParaRPr/>
          </a:p>
        </p:txBody>
      </p:sp>
      <p:cxnSp>
        <p:nvCxnSpPr>
          <p:cNvPr id="339" name="Google Shape;339;p11"/>
          <p:cNvCxnSpPr/>
          <p:nvPr/>
        </p:nvCxnSpPr>
        <p:spPr>
          <a:xfrm>
            <a:off x="9294471" y="1544934"/>
            <a:ext cx="2222339" cy="0"/>
          </a:xfrm>
          <a:prstGeom prst="straightConnector1">
            <a:avLst/>
          </a:prstGeom>
          <a:noFill/>
          <a:ln cap="flat" cmpd="sng" w="41275">
            <a:solidFill>
              <a:schemeClr val="accent3"/>
            </a:solidFill>
            <a:prstDash val="solid"/>
            <a:miter lim="8000"/>
            <a:headEnd len="sm" w="sm" type="none"/>
            <a:tailEnd len="sm" w="sm" type="none"/>
          </a:ln>
        </p:spPr>
      </p:cxnSp>
      <p:sp>
        <p:nvSpPr>
          <p:cNvPr id="340" name="Google Shape;340;p11"/>
          <p:cNvSpPr txBox="1"/>
          <p:nvPr/>
        </p:nvSpPr>
        <p:spPr>
          <a:xfrm>
            <a:off x="9294471" y="1706983"/>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lt1"/>
              </a:buClr>
              <a:buSzPts val="1600"/>
              <a:buFont typeface="Trebuchet MS"/>
              <a:buChar char="​"/>
            </a:pPr>
            <a:r>
              <a:rPr b="1" i="0" lang="en-US" sz="1600" u="none" cap="none" strike="noStrike">
                <a:solidFill>
                  <a:schemeClr val="lt1"/>
                </a:solidFill>
                <a:latin typeface="Montserrat"/>
                <a:ea typeface="Montserrat"/>
                <a:cs typeface="Montserrat"/>
                <a:sym typeface="Montserrat"/>
              </a:rPr>
              <a:t>Lorem ipsum dolor sit amet </a:t>
            </a:r>
            <a:endParaRPr b="1" i="0" sz="1600" u="none" cap="none" strike="noStrike">
              <a:solidFill>
                <a:schemeClr val="lt1"/>
              </a:solidFill>
              <a:latin typeface="Montserrat"/>
              <a:ea typeface="Montserrat"/>
              <a:cs typeface="Montserrat"/>
              <a:sym typeface="Montserrat"/>
            </a:endParaRPr>
          </a:p>
        </p:txBody>
      </p:sp>
      <p:sp>
        <p:nvSpPr>
          <p:cNvPr id="341" name="Google Shape;341;p11"/>
          <p:cNvSpPr txBox="1"/>
          <p:nvPr/>
        </p:nvSpPr>
        <p:spPr>
          <a:xfrm>
            <a:off x="9294471" y="645366"/>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lt1"/>
              </a:buClr>
              <a:buSzPts val="5000"/>
              <a:buFont typeface="Trebuchet MS"/>
              <a:buChar char="​"/>
            </a:pPr>
            <a:r>
              <a:rPr b="1" i="0" lang="en-US" sz="5000" u="none" cap="none" strike="noStrike">
                <a:solidFill>
                  <a:schemeClr val="lt1"/>
                </a:solidFill>
                <a:latin typeface="Montserrat"/>
                <a:ea typeface="Montserrat"/>
                <a:cs typeface="Montserrat"/>
                <a:sym typeface="Montserrat"/>
              </a:rPr>
              <a:t>03</a:t>
            </a:r>
            <a:endParaRPr b="1" i="0" sz="5000" u="none" cap="none" strike="noStrike">
              <a:solidFill>
                <a:schemeClr val="lt1"/>
              </a:solidFill>
              <a:latin typeface="Montserrat"/>
              <a:ea typeface="Montserrat"/>
              <a:cs typeface="Montserrat"/>
              <a:sym typeface="Montserrat"/>
            </a:endParaRPr>
          </a:p>
        </p:txBody>
      </p:sp>
      <p:sp>
        <p:nvSpPr>
          <p:cNvPr id="342" name="Google Shape;342;p11"/>
          <p:cNvSpPr txBox="1"/>
          <p:nvPr/>
        </p:nvSpPr>
        <p:spPr>
          <a:xfrm>
            <a:off x="9294471" y="2244087"/>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400"/>
              <a:buFont typeface="Arial"/>
              <a:buChar char="•"/>
            </a:pPr>
            <a:r>
              <a:rPr b="0" i="0" lang="en-US" sz="1400" u="none" cap="none" strike="noStrike">
                <a:solidFill>
                  <a:schemeClr val="lt1"/>
                </a:solidFill>
                <a:latin typeface="Montserrat"/>
                <a:ea typeface="Montserrat"/>
                <a:cs typeface="Montserrat"/>
                <a:sym typeface="Montserrat"/>
              </a:rPr>
              <a:t>tempor, quam et mattis pulvinar, mauris ligula suscipit arcu</a:t>
            </a:r>
            <a:endParaRPr/>
          </a:p>
        </p:txBody>
      </p:sp>
      <p:cxnSp>
        <p:nvCxnSpPr>
          <p:cNvPr id="343" name="Google Shape;343;p11"/>
          <p:cNvCxnSpPr/>
          <p:nvPr/>
        </p:nvCxnSpPr>
        <p:spPr>
          <a:xfrm>
            <a:off x="4016415" y="4361120"/>
            <a:ext cx="2222339" cy="0"/>
          </a:xfrm>
          <a:prstGeom prst="straightConnector1">
            <a:avLst/>
          </a:prstGeom>
          <a:noFill/>
          <a:ln cap="flat" cmpd="sng" w="41275">
            <a:solidFill>
              <a:schemeClr val="accent3"/>
            </a:solidFill>
            <a:prstDash val="solid"/>
            <a:miter lim="8000"/>
            <a:headEnd len="sm" w="sm" type="none"/>
            <a:tailEnd len="sm" w="sm" type="none"/>
          </a:ln>
        </p:spPr>
      </p:cxnSp>
      <p:sp>
        <p:nvSpPr>
          <p:cNvPr id="344" name="Google Shape;344;p11"/>
          <p:cNvSpPr txBox="1"/>
          <p:nvPr/>
        </p:nvSpPr>
        <p:spPr>
          <a:xfrm>
            <a:off x="4016415" y="4523169"/>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lt1"/>
              </a:buClr>
              <a:buSzPts val="1600"/>
              <a:buFont typeface="Trebuchet MS"/>
              <a:buChar char="​"/>
            </a:pPr>
            <a:r>
              <a:rPr b="1" i="0" lang="en-US" sz="1600" u="none" cap="none" strike="noStrike">
                <a:solidFill>
                  <a:schemeClr val="lt1"/>
                </a:solidFill>
                <a:latin typeface="Montserrat"/>
                <a:ea typeface="Montserrat"/>
                <a:cs typeface="Montserrat"/>
                <a:sym typeface="Montserrat"/>
              </a:rPr>
              <a:t>Lorem ipsum dolor sit amet </a:t>
            </a:r>
            <a:endParaRPr b="1" i="0" sz="1600" u="none" cap="none" strike="noStrike">
              <a:solidFill>
                <a:schemeClr val="lt1"/>
              </a:solidFill>
              <a:latin typeface="Montserrat"/>
              <a:ea typeface="Montserrat"/>
              <a:cs typeface="Montserrat"/>
              <a:sym typeface="Montserrat"/>
            </a:endParaRPr>
          </a:p>
        </p:txBody>
      </p:sp>
      <p:sp>
        <p:nvSpPr>
          <p:cNvPr id="345" name="Google Shape;345;p11"/>
          <p:cNvSpPr txBox="1"/>
          <p:nvPr/>
        </p:nvSpPr>
        <p:spPr>
          <a:xfrm>
            <a:off x="4016415" y="3461552"/>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lt1"/>
              </a:buClr>
              <a:buSzPts val="5000"/>
              <a:buFont typeface="Trebuchet MS"/>
              <a:buChar char="​"/>
            </a:pPr>
            <a:r>
              <a:rPr b="1" i="0" lang="en-US" sz="5000" u="none" cap="none" strike="noStrike">
                <a:solidFill>
                  <a:schemeClr val="lt1"/>
                </a:solidFill>
                <a:latin typeface="Montserrat"/>
                <a:ea typeface="Montserrat"/>
                <a:cs typeface="Montserrat"/>
                <a:sym typeface="Montserrat"/>
              </a:rPr>
              <a:t>04</a:t>
            </a:r>
            <a:endParaRPr b="1" i="0" sz="5000" u="none" cap="none" strike="noStrike">
              <a:solidFill>
                <a:schemeClr val="lt1"/>
              </a:solidFill>
              <a:latin typeface="Montserrat"/>
              <a:ea typeface="Montserrat"/>
              <a:cs typeface="Montserrat"/>
              <a:sym typeface="Montserrat"/>
            </a:endParaRPr>
          </a:p>
        </p:txBody>
      </p:sp>
      <p:sp>
        <p:nvSpPr>
          <p:cNvPr id="346" name="Google Shape;346;p11"/>
          <p:cNvSpPr txBox="1"/>
          <p:nvPr/>
        </p:nvSpPr>
        <p:spPr>
          <a:xfrm>
            <a:off x="4016415" y="5060273"/>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400"/>
              <a:buFont typeface="Arial"/>
              <a:buChar char="•"/>
            </a:pPr>
            <a:r>
              <a:rPr b="0" i="0" lang="en-US" sz="1400" u="none" cap="none" strike="noStrike">
                <a:solidFill>
                  <a:schemeClr val="lt1"/>
                </a:solidFill>
                <a:latin typeface="Montserrat"/>
                <a:ea typeface="Montserrat"/>
                <a:cs typeface="Montserrat"/>
                <a:sym typeface="Montserrat"/>
              </a:rPr>
              <a:t>tempor, quam et mattis pulvinar, mauris ligula suscipit arcu</a:t>
            </a:r>
            <a:endParaRPr/>
          </a:p>
        </p:txBody>
      </p:sp>
      <p:cxnSp>
        <p:nvCxnSpPr>
          <p:cNvPr id="347" name="Google Shape;347;p11"/>
          <p:cNvCxnSpPr/>
          <p:nvPr/>
        </p:nvCxnSpPr>
        <p:spPr>
          <a:xfrm>
            <a:off x="6655443" y="4361120"/>
            <a:ext cx="2222339" cy="0"/>
          </a:xfrm>
          <a:prstGeom prst="straightConnector1">
            <a:avLst/>
          </a:prstGeom>
          <a:noFill/>
          <a:ln cap="flat" cmpd="sng" w="41275">
            <a:solidFill>
              <a:schemeClr val="accent3"/>
            </a:solidFill>
            <a:prstDash val="solid"/>
            <a:miter lim="8000"/>
            <a:headEnd len="sm" w="sm" type="none"/>
            <a:tailEnd len="sm" w="sm" type="none"/>
          </a:ln>
        </p:spPr>
      </p:cxnSp>
      <p:sp>
        <p:nvSpPr>
          <p:cNvPr id="348" name="Google Shape;348;p11"/>
          <p:cNvSpPr txBox="1"/>
          <p:nvPr/>
        </p:nvSpPr>
        <p:spPr>
          <a:xfrm>
            <a:off x="6655443" y="4523169"/>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lt1"/>
              </a:buClr>
              <a:buSzPts val="1600"/>
              <a:buFont typeface="Trebuchet MS"/>
              <a:buChar char="​"/>
            </a:pPr>
            <a:r>
              <a:rPr b="1" i="0" lang="en-US" sz="1600" u="none" cap="none" strike="noStrike">
                <a:solidFill>
                  <a:schemeClr val="lt1"/>
                </a:solidFill>
                <a:latin typeface="Montserrat"/>
                <a:ea typeface="Montserrat"/>
                <a:cs typeface="Montserrat"/>
                <a:sym typeface="Montserrat"/>
              </a:rPr>
              <a:t>Lorem ipsum dolor sit amet </a:t>
            </a:r>
            <a:endParaRPr b="1" i="0" sz="1600" u="none" cap="none" strike="noStrike">
              <a:solidFill>
                <a:schemeClr val="lt1"/>
              </a:solidFill>
              <a:latin typeface="Montserrat"/>
              <a:ea typeface="Montserrat"/>
              <a:cs typeface="Montserrat"/>
              <a:sym typeface="Montserrat"/>
            </a:endParaRPr>
          </a:p>
        </p:txBody>
      </p:sp>
      <p:sp>
        <p:nvSpPr>
          <p:cNvPr id="349" name="Google Shape;349;p11"/>
          <p:cNvSpPr txBox="1"/>
          <p:nvPr/>
        </p:nvSpPr>
        <p:spPr>
          <a:xfrm>
            <a:off x="6655443" y="3461552"/>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lt1"/>
              </a:buClr>
              <a:buSzPts val="5000"/>
              <a:buFont typeface="Trebuchet MS"/>
              <a:buChar char="​"/>
            </a:pPr>
            <a:r>
              <a:rPr b="1" i="0" lang="en-US" sz="5000" u="none" cap="none" strike="noStrike">
                <a:solidFill>
                  <a:schemeClr val="lt1"/>
                </a:solidFill>
                <a:latin typeface="Montserrat"/>
                <a:ea typeface="Montserrat"/>
                <a:cs typeface="Montserrat"/>
                <a:sym typeface="Montserrat"/>
              </a:rPr>
              <a:t>05</a:t>
            </a:r>
            <a:endParaRPr b="1" i="0" sz="5000" u="none" cap="none" strike="noStrike">
              <a:solidFill>
                <a:schemeClr val="lt1"/>
              </a:solidFill>
              <a:latin typeface="Montserrat"/>
              <a:ea typeface="Montserrat"/>
              <a:cs typeface="Montserrat"/>
              <a:sym typeface="Montserrat"/>
            </a:endParaRPr>
          </a:p>
        </p:txBody>
      </p:sp>
      <p:sp>
        <p:nvSpPr>
          <p:cNvPr id="350" name="Google Shape;350;p11"/>
          <p:cNvSpPr txBox="1"/>
          <p:nvPr/>
        </p:nvSpPr>
        <p:spPr>
          <a:xfrm>
            <a:off x="6655443" y="5060273"/>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400"/>
              <a:buFont typeface="Arial"/>
              <a:buChar char="•"/>
            </a:pPr>
            <a:r>
              <a:rPr b="0" i="0" lang="en-US" sz="1400" u="none" cap="none" strike="noStrike">
                <a:solidFill>
                  <a:schemeClr val="lt1"/>
                </a:solidFill>
                <a:latin typeface="Montserrat"/>
                <a:ea typeface="Montserrat"/>
                <a:cs typeface="Montserrat"/>
                <a:sym typeface="Montserrat"/>
              </a:rPr>
              <a:t>tempor, quam et mattis pulvinar, mauris ligula suscipit arcu</a:t>
            </a:r>
            <a:endParaRPr/>
          </a:p>
        </p:txBody>
      </p:sp>
      <p:cxnSp>
        <p:nvCxnSpPr>
          <p:cNvPr id="351" name="Google Shape;351;p11"/>
          <p:cNvCxnSpPr/>
          <p:nvPr/>
        </p:nvCxnSpPr>
        <p:spPr>
          <a:xfrm>
            <a:off x="9294471" y="4361120"/>
            <a:ext cx="2222339" cy="0"/>
          </a:xfrm>
          <a:prstGeom prst="straightConnector1">
            <a:avLst/>
          </a:prstGeom>
          <a:noFill/>
          <a:ln cap="flat" cmpd="sng" w="41275">
            <a:solidFill>
              <a:schemeClr val="accent3"/>
            </a:solidFill>
            <a:prstDash val="solid"/>
            <a:miter lim="8000"/>
            <a:headEnd len="sm" w="sm" type="none"/>
            <a:tailEnd len="sm" w="sm" type="none"/>
          </a:ln>
        </p:spPr>
      </p:cxnSp>
      <p:sp>
        <p:nvSpPr>
          <p:cNvPr id="352" name="Google Shape;352;p11"/>
          <p:cNvSpPr txBox="1"/>
          <p:nvPr/>
        </p:nvSpPr>
        <p:spPr>
          <a:xfrm>
            <a:off x="9294471" y="4523169"/>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lt1"/>
              </a:buClr>
              <a:buSzPts val="1600"/>
              <a:buFont typeface="Trebuchet MS"/>
              <a:buChar char="​"/>
            </a:pPr>
            <a:r>
              <a:rPr b="1" i="0" lang="en-US" sz="1600" u="none" cap="none" strike="noStrike">
                <a:solidFill>
                  <a:schemeClr val="lt1"/>
                </a:solidFill>
                <a:latin typeface="Montserrat"/>
                <a:ea typeface="Montserrat"/>
                <a:cs typeface="Montserrat"/>
                <a:sym typeface="Montserrat"/>
              </a:rPr>
              <a:t>Lorem ipsum dolor sit amet </a:t>
            </a:r>
            <a:endParaRPr b="1" i="0" sz="1600" u="none" cap="none" strike="noStrike">
              <a:solidFill>
                <a:schemeClr val="lt1"/>
              </a:solidFill>
              <a:latin typeface="Montserrat"/>
              <a:ea typeface="Montserrat"/>
              <a:cs typeface="Montserrat"/>
              <a:sym typeface="Montserrat"/>
            </a:endParaRPr>
          </a:p>
        </p:txBody>
      </p:sp>
      <p:sp>
        <p:nvSpPr>
          <p:cNvPr id="353" name="Google Shape;353;p11"/>
          <p:cNvSpPr txBox="1"/>
          <p:nvPr/>
        </p:nvSpPr>
        <p:spPr>
          <a:xfrm>
            <a:off x="9294471" y="3461552"/>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lt1"/>
              </a:buClr>
              <a:buSzPts val="5000"/>
              <a:buFont typeface="Trebuchet MS"/>
              <a:buChar char="​"/>
            </a:pPr>
            <a:r>
              <a:rPr b="1" i="0" lang="en-US" sz="5000" u="none" cap="none" strike="noStrike">
                <a:solidFill>
                  <a:schemeClr val="lt1"/>
                </a:solidFill>
                <a:latin typeface="Montserrat"/>
                <a:ea typeface="Montserrat"/>
                <a:cs typeface="Montserrat"/>
                <a:sym typeface="Montserrat"/>
              </a:rPr>
              <a:t>06</a:t>
            </a:r>
            <a:endParaRPr b="1" i="0" sz="5000" u="none" cap="none" strike="noStrike">
              <a:solidFill>
                <a:schemeClr val="lt1"/>
              </a:solidFill>
              <a:latin typeface="Montserrat"/>
              <a:ea typeface="Montserrat"/>
              <a:cs typeface="Montserrat"/>
              <a:sym typeface="Montserrat"/>
            </a:endParaRPr>
          </a:p>
        </p:txBody>
      </p:sp>
      <p:sp>
        <p:nvSpPr>
          <p:cNvPr id="354" name="Google Shape;354;p11"/>
          <p:cNvSpPr txBox="1"/>
          <p:nvPr/>
        </p:nvSpPr>
        <p:spPr>
          <a:xfrm>
            <a:off x="9294471" y="5060273"/>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400"/>
              <a:buFont typeface="Arial"/>
              <a:buChar char="•"/>
            </a:pPr>
            <a:r>
              <a:rPr b="0" i="0" lang="en-US" sz="1400" u="none" cap="none" strike="noStrike">
                <a:solidFill>
                  <a:schemeClr val="lt1"/>
                </a:solidFill>
                <a:latin typeface="Montserrat"/>
                <a:ea typeface="Montserrat"/>
                <a:cs typeface="Montserrat"/>
                <a:sym typeface="Montserrat"/>
              </a:rPr>
              <a:t>tempor, quam et mattis pulvinar, mauris ligula suscipit arcu</a:t>
            </a:r>
            <a:endParaRPr/>
          </a:p>
        </p:txBody>
      </p:sp>
      <p:sp>
        <p:nvSpPr>
          <p:cNvPr id="355" name="Google Shape;355;p11"/>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4800"/>
              <a:buFont typeface="Montserrat"/>
              <a:buNone/>
            </a:pPr>
            <a:r>
              <a:rPr lang="en-US" sz="4800"/>
              <a:t>Agenda</a:t>
            </a:r>
            <a:endParaRPr/>
          </a:p>
        </p:txBody>
      </p:sp>
      <p:sp>
        <p:nvSpPr>
          <p:cNvPr id="356" name="Google Shape;356;p11"/>
          <p:cNvSpPr txBox="1"/>
          <p:nvPr/>
        </p:nvSpPr>
        <p:spPr>
          <a:xfrm>
            <a:off x="363794" y="2890418"/>
            <a:ext cx="2634049" cy="2103562"/>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b="0" i="0" lang="en-US" sz="18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cxnSp>
        <p:nvCxnSpPr>
          <p:cNvPr id="357" name="Google Shape;357;p11"/>
          <p:cNvCxnSpPr/>
          <p:nvPr/>
        </p:nvCxnSpPr>
        <p:spPr>
          <a:xfrm>
            <a:off x="363794" y="2714898"/>
            <a:ext cx="2634049" cy="0"/>
          </a:xfrm>
          <a:prstGeom prst="straightConnector1">
            <a:avLst/>
          </a:prstGeom>
          <a:noFill/>
          <a:ln cap="flat" cmpd="sng" w="41275">
            <a:solidFill>
              <a:schemeClr val="accent2"/>
            </a:solidFill>
            <a:prstDash val="solid"/>
            <a:miter lim="8000"/>
            <a:headEnd len="sm" w="sm" type="none"/>
            <a:tailEnd len="sm" w="sm" type="none"/>
          </a:ln>
        </p:spPr>
      </p:cxnSp>
      <p:sp>
        <p:nvSpPr>
          <p:cNvPr id="358" name="Google Shape;358;p1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9" name="Shape 3019"/>
        <p:cNvGrpSpPr/>
        <p:nvPr/>
      </p:nvGrpSpPr>
      <p:grpSpPr>
        <a:xfrm>
          <a:off x="0" y="0"/>
          <a:ext cx="0" cy="0"/>
          <a:chOff x="0" y="0"/>
          <a:chExt cx="0" cy="0"/>
        </a:xfrm>
      </p:grpSpPr>
      <p:sp>
        <p:nvSpPr>
          <p:cNvPr id="3020" name="Google Shape;3020;p11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2x3 Matrix Grid with Axes</a:t>
            </a:r>
            <a:endParaRPr/>
          </a:p>
        </p:txBody>
      </p:sp>
      <p:sp>
        <p:nvSpPr>
          <p:cNvPr id="3021" name="Google Shape;3021;p110"/>
          <p:cNvSpPr txBox="1"/>
          <p:nvPr/>
        </p:nvSpPr>
        <p:spPr>
          <a:xfrm>
            <a:off x="861557" y="2245362"/>
            <a:ext cx="2768258" cy="1541702"/>
          </a:xfrm>
          <a:prstGeom prst="rect">
            <a:avLst/>
          </a:prstGeom>
          <a:solidFill>
            <a:srgbClr val="E7E7E7"/>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3022" name="Google Shape;3022;p110"/>
          <p:cNvSpPr txBox="1"/>
          <p:nvPr/>
        </p:nvSpPr>
        <p:spPr>
          <a:xfrm>
            <a:off x="3771839" y="2245362"/>
            <a:ext cx="2768258" cy="1541702"/>
          </a:xfrm>
          <a:prstGeom prst="rect">
            <a:avLst/>
          </a:prstGeom>
          <a:solidFill>
            <a:srgbClr val="D8D8D8"/>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3023" name="Google Shape;3023;p110"/>
          <p:cNvSpPr txBox="1"/>
          <p:nvPr/>
        </p:nvSpPr>
        <p:spPr>
          <a:xfrm>
            <a:off x="861557" y="3993373"/>
            <a:ext cx="2768258" cy="154170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3024" name="Google Shape;3024;p110"/>
          <p:cNvSpPr txBox="1"/>
          <p:nvPr/>
        </p:nvSpPr>
        <p:spPr>
          <a:xfrm>
            <a:off x="3771839" y="3993373"/>
            <a:ext cx="2768258" cy="1541702"/>
          </a:xfrm>
          <a:prstGeom prst="rect">
            <a:avLst/>
          </a:prstGeom>
          <a:solidFill>
            <a:srgbClr val="D8D8D8"/>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3025" name="Google Shape;3025;p110"/>
          <p:cNvSpPr/>
          <p:nvPr/>
        </p:nvSpPr>
        <p:spPr>
          <a:xfrm rot="-5400000">
            <a:off x="-1003934" y="3797293"/>
            <a:ext cx="3289713" cy="185852"/>
          </a:xfrm>
          <a:prstGeom prst="rightArrow">
            <a:avLst>
              <a:gd fmla="val 50000" name="adj1"/>
              <a:gd fmla="val 50000" name="adj2"/>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3026" name="Google Shape;3026;p110"/>
          <p:cNvGrpSpPr/>
          <p:nvPr/>
        </p:nvGrpSpPr>
        <p:grpSpPr>
          <a:xfrm>
            <a:off x="861557" y="5644013"/>
            <a:ext cx="8588821" cy="400185"/>
            <a:chOff x="900407" y="5644013"/>
            <a:chExt cx="6211594" cy="400185"/>
          </a:xfrm>
        </p:grpSpPr>
        <p:sp>
          <p:nvSpPr>
            <p:cNvPr id="3027" name="Google Shape;3027;p110"/>
            <p:cNvSpPr/>
            <p:nvPr/>
          </p:nvSpPr>
          <p:spPr>
            <a:xfrm>
              <a:off x="933016" y="5644013"/>
              <a:ext cx="6178985" cy="194742"/>
            </a:xfrm>
            <a:prstGeom prst="rightArrow">
              <a:avLst>
                <a:gd fmla="val 50000" name="adj1"/>
                <a:gd fmla="val 50000" name="adj2"/>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3028" name="Google Shape;3028;p110"/>
            <p:cNvGrpSpPr/>
            <p:nvPr/>
          </p:nvGrpSpPr>
          <p:grpSpPr>
            <a:xfrm>
              <a:off x="900407" y="5851186"/>
              <a:ext cx="6211594" cy="193012"/>
              <a:chOff x="934157" y="5832733"/>
              <a:chExt cx="6614723" cy="211465"/>
            </a:xfrm>
          </p:grpSpPr>
          <p:sp>
            <p:nvSpPr>
              <p:cNvPr id="3029" name="Google Shape;3029;p110"/>
              <p:cNvSpPr txBox="1"/>
              <p:nvPr/>
            </p:nvSpPr>
            <p:spPr>
              <a:xfrm>
                <a:off x="934157" y="5832733"/>
                <a:ext cx="870259" cy="21146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Low</a:t>
                </a:r>
                <a:endParaRPr sz="1100">
                  <a:solidFill>
                    <a:schemeClr val="dk1"/>
                  </a:solidFill>
                  <a:latin typeface="Montserrat"/>
                  <a:ea typeface="Montserrat"/>
                  <a:cs typeface="Montserrat"/>
                  <a:sym typeface="Montserrat"/>
                </a:endParaRPr>
              </a:p>
            </p:txBody>
          </p:sp>
          <p:sp>
            <p:nvSpPr>
              <p:cNvPr id="3030" name="Google Shape;3030;p110"/>
              <p:cNvSpPr txBox="1"/>
              <p:nvPr/>
            </p:nvSpPr>
            <p:spPr>
              <a:xfrm>
                <a:off x="6678621" y="5832733"/>
                <a:ext cx="870259" cy="21146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100">
                    <a:solidFill>
                      <a:schemeClr val="dk1"/>
                    </a:solidFill>
                    <a:latin typeface="Montserrat"/>
                    <a:ea typeface="Montserrat"/>
                    <a:cs typeface="Montserrat"/>
                    <a:sym typeface="Montserrat"/>
                  </a:rPr>
                  <a:t>High</a:t>
                </a:r>
                <a:endParaRPr sz="1100">
                  <a:solidFill>
                    <a:schemeClr val="dk1"/>
                  </a:solidFill>
                  <a:latin typeface="Montserrat"/>
                  <a:ea typeface="Montserrat"/>
                  <a:cs typeface="Montserrat"/>
                  <a:sym typeface="Montserrat"/>
                </a:endParaRPr>
              </a:p>
            </p:txBody>
          </p:sp>
          <p:sp>
            <p:nvSpPr>
              <p:cNvPr id="3031" name="Google Shape;3031;p110"/>
              <p:cNvSpPr txBox="1"/>
              <p:nvPr/>
            </p:nvSpPr>
            <p:spPr>
              <a:xfrm>
                <a:off x="3439795" y="5832733"/>
                <a:ext cx="1638174"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X-Axis Label</a:t>
                </a:r>
                <a:endParaRPr b="1" sz="1100">
                  <a:solidFill>
                    <a:schemeClr val="dk1"/>
                  </a:solidFill>
                  <a:latin typeface="Montserrat"/>
                  <a:ea typeface="Montserrat"/>
                  <a:cs typeface="Montserrat"/>
                  <a:sym typeface="Montserrat"/>
                </a:endParaRPr>
              </a:p>
            </p:txBody>
          </p:sp>
        </p:grpSp>
      </p:grpSp>
      <p:grpSp>
        <p:nvGrpSpPr>
          <p:cNvPr id="3032" name="Google Shape;3032;p110"/>
          <p:cNvGrpSpPr/>
          <p:nvPr/>
        </p:nvGrpSpPr>
        <p:grpSpPr>
          <a:xfrm rot="-5400000">
            <a:off x="-1188958" y="3798116"/>
            <a:ext cx="3289713" cy="184201"/>
            <a:chOff x="934157" y="5832732"/>
            <a:chExt cx="6614723" cy="211466"/>
          </a:xfrm>
        </p:grpSpPr>
        <p:sp>
          <p:nvSpPr>
            <p:cNvPr id="3033" name="Google Shape;3033;p110"/>
            <p:cNvSpPr txBox="1"/>
            <p:nvPr/>
          </p:nvSpPr>
          <p:spPr>
            <a:xfrm>
              <a:off x="934157" y="5832733"/>
              <a:ext cx="870259" cy="21146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Low</a:t>
              </a:r>
              <a:endParaRPr sz="1100">
                <a:solidFill>
                  <a:schemeClr val="dk1"/>
                </a:solidFill>
                <a:latin typeface="Montserrat"/>
                <a:ea typeface="Montserrat"/>
                <a:cs typeface="Montserrat"/>
                <a:sym typeface="Montserrat"/>
              </a:endParaRPr>
            </a:p>
          </p:txBody>
        </p:sp>
        <p:sp>
          <p:nvSpPr>
            <p:cNvPr id="3034" name="Google Shape;3034;p110"/>
            <p:cNvSpPr txBox="1"/>
            <p:nvPr/>
          </p:nvSpPr>
          <p:spPr>
            <a:xfrm>
              <a:off x="6678621" y="5832733"/>
              <a:ext cx="870259" cy="21146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100">
                  <a:solidFill>
                    <a:schemeClr val="dk1"/>
                  </a:solidFill>
                  <a:latin typeface="Montserrat"/>
                  <a:ea typeface="Montserrat"/>
                  <a:cs typeface="Montserrat"/>
                  <a:sym typeface="Montserrat"/>
                </a:rPr>
                <a:t>High</a:t>
              </a:r>
              <a:endParaRPr sz="1100">
                <a:solidFill>
                  <a:schemeClr val="dk1"/>
                </a:solidFill>
                <a:latin typeface="Montserrat"/>
                <a:ea typeface="Montserrat"/>
                <a:cs typeface="Montserrat"/>
                <a:sym typeface="Montserrat"/>
              </a:endParaRPr>
            </a:p>
          </p:txBody>
        </p:sp>
        <p:sp>
          <p:nvSpPr>
            <p:cNvPr id="3035" name="Google Shape;3035;p110"/>
            <p:cNvSpPr txBox="1"/>
            <p:nvPr/>
          </p:nvSpPr>
          <p:spPr>
            <a:xfrm>
              <a:off x="2996463" y="5832732"/>
              <a:ext cx="2524837"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Y-Axis Label</a:t>
              </a:r>
              <a:endParaRPr b="1" sz="1100">
                <a:solidFill>
                  <a:schemeClr val="dk1"/>
                </a:solidFill>
                <a:latin typeface="Montserrat"/>
                <a:ea typeface="Montserrat"/>
                <a:cs typeface="Montserrat"/>
                <a:sym typeface="Montserrat"/>
              </a:endParaRPr>
            </a:p>
          </p:txBody>
        </p:sp>
      </p:grpSp>
      <p:grpSp>
        <p:nvGrpSpPr>
          <p:cNvPr id="3036" name="Google Shape;3036;p110"/>
          <p:cNvGrpSpPr/>
          <p:nvPr/>
        </p:nvGrpSpPr>
        <p:grpSpPr>
          <a:xfrm>
            <a:off x="363795" y="1558399"/>
            <a:ext cx="9086583" cy="370849"/>
            <a:chOff x="363794" y="1525675"/>
            <a:chExt cx="2402555" cy="424144"/>
          </a:xfrm>
        </p:grpSpPr>
        <p:sp>
          <p:nvSpPr>
            <p:cNvPr id="3037" name="Google Shape;3037;p110"/>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 adipiscing elit. </a:t>
              </a:r>
              <a:endParaRPr b="1" sz="1800">
                <a:solidFill>
                  <a:schemeClr val="accent1"/>
                </a:solidFill>
                <a:latin typeface="Montserrat"/>
                <a:ea typeface="Montserrat"/>
                <a:cs typeface="Montserrat"/>
                <a:sym typeface="Montserrat"/>
              </a:endParaRPr>
            </a:p>
          </p:txBody>
        </p:sp>
        <p:cxnSp>
          <p:nvCxnSpPr>
            <p:cNvPr id="3038" name="Google Shape;3038;p110"/>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sp>
        <p:nvSpPr>
          <p:cNvPr id="3039" name="Google Shape;3039;p110"/>
          <p:cNvSpPr txBox="1"/>
          <p:nvPr/>
        </p:nvSpPr>
        <p:spPr>
          <a:xfrm>
            <a:off x="6682121" y="2245362"/>
            <a:ext cx="2768258" cy="1541702"/>
          </a:xfrm>
          <a:prstGeom prst="rect">
            <a:avLst/>
          </a:prstGeom>
          <a:solidFill>
            <a:srgbClr val="DCF2FA"/>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3040" name="Google Shape;3040;p110"/>
          <p:cNvSpPr txBox="1"/>
          <p:nvPr/>
        </p:nvSpPr>
        <p:spPr>
          <a:xfrm>
            <a:off x="6682121" y="3993373"/>
            <a:ext cx="2768258" cy="1541702"/>
          </a:xfrm>
          <a:prstGeom prst="rect">
            <a:avLst/>
          </a:prstGeom>
          <a:solidFill>
            <a:srgbClr val="E7E7E7"/>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dolor sit amet, consectetur adipiscing elit. Ut tempor, quam et mattis pulvinar, mauris ligula suscipit arcu, sed elementum diam leo at magna. </a:t>
            </a:r>
            <a:endParaRPr/>
          </a:p>
        </p:txBody>
      </p:sp>
      <p:sp>
        <p:nvSpPr>
          <p:cNvPr id="3041" name="Google Shape;3041;p110"/>
          <p:cNvSpPr/>
          <p:nvPr/>
        </p:nvSpPr>
        <p:spPr>
          <a:xfrm>
            <a:off x="9592403" y="2245359"/>
            <a:ext cx="350250" cy="1541703"/>
          </a:xfrm>
          <a:prstGeom prst="rightBrace">
            <a:avLst>
              <a:gd fmla="val 8333" name="adj1"/>
              <a:gd fmla="val 50000" name="adj2"/>
            </a:avLst>
          </a:prstGeom>
          <a:noFill/>
          <a:ln cap="flat" cmpd="sng" w="952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042" name="Google Shape;3042;p110"/>
          <p:cNvSpPr/>
          <p:nvPr/>
        </p:nvSpPr>
        <p:spPr>
          <a:xfrm>
            <a:off x="9592403" y="3996267"/>
            <a:ext cx="350250" cy="1541703"/>
          </a:xfrm>
          <a:prstGeom prst="rightBrace">
            <a:avLst>
              <a:gd fmla="val 8333" name="adj1"/>
              <a:gd fmla="val 50000" name="adj2"/>
            </a:avLst>
          </a:prstGeom>
          <a:noFill/>
          <a:ln cap="flat" cmpd="sng" w="952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grpSp>
        <p:nvGrpSpPr>
          <p:cNvPr id="3043" name="Google Shape;3043;p110"/>
          <p:cNvGrpSpPr/>
          <p:nvPr/>
        </p:nvGrpSpPr>
        <p:grpSpPr>
          <a:xfrm>
            <a:off x="10172845" y="2480655"/>
            <a:ext cx="1296366" cy="1071111"/>
            <a:chOff x="9942652" y="2462431"/>
            <a:chExt cx="1855808" cy="1071111"/>
          </a:xfrm>
        </p:grpSpPr>
        <p:sp>
          <p:nvSpPr>
            <p:cNvPr id="3044" name="Google Shape;3044;p110"/>
            <p:cNvSpPr txBox="1"/>
            <p:nvPr/>
          </p:nvSpPr>
          <p:spPr>
            <a:xfrm>
              <a:off x="9942653" y="2462431"/>
              <a:ext cx="1855807" cy="46272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800">
                  <a:solidFill>
                    <a:schemeClr val="accent1"/>
                  </a:solidFill>
                  <a:latin typeface="Montserrat"/>
                  <a:ea typeface="Montserrat"/>
                  <a:cs typeface="Montserrat"/>
                  <a:sym typeface="Montserrat"/>
                </a:rPr>
                <a:t>XXX</a:t>
              </a:r>
              <a:endParaRPr b="1" sz="2800">
                <a:solidFill>
                  <a:schemeClr val="accent1"/>
                </a:solidFill>
                <a:latin typeface="Montserrat"/>
                <a:ea typeface="Montserrat"/>
                <a:cs typeface="Montserrat"/>
                <a:sym typeface="Montserrat"/>
              </a:endParaRPr>
            </a:p>
          </p:txBody>
        </p:sp>
        <p:sp>
          <p:nvSpPr>
            <p:cNvPr id="3045" name="Google Shape;3045;p110"/>
            <p:cNvSpPr txBox="1"/>
            <p:nvPr/>
          </p:nvSpPr>
          <p:spPr>
            <a:xfrm>
              <a:off x="9942652" y="3070818"/>
              <a:ext cx="1855808" cy="462724"/>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a:t>
              </a:r>
              <a:endParaRPr/>
            </a:p>
          </p:txBody>
        </p:sp>
      </p:grpSp>
      <p:grpSp>
        <p:nvGrpSpPr>
          <p:cNvPr id="3046" name="Google Shape;3046;p110"/>
          <p:cNvGrpSpPr/>
          <p:nvPr/>
        </p:nvGrpSpPr>
        <p:grpSpPr>
          <a:xfrm>
            <a:off x="10172845" y="4231563"/>
            <a:ext cx="1296366" cy="1071111"/>
            <a:chOff x="9942652" y="2462431"/>
            <a:chExt cx="1855808" cy="1071111"/>
          </a:xfrm>
        </p:grpSpPr>
        <p:sp>
          <p:nvSpPr>
            <p:cNvPr id="3047" name="Google Shape;3047;p110"/>
            <p:cNvSpPr txBox="1"/>
            <p:nvPr/>
          </p:nvSpPr>
          <p:spPr>
            <a:xfrm>
              <a:off x="9942653" y="2462431"/>
              <a:ext cx="1855807" cy="46272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800">
                  <a:solidFill>
                    <a:schemeClr val="accent1"/>
                  </a:solidFill>
                  <a:latin typeface="Montserrat"/>
                  <a:ea typeface="Montserrat"/>
                  <a:cs typeface="Montserrat"/>
                  <a:sym typeface="Montserrat"/>
                </a:rPr>
                <a:t>XXX</a:t>
              </a:r>
              <a:endParaRPr b="1" sz="2800">
                <a:solidFill>
                  <a:schemeClr val="accent1"/>
                </a:solidFill>
                <a:latin typeface="Montserrat"/>
                <a:ea typeface="Montserrat"/>
                <a:cs typeface="Montserrat"/>
                <a:sym typeface="Montserrat"/>
              </a:endParaRPr>
            </a:p>
          </p:txBody>
        </p:sp>
        <p:sp>
          <p:nvSpPr>
            <p:cNvPr id="3048" name="Google Shape;3048;p110"/>
            <p:cNvSpPr txBox="1"/>
            <p:nvPr/>
          </p:nvSpPr>
          <p:spPr>
            <a:xfrm>
              <a:off x="9942652" y="3070818"/>
              <a:ext cx="1855808" cy="462724"/>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a:t>
              </a:r>
              <a:endParaRPr/>
            </a:p>
          </p:txBody>
        </p:sp>
      </p:grpSp>
      <p:sp>
        <p:nvSpPr>
          <p:cNvPr id="3049" name="Google Shape;3049;p11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3" name="Shape 3053"/>
        <p:cNvGrpSpPr/>
        <p:nvPr/>
      </p:nvGrpSpPr>
      <p:grpSpPr>
        <a:xfrm>
          <a:off x="0" y="0"/>
          <a:ext cx="0" cy="0"/>
          <a:chOff x="0" y="0"/>
          <a:chExt cx="0" cy="0"/>
        </a:xfrm>
      </p:grpSpPr>
      <p:sp>
        <p:nvSpPr>
          <p:cNvPr id="3054" name="Google Shape;3054;p111"/>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Semi Circle Diagram</a:t>
            </a:r>
            <a:endParaRPr/>
          </a:p>
        </p:txBody>
      </p:sp>
    </p:spTree>
  </p:cSld>
  <p:clrMapOvr>
    <a:masterClrMapping/>
  </p:clrMapOvr>
</p:sld>
</file>

<file path=ppt/slides/slide1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8" name="Shape 3058"/>
        <p:cNvGrpSpPr/>
        <p:nvPr/>
      </p:nvGrpSpPr>
      <p:grpSpPr>
        <a:xfrm>
          <a:off x="0" y="0"/>
          <a:ext cx="0" cy="0"/>
          <a:chOff x="0" y="0"/>
          <a:chExt cx="0" cy="0"/>
        </a:xfrm>
      </p:grpSpPr>
      <p:sp>
        <p:nvSpPr>
          <p:cNvPr id="3059" name="Google Shape;3059;p11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Semicircle Two-Point Diagram</a:t>
            </a:r>
            <a:endParaRPr/>
          </a:p>
        </p:txBody>
      </p:sp>
      <p:sp>
        <p:nvSpPr>
          <p:cNvPr id="3060" name="Google Shape;3060;p112"/>
          <p:cNvSpPr/>
          <p:nvPr/>
        </p:nvSpPr>
        <p:spPr>
          <a:xfrm>
            <a:off x="397361" y="1768764"/>
            <a:ext cx="1878626" cy="3743334"/>
          </a:xfrm>
          <a:custGeom>
            <a:rect b="b" l="l" r="r" t="t"/>
            <a:pathLst>
              <a:path extrusionOk="0" h="4099560" w="205740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gradFill>
            <a:gsLst>
              <a:gs pos="0">
                <a:schemeClr val="dk2"/>
              </a:gs>
              <a:gs pos="100000">
                <a:srgbClr val="205A87"/>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061" name="Google Shape;3061;p112"/>
          <p:cNvSpPr/>
          <p:nvPr/>
        </p:nvSpPr>
        <p:spPr>
          <a:xfrm>
            <a:off x="377895" y="1319901"/>
            <a:ext cx="2329157" cy="4641061"/>
          </a:xfrm>
          <a:custGeom>
            <a:rect b="b" l="l" r="r" t="t"/>
            <a:pathLst>
              <a:path extrusionOk="0" h="4099560" w="205740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no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062" name="Google Shape;3062;p112"/>
          <p:cNvSpPr/>
          <p:nvPr/>
        </p:nvSpPr>
        <p:spPr>
          <a:xfrm>
            <a:off x="0" y="1319900"/>
            <a:ext cx="401045" cy="4641062"/>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063" name="Google Shape;3063;p112"/>
          <p:cNvSpPr/>
          <p:nvPr/>
        </p:nvSpPr>
        <p:spPr>
          <a:xfrm>
            <a:off x="2146950" y="2065193"/>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1</a:t>
            </a:r>
            <a:endParaRPr b="1" sz="2400">
              <a:solidFill>
                <a:schemeClr val="lt1"/>
              </a:solidFill>
              <a:latin typeface="Montserrat"/>
              <a:ea typeface="Montserrat"/>
              <a:cs typeface="Montserrat"/>
              <a:sym typeface="Montserrat"/>
            </a:endParaRPr>
          </a:p>
        </p:txBody>
      </p:sp>
      <p:sp>
        <p:nvSpPr>
          <p:cNvPr id="3064" name="Google Shape;3064;p112"/>
          <p:cNvSpPr/>
          <p:nvPr/>
        </p:nvSpPr>
        <p:spPr>
          <a:xfrm>
            <a:off x="2146950" y="4762094"/>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2</a:t>
            </a:r>
            <a:endParaRPr b="1" sz="2400">
              <a:solidFill>
                <a:schemeClr val="lt1"/>
              </a:solidFill>
              <a:latin typeface="Montserrat"/>
              <a:ea typeface="Montserrat"/>
              <a:cs typeface="Montserrat"/>
              <a:sym typeface="Montserrat"/>
            </a:endParaRPr>
          </a:p>
        </p:txBody>
      </p:sp>
      <p:sp>
        <p:nvSpPr>
          <p:cNvPr id="3065" name="Google Shape;3065;p112"/>
          <p:cNvSpPr txBox="1"/>
          <p:nvPr/>
        </p:nvSpPr>
        <p:spPr>
          <a:xfrm>
            <a:off x="3322322" y="1747807"/>
            <a:ext cx="5330087" cy="32649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3066" name="Google Shape;3066;p112"/>
          <p:cNvSpPr txBox="1"/>
          <p:nvPr/>
        </p:nvSpPr>
        <p:spPr>
          <a:xfrm>
            <a:off x="3322320" y="2074299"/>
            <a:ext cx="8472319" cy="117575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p:txBody>
      </p:sp>
      <p:sp>
        <p:nvSpPr>
          <p:cNvPr id="3067" name="Google Shape;3067;p112"/>
          <p:cNvSpPr txBox="1"/>
          <p:nvPr/>
        </p:nvSpPr>
        <p:spPr>
          <a:xfrm>
            <a:off x="3322322" y="4296668"/>
            <a:ext cx="5330087" cy="32649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3068" name="Google Shape;3068;p112"/>
          <p:cNvSpPr txBox="1"/>
          <p:nvPr/>
        </p:nvSpPr>
        <p:spPr>
          <a:xfrm>
            <a:off x="3322320" y="4623160"/>
            <a:ext cx="8472319" cy="117575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p:txBody>
      </p:sp>
      <p:cxnSp>
        <p:nvCxnSpPr>
          <p:cNvPr id="3069" name="Google Shape;3069;p112"/>
          <p:cNvCxnSpPr>
            <a:stCxn id="3063" idx="6"/>
          </p:cNvCxnSpPr>
          <p:nvPr/>
        </p:nvCxnSpPr>
        <p:spPr>
          <a:xfrm>
            <a:off x="2600525" y="2291981"/>
            <a:ext cx="584700" cy="0"/>
          </a:xfrm>
          <a:prstGeom prst="straightConnector1">
            <a:avLst/>
          </a:prstGeom>
          <a:noFill/>
          <a:ln cap="flat" cmpd="sng" w="9525">
            <a:solidFill>
              <a:schemeClr val="accent1"/>
            </a:solidFill>
            <a:prstDash val="solid"/>
            <a:miter lim="8000"/>
            <a:headEnd len="sm" w="sm" type="none"/>
            <a:tailEnd len="sm" w="sm" type="none"/>
          </a:ln>
        </p:spPr>
      </p:cxnSp>
      <p:cxnSp>
        <p:nvCxnSpPr>
          <p:cNvPr id="3070" name="Google Shape;3070;p112"/>
          <p:cNvCxnSpPr/>
          <p:nvPr/>
        </p:nvCxnSpPr>
        <p:spPr>
          <a:xfrm>
            <a:off x="2600525" y="5029200"/>
            <a:ext cx="584635" cy="0"/>
          </a:xfrm>
          <a:prstGeom prst="straightConnector1">
            <a:avLst/>
          </a:prstGeom>
          <a:noFill/>
          <a:ln cap="flat" cmpd="sng" w="9525">
            <a:solidFill>
              <a:schemeClr val="accent1"/>
            </a:solidFill>
            <a:prstDash val="solid"/>
            <a:miter lim="8000"/>
            <a:headEnd len="sm" w="sm" type="none"/>
            <a:tailEnd len="sm" w="sm" type="none"/>
          </a:ln>
        </p:spPr>
      </p:cxnSp>
      <p:sp>
        <p:nvSpPr>
          <p:cNvPr id="3071" name="Google Shape;3071;p112"/>
          <p:cNvSpPr txBox="1"/>
          <p:nvPr/>
        </p:nvSpPr>
        <p:spPr>
          <a:xfrm rot="-5400000">
            <a:off x="-63501" y="3195956"/>
            <a:ext cx="2217341" cy="88895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Lorem ipsum dolor </a:t>
            </a:r>
            <a:endParaRPr b="1" sz="2400">
              <a:solidFill>
                <a:schemeClr val="lt1"/>
              </a:solidFill>
              <a:latin typeface="Montserrat"/>
              <a:ea typeface="Montserrat"/>
              <a:cs typeface="Montserrat"/>
              <a:sym typeface="Montserrat"/>
            </a:endParaRPr>
          </a:p>
        </p:txBody>
      </p:sp>
      <p:sp>
        <p:nvSpPr>
          <p:cNvPr id="3072" name="Google Shape;3072;p11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76" name="Shape 3076"/>
        <p:cNvGrpSpPr/>
        <p:nvPr/>
      </p:nvGrpSpPr>
      <p:grpSpPr>
        <a:xfrm>
          <a:off x="0" y="0"/>
          <a:ext cx="0" cy="0"/>
          <a:chOff x="0" y="0"/>
          <a:chExt cx="0" cy="0"/>
        </a:xfrm>
      </p:grpSpPr>
      <p:sp>
        <p:nvSpPr>
          <p:cNvPr id="3077" name="Google Shape;3077;p11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Semicircle Three-Point Diagram</a:t>
            </a:r>
            <a:endParaRPr/>
          </a:p>
        </p:txBody>
      </p:sp>
      <p:sp>
        <p:nvSpPr>
          <p:cNvPr id="3078" name="Google Shape;3078;p113"/>
          <p:cNvSpPr/>
          <p:nvPr/>
        </p:nvSpPr>
        <p:spPr>
          <a:xfrm>
            <a:off x="397361" y="1768764"/>
            <a:ext cx="1878626" cy="3743334"/>
          </a:xfrm>
          <a:custGeom>
            <a:rect b="b" l="l" r="r" t="t"/>
            <a:pathLst>
              <a:path extrusionOk="0" h="4099560" w="205740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gradFill>
            <a:gsLst>
              <a:gs pos="0">
                <a:schemeClr val="dk2"/>
              </a:gs>
              <a:gs pos="100000">
                <a:srgbClr val="205A87"/>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079" name="Google Shape;3079;p113"/>
          <p:cNvSpPr/>
          <p:nvPr/>
        </p:nvSpPr>
        <p:spPr>
          <a:xfrm>
            <a:off x="377895" y="1319901"/>
            <a:ext cx="2329157" cy="4641061"/>
          </a:xfrm>
          <a:custGeom>
            <a:rect b="b" l="l" r="r" t="t"/>
            <a:pathLst>
              <a:path extrusionOk="0" h="4099560" w="205740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no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080" name="Google Shape;3080;p113"/>
          <p:cNvSpPr/>
          <p:nvPr/>
        </p:nvSpPr>
        <p:spPr>
          <a:xfrm>
            <a:off x="0" y="1319900"/>
            <a:ext cx="401045" cy="4641062"/>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081" name="Google Shape;3081;p113"/>
          <p:cNvSpPr txBox="1"/>
          <p:nvPr/>
        </p:nvSpPr>
        <p:spPr>
          <a:xfrm>
            <a:off x="3322322" y="1570156"/>
            <a:ext cx="5330087" cy="212200"/>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3082" name="Google Shape;3082;p113"/>
          <p:cNvSpPr txBox="1"/>
          <p:nvPr/>
        </p:nvSpPr>
        <p:spPr>
          <a:xfrm>
            <a:off x="3322320" y="1782355"/>
            <a:ext cx="8472319" cy="102812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p:txBody>
      </p:sp>
      <p:sp>
        <p:nvSpPr>
          <p:cNvPr id="3083" name="Google Shape;3083;p113"/>
          <p:cNvSpPr txBox="1"/>
          <p:nvPr/>
        </p:nvSpPr>
        <p:spPr>
          <a:xfrm>
            <a:off x="3322322" y="3145394"/>
            <a:ext cx="5330087" cy="212200"/>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3084" name="Google Shape;3084;p113"/>
          <p:cNvSpPr txBox="1"/>
          <p:nvPr/>
        </p:nvSpPr>
        <p:spPr>
          <a:xfrm>
            <a:off x="3322320" y="3357593"/>
            <a:ext cx="8472319" cy="102812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p:txBody>
      </p:sp>
      <p:cxnSp>
        <p:nvCxnSpPr>
          <p:cNvPr id="3085" name="Google Shape;3085;p113"/>
          <p:cNvCxnSpPr/>
          <p:nvPr/>
        </p:nvCxnSpPr>
        <p:spPr>
          <a:xfrm>
            <a:off x="2364499" y="2105461"/>
            <a:ext cx="866381" cy="0"/>
          </a:xfrm>
          <a:prstGeom prst="straightConnector1">
            <a:avLst/>
          </a:prstGeom>
          <a:noFill/>
          <a:ln cap="flat" cmpd="sng" w="9525">
            <a:solidFill>
              <a:schemeClr val="accent1"/>
            </a:solidFill>
            <a:prstDash val="solid"/>
            <a:miter lim="8000"/>
            <a:headEnd len="sm" w="sm" type="none"/>
            <a:tailEnd len="sm" w="sm" type="none"/>
          </a:ln>
        </p:spPr>
      </p:cxnSp>
      <p:sp>
        <p:nvSpPr>
          <p:cNvPr id="3086" name="Google Shape;3086;p113"/>
          <p:cNvSpPr txBox="1"/>
          <p:nvPr/>
        </p:nvSpPr>
        <p:spPr>
          <a:xfrm rot="-5400000">
            <a:off x="-63501" y="3195956"/>
            <a:ext cx="2217341" cy="88895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Lorem ipsum dolor </a:t>
            </a:r>
            <a:endParaRPr b="1" sz="2400">
              <a:solidFill>
                <a:schemeClr val="lt1"/>
              </a:solidFill>
              <a:latin typeface="Montserrat"/>
              <a:ea typeface="Montserrat"/>
              <a:cs typeface="Montserrat"/>
              <a:sym typeface="Montserrat"/>
            </a:endParaRPr>
          </a:p>
        </p:txBody>
      </p:sp>
      <p:sp>
        <p:nvSpPr>
          <p:cNvPr id="3087" name="Google Shape;3087;p113"/>
          <p:cNvSpPr txBox="1"/>
          <p:nvPr/>
        </p:nvSpPr>
        <p:spPr>
          <a:xfrm>
            <a:off x="3322322" y="4720632"/>
            <a:ext cx="5330087" cy="212200"/>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3088" name="Google Shape;3088;p113"/>
          <p:cNvSpPr txBox="1"/>
          <p:nvPr/>
        </p:nvSpPr>
        <p:spPr>
          <a:xfrm>
            <a:off x="3322320" y="4932831"/>
            <a:ext cx="8472319" cy="102812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p:txBody>
      </p:sp>
      <p:sp>
        <p:nvSpPr>
          <p:cNvPr id="3089" name="Google Shape;3089;p113"/>
          <p:cNvSpPr/>
          <p:nvPr/>
        </p:nvSpPr>
        <p:spPr>
          <a:xfrm>
            <a:off x="1910924" y="1867661"/>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1</a:t>
            </a:r>
            <a:endParaRPr b="1" sz="2400">
              <a:solidFill>
                <a:schemeClr val="lt1"/>
              </a:solidFill>
              <a:latin typeface="Montserrat"/>
              <a:ea typeface="Montserrat"/>
              <a:cs typeface="Montserrat"/>
              <a:sym typeface="Montserrat"/>
            </a:endParaRPr>
          </a:p>
        </p:txBody>
      </p:sp>
      <p:sp>
        <p:nvSpPr>
          <p:cNvPr id="3090" name="Google Shape;3090;p113"/>
          <p:cNvSpPr/>
          <p:nvPr/>
        </p:nvSpPr>
        <p:spPr>
          <a:xfrm>
            <a:off x="1910924" y="4959627"/>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3</a:t>
            </a:r>
            <a:endParaRPr b="1" sz="2400">
              <a:solidFill>
                <a:schemeClr val="lt1"/>
              </a:solidFill>
              <a:latin typeface="Montserrat"/>
              <a:ea typeface="Montserrat"/>
              <a:cs typeface="Montserrat"/>
              <a:sym typeface="Montserrat"/>
            </a:endParaRPr>
          </a:p>
        </p:txBody>
      </p:sp>
      <p:sp>
        <p:nvSpPr>
          <p:cNvPr id="3091" name="Google Shape;3091;p113"/>
          <p:cNvSpPr/>
          <p:nvPr/>
        </p:nvSpPr>
        <p:spPr>
          <a:xfrm>
            <a:off x="2443060" y="3413644"/>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2</a:t>
            </a:r>
            <a:endParaRPr b="1" sz="2400">
              <a:solidFill>
                <a:schemeClr val="lt1"/>
              </a:solidFill>
              <a:latin typeface="Montserrat"/>
              <a:ea typeface="Montserrat"/>
              <a:cs typeface="Montserrat"/>
              <a:sym typeface="Montserrat"/>
            </a:endParaRPr>
          </a:p>
        </p:txBody>
      </p:sp>
      <p:cxnSp>
        <p:nvCxnSpPr>
          <p:cNvPr id="3092" name="Google Shape;3092;p113"/>
          <p:cNvCxnSpPr/>
          <p:nvPr/>
        </p:nvCxnSpPr>
        <p:spPr>
          <a:xfrm>
            <a:off x="2895600" y="3629461"/>
            <a:ext cx="335280" cy="0"/>
          </a:xfrm>
          <a:prstGeom prst="straightConnector1">
            <a:avLst/>
          </a:prstGeom>
          <a:noFill/>
          <a:ln cap="flat" cmpd="sng" w="9525">
            <a:solidFill>
              <a:schemeClr val="accent1"/>
            </a:solidFill>
            <a:prstDash val="solid"/>
            <a:miter lim="8000"/>
            <a:headEnd len="sm" w="sm" type="none"/>
            <a:tailEnd len="sm" w="sm" type="none"/>
          </a:ln>
        </p:spPr>
      </p:cxnSp>
      <p:cxnSp>
        <p:nvCxnSpPr>
          <p:cNvPr id="3093" name="Google Shape;3093;p113"/>
          <p:cNvCxnSpPr/>
          <p:nvPr/>
        </p:nvCxnSpPr>
        <p:spPr>
          <a:xfrm>
            <a:off x="2364499" y="5186414"/>
            <a:ext cx="866381" cy="0"/>
          </a:xfrm>
          <a:prstGeom prst="straightConnector1">
            <a:avLst/>
          </a:prstGeom>
          <a:noFill/>
          <a:ln cap="flat" cmpd="sng" w="9525">
            <a:solidFill>
              <a:schemeClr val="accent1"/>
            </a:solidFill>
            <a:prstDash val="solid"/>
            <a:miter lim="8000"/>
            <a:headEnd len="sm" w="sm" type="none"/>
            <a:tailEnd len="sm" w="sm" type="none"/>
          </a:ln>
        </p:spPr>
      </p:cxnSp>
      <p:sp>
        <p:nvSpPr>
          <p:cNvPr id="3094" name="Google Shape;3094;p11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8" name="Shape 3098"/>
        <p:cNvGrpSpPr/>
        <p:nvPr/>
      </p:nvGrpSpPr>
      <p:grpSpPr>
        <a:xfrm>
          <a:off x="0" y="0"/>
          <a:ext cx="0" cy="0"/>
          <a:chOff x="0" y="0"/>
          <a:chExt cx="0" cy="0"/>
        </a:xfrm>
      </p:grpSpPr>
      <p:sp>
        <p:nvSpPr>
          <p:cNvPr id="3099" name="Google Shape;3099;p11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Semicircle Four-Point Diagram</a:t>
            </a:r>
            <a:endParaRPr/>
          </a:p>
        </p:txBody>
      </p:sp>
      <p:sp>
        <p:nvSpPr>
          <p:cNvPr id="3100" name="Google Shape;3100;p114"/>
          <p:cNvSpPr/>
          <p:nvPr/>
        </p:nvSpPr>
        <p:spPr>
          <a:xfrm>
            <a:off x="397361" y="1768764"/>
            <a:ext cx="1878626" cy="3743334"/>
          </a:xfrm>
          <a:custGeom>
            <a:rect b="b" l="l" r="r" t="t"/>
            <a:pathLst>
              <a:path extrusionOk="0" h="4099560" w="205740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gradFill>
            <a:gsLst>
              <a:gs pos="0">
                <a:schemeClr val="dk2"/>
              </a:gs>
              <a:gs pos="100000">
                <a:srgbClr val="205A87"/>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101" name="Google Shape;3101;p114"/>
          <p:cNvSpPr/>
          <p:nvPr/>
        </p:nvSpPr>
        <p:spPr>
          <a:xfrm>
            <a:off x="377895" y="1319901"/>
            <a:ext cx="2329157" cy="4641061"/>
          </a:xfrm>
          <a:custGeom>
            <a:rect b="b" l="l" r="r" t="t"/>
            <a:pathLst>
              <a:path extrusionOk="0" h="4099560" w="205740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no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102" name="Google Shape;3102;p114"/>
          <p:cNvSpPr/>
          <p:nvPr/>
        </p:nvSpPr>
        <p:spPr>
          <a:xfrm>
            <a:off x="0" y="1319900"/>
            <a:ext cx="401045" cy="4641062"/>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103" name="Google Shape;3103;p114"/>
          <p:cNvSpPr txBox="1"/>
          <p:nvPr/>
        </p:nvSpPr>
        <p:spPr>
          <a:xfrm>
            <a:off x="3322322" y="1480636"/>
            <a:ext cx="5330087" cy="212200"/>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3104" name="Google Shape;3104;p114"/>
          <p:cNvSpPr txBox="1"/>
          <p:nvPr/>
        </p:nvSpPr>
        <p:spPr>
          <a:xfrm>
            <a:off x="3322320" y="1692835"/>
            <a:ext cx="8472319" cy="84642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endParaRPr/>
          </a:p>
        </p:txBody>
      </p:sp>
      <p:sp>
        <p:nvSpPr>
          <p:cNvPr id="3105" name="Google Shape;3105;p114"/>
          <p:cNvSpPr txBox="1"/>
          <p:nvPr/>
        </p:nvSpPr>
        <p:spPr>
          <a:xfrm>
            <a:off x="3322322" y="2621202"/>
            <a:ext cx="5330087" cy="212200"/>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3106" name="Google Shape;3106;p114"/>
          <p:cNvSpPr txBox="1"/>
          <p:nvPr/>
        </p:nvSpPr>
        <p:spPr>
          <a:xfrm>
            <a:off x="3322320" y="2833401"/>
            <a:ext cx="8472319" cy="84642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endParaRPr/>
          </a:p>
        </p:txBody>
      </p:sp>
      <p:cxnSp>
        <p:nvCxnSpPr>
          <p:cNvPr id="3107" name="Google Shape;3107;p114"/>
          <p:cNvCxnSpPr/>
          <p:nvPr/>
        </p:nvCxnSpPr>
        <p:spPr>
          <a:xfrm>
            <a:off x="2118360" y="1903043"/>
            <a:ext cx="1112520" cy="0"/>
          </a:xfrm>
          <a:prstGeom prst="straightConnector1">
            <a:avLst/>
          </a:prstGeom>
          <a:noFill/>
          <a:ln cap="flat" cmpd="sng" w="9525">
            <a:solidFill>
              <a:schemeClr val="accent1"/>
            </a:solidFill>
            <a:prstDash val="solid"/>
            <a:miter lim="8000"/>
            <a:headEnd len="sm" w="sm" type="none"/>
            <a:tailEnd len="sm" w="sm" type="none"/>
          </a:ln>
        </p:spPr>
      </p:cxnSp>
      <p:sp>
        <p:nvSpPr>
          <p:cNvPr id="3108" name="Google Shape;3108;p114"/>
          <p:cNvSpPr txBox="1"/>
          <p:nvPr/>
        </p:nvSpPr>
        <p:spPr>
          <a:xfrm rot="-5400000">
            <a:off x="-63501" y="3195956"/>
            <a:ext cx="2217341" cy="88895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Lorem ipsum dolor </a:t>
            </a:r>
            <a:endParaRPr b="1" sz="2400">
              <a:solidFill>
                <a:schemeClr val="lt1"/>
              </a:solidFill>
              <a:latin typeface="Montserrat"/>
              <a:ea typeface="Montserrat"/>
              <a:cs typeface="Montserrat"/>
              <a:sym typeface="Montserrat"/>
            </a:endParaRPr>
          </a:p>
        </p:txBody>
      </p:sp>
      <p:sp>
        <p:nvSpPr>
          <p:cNvPr id="3109" name="Google Shape;3109;p114"/>
          <p:cNvSpPr txBox="1"/>
          <p:nvPr/>
        </p:nvSpPr>
        <p:spPr>
          <a:xfrm>
            <a:off x="3322322" y="3761768"/>
            <a:ext cx="5330087" cy="212200"/>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3110" name="Google Shape;3110;p114"/>
          <p:cNvSpPr txBox="1"/>
          <p:nvPr/>
        </p:nvSpPr>
        <p:spPr>
          <a:xfrm>
            <a:off x="3322320" y="3973967"/>
            <a:ext cx="8472319" cy="84642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endParaRPr/>
          </a:p>
        </p:txBody>
      </p:sp>
      <p:sp>
        <p:nvSpPr>
          <p:cNvPr id="3111" name="Google Shape;3111;p114"/>
          <p:cNvSpPr/>
          <p:nvPr/>
        </p:nvSpPr>
        <p:spPr>
          <a:xfrm>
            <a:off x="1670721" y="1676256"/>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1</a:t>
            </a:r>
            <a:endParaRPr b="1" sz="2400">
              <a:solidFill>
                <a:schemeClr val="lt1"/>
              </a:solidFill>
              <a:latin typeface="Montserrat"/>
              <a:ea typeface="Montserrat"/>
              <a:cs typeface="Montserrat"/>
              <a:sym typeface="Montserrat"/>
            </a:endParaRPr>
          </a:p>
        </p:txBody>
      </p:sp>
      <p:sp>
        <p:nvSpPr>
          <p:cNvPr id="3112" name="Google Shape;3112;p114"/>
          <p:cNvSpPr/>
          <p:nvPr/>
        </p:nvSpPr>
        <p:spPr>
          <a:xfrm>
            <a:off x="2371761" y="4005808"/>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3</a:t>
            </a:r>
            <a:endParaRPr b="1" sz="2400">
              <a:solidFill>
                <a:schemeClr val="lt1"/>
              </a:solidFill>
              <a:latin typeface="Montserrat"/>
              <a:ea typeface="Montserrat"/>
              <a:cs typeface="Montserrat"/>
              <a:sym typeface="Montserrat"/>
            </a:endParaRPr>
          </a:p>
        </p:txBody>
      </p:sp>
      <p:sp>
        <p:nvSpPr>
          <p:cNvPr id="3113" name="Google Shape;3113;p114"/>
          <p:cNvSpPr/>
          <p:nvPr/>
        </p:nvSpPr>
        <p:spPr>
          <a:xfrm>
            <a:off x="2371761" y="2841032"/>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2</a:t>
            </a:r>
            <a:endParaRPr b="1" sz="2400">
              <a:solidFill>
                <a:schemeClr val="lt1"/>
              </a:solidFill>
              <a:latin typeface="Montserrat"/>
              <a:ea typeface="Montserrat"/>
              <a:cs typeface="Montserrat"/>
              <a:sym typeface="Montserrat"/>
            </a:endParaRPr>
          </a:p>
        </p:txBody>
      </p:sp>
      <p:cxnSp>
        <p:nvCxnSpPr>
          <p:cNvPr id="3114" name="Google Shape;3114;p114"/>
          <p:cNvCxnSpPr/>
          <p:nvPr/>
        </p:nvCxnSpPr>
        <p:spPr>
          <a:xfrm>
            <a:off x="2819400" y="4232595"/>
            <a:ext cx="411480" cy="0"/>
          </a:xfrm>
          <a:prstGeom prst="straightConnector1">
            <a:avLst/>
          </a:prstGeom>
          <a:noFill/>
          <a:ln cap="flat" cmpd="sng" w="9525">
            <a:solidFill>
              <a:schemeClr val="accent1"/>
            </a:solidFill>
            <a:prstDash val="solid"/>
            <a:miter lim="8000"/>
            <a:headEnd len="sm" w="sm" type="none"/>
            <a:tailEnd len="sm" w="sm" type="none"/>
          </a:ln>
        </p:spPr>
      </p:cxnSp>
      <p:cxnSp>
        <p:nvCxnSpPr>
          <p:cNvPr id="3115" name="Google Shape;3115;p114"/>
          <p:cNvCxnSpPr/>
          <p:nvPr/>
        </p:nvCxnSpPr>
        <p:spPr>
          <a:xfrm>
            <a:off x="2103120" y="5397370"/>
            <a:ext cx="1127760" cy="0"/>
          </a:xfrm>
          <a:prstGeom prst="straightConnector1">
            <a:avLst/>
          </a:prstGeom>
          <a:noFill/>
          <a:ln cap="flat" cmpd="sng" w="9525">
            <a:solidFill>
              <a:schemeClr val="accent1"/>
            </a:solidFill>
            <a:prstDash val="solid"/>
            <a:miter lim="8000"/>
            <a:headEnd len="sm" w="sm" type="none"/>
            <a:tailEnd len="sm" w="sm" type="none"/>
          </a:ln>
        </p:spPr>
      </p:cxnSp>
      <p:sp>
        <p:nvSpPr>
          <p:cNvPr id="3116" name="Google Shape;3116;p114"/>
          <p:cNvSpPr/>
          <p:nvPr/>
        </p:nvSpPr>
        <p:spPr>
          <a:xfrm>
            <a:off x="1670721" y="5170583"/>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4</a:t>
            </a:r>
            <a:endParaRPr b="1" sz="2400">
              <a:solidFill>
                <a:schemeClr val="lt1"/>
              </a:solidFill>
              <a:latin typeface="Montserrat"/>
              <a:ea typeface="Montserrat"/>
              <a:cs typeface="Montserrat"/>
              <a:sym typeface="Montserrat"/>
            </a:endParaRPr>
          </a:p>
        </p:txBody>
      </p:sp>
      <p:sp>
        <p:nvSpPr>
          <p:cNvPr id="3117" name="Google Shape;3117;p114"/>
          <p:cNvSpPr txBox="1"/>
          <p:nvPr/>
        </p:nvSpPr>
        <p:spPr>
          <a:xfrm>
            <a:off x="3322322" y="4902333"/>
            <a:ext cx="5330087" cy="212200"/>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3118" name="Google Shape;3118;p114"/>
          <p:cNvSpPr txBox="1"/>
          <p:nvPr/>
        </p:nvSpPr>
        <p:spPr>
          <a:xfrm>
            <a:off x="3322320" y="5114532"/>
            <a:ext cx="8472319" cy="84642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endParaRPr/>
          </a:p>
        </p:txBody>
      </p:sp>
      <p:cxnSp>
        <p:nvCxnSpPr>
          <p:cNvPr id="3119" name="Google Shape;3119;p114"/>
          <p:cNvCxnSpPr/>
          <p:nvPr/>
        </p:nvCxnSpPr>
        <p:spPr>
          <a:xfrm>
            <a:off x="2819400" y="3067819"/>
            <a:ext cx="411480" cy="0"/>
          </a:xfrm>
          <a:prstGeom prst="straightConnector1">
            <a:avLst/>
          </a:prstGeom>
          <a:noFill/>
          <a:ln cap="flat" cmpd="sng" w="9525">
            <a:solidFill>
              <a:schemeClr val="accent1"/>
            </a:solidFill>
            <a:prstDash val="solid"/>
            <a:miter lim="8000"/>
            <a:headEnd len="sm" w="sm" type="none"/>
            <a:tailEnd len="sm" w="sm" type="none"/>
          </a:ln>
        </p:spPr>
      </p:cxnSp>
      <p:sp>
        <p:nvSpPr>
          <p:cNvPr id="3120" name="Google Shape;3120;p11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24" name="Shape 3124"/>
        <p:cNvGrpSpPr/>
        <p:nvPr/>
      </p:nvGrpSpPr>
      <p:grpSpPr>
        <a:xfrm>
          <a:off x="0" y="0"/>
          <a:ext cx="0" cy="0"/>
          <a:chOff x="0" y="0"/>
          <a:chExt cx="0" cy="0"/>
        </a:xfrm>
      </p:grpSpPr>
      <p:sp>
        <p:nvSpPr>
          <p:cNvPr id="3125" name="Google Shape;3125;p11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Semicircle Five-Point Diagram</a:t>
            </a:r>
            <a:endParaRPr/>
          </a:p>
        </p:txBody>
      </p:sp>
      <p:sp>
        <p:nvSpPr>
          <p:cNvPr id="3126" name="Google Shape;3126;p115"/>
          <p:cNvSpPr/>
          <p:nvPr/>
        </p:nvSpPr>
        <p:spPr>
          <a:xfrm>
            <a:off x="397361" y="1768764"/>
            <a:ext cx="1878626" cy="3743334"/>
          </a:xfrm>
          <a:custGeom>
            <a:rect b="b" l="l" r="r" t="t"/>
            <a:pathLst>
              <a:path extrusionOk="0" h="4099560" w="205740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gradFill>
            <a:gsLst>
              <a:gs pos="0">
                <a:schemeClr val="dk2"/>
              </a:gs>
              <a:gs pos="100000">
                <a:srgbClr val="205A87"/>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127" name="Google Shape;3127;p115"/>
          <p:cNvSpPr/>
          <p:nvPr/>
        </p:nvSpPr>
        <p:spPr>
          <a:xfrm>
            <a:off x="377895" y="1319901"/>
            <a:ext cx="2329157" cy="4641061"/>
          </a:xfrm>
          <a:custGeom>
            <a:rect b="b" l="l" r="r" t="t"/>
            <a:pathLst>
              <a:path extrusionOk="0" h="4099560" w="205740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no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128" name="Google Shape;3128;p115"/>
          <p:cNvSpPr/>
          <p:nvPr/>
        </p:nvSpPr>
        <p:spPr>
          <a:xfrm>
            <a:off x="0" y="1319900"/>
            <a:ext cx="401045" cy="4641062"/>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3129" name="Google Shape;3129;p115"/>
          <p:cNvCxnSpPr/>
          <p:nvPr/>
        </p:nvCxnSpPr>
        <p:spPr>
          <a:xfrm>
            <a:off x="2118360" y="1903043"/>
            <a:ext cx="1112520" cy="0"/>
          </a:xfrm>
          <a:prstGeom prst="straightConnector1">
            <a:avLst/>
          </a:prstGeom>
          <a:noFill/>
          <a:ln cap="flat" cmpd="sng" w="9525">
            <a:solidFill>
              <a:schemeClr val="accent1"/>
            </a:solidFill>
            <a:prstDash val="solid"/>
            <a:miter lim="8000"/>
            <a:headEnd len="sm" w="sm" type="none"/>
            <a:tailEnd len="sm" w="sm" type="none"/>
          </a:ln>
        </p:spPr>
      </p:cxnSp>
      <p:sp>
        <p:nvSpPr>
          <p:cNvPr id="3130" name="Google Shape;3130;p115"/>
          <p:cNvSpPr txBox="1"/>
          <p:nvPr/>
        </p:nvSpPr>
        <p:spPr>
          <a:xfrm rot="-5400000">
            <a:off x="-63501" y="3195956"/>
            <a:ext cx="2217341" cy="88895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Lorem ipsum dolor </a:t>
            </a:r>
            <a:endParaRPr b="1" sz="2400">
              <a:solidFill>
                <a:schemeClr val="lt1"/>
              </a:solidFill>
              <a:latin typeface="Montserrat"/>
              <a:ea typeface="Montserrat"/>
              <a:cs typeface="Montserrat"/>
              <a:sym typeface="Montserrat"/>
            </a:endParaRPr>
          </a:p>
        </p:txBody>
      </p:sp>
      <p:cxnSp>
        <p:nvCxnSpPr>
          <p:cNvPr id="3131" name="Google Shape;3131;p115"/>
          <p:cNvCxnSpPr/>
          <p:nvPr/>
        </p:nvCxnSpPr>
        <p:spPr>
          <a:xfrm>
            <a:off x="2722880" y="4518298"/>
            <a:ext cx="508000" cy="0"/>
          </a:xfrm>
          <a:prstGeom prst="straightConnector1">
            <a:avLst/>
          </a:prstGeom>
          <a:noFill/>
          <a:ln cap="flat" cmpd="sng" w="9525">
            <a:solidFill>
              <a:schemeClr val="accent1"/>
            </a:solidFill>
            <a:prstDash val="solid"/>
            <a:miter lim="8000"/>
            <a:headEnd len="sm" w="sm" type="none"/>
            <a:tailEnd len="sm" w="sm" type="none"/>
          </a:ln>
        </p:spPr>
      </p:cxnSp>
      <p:cxnSp>
        <p:nvCxnSpPr>
          <p:cNvPr id="3132" name="Google Shape;3132;p115"/>
          <p:cNvCxnSpPr/>
          <p:nvPr/>
        </p:nvCxnSpPr>
        <p:spPr>
          <a:xfrm>
            <a:off x="2103120" y="5397370"/>
            <a:ext cx="1127760" cy="0"/>
          </a:xfrm>
          <a:prstGeom prst="straightConnector1">
            <a:avLst/>
          </a:prstGeom>
          <a:noFill/>
          <a:ln cap="flat" cmpd="sng" w="9525">
            <a:solidFill>
              <a:schemeClr val="accent1"/>
            </a:solidFill>
            <a:prstDash val="solid"/>
            <a:miter lim="8000"/>
            <a:headEnd len="sm" w="sm" type="none"/>
            <a:tailEnd len="sm" w="sm" type="none"/>
          </a:ln>
        </p:spPr>
      </p:cxnSp>
      <p:sp>
        <p:nvSpPr>
          <p:cNvPr id="3133" name="Google Shape;3133;p115"/>
          <p:cNvSpPr txBox="1"/>
          <p:nvPr/>
        </p:nvSpPr>
        <p:spPr>
          <a:xfrm>
            <a:off x="3322322" y="1628359"/>
            <a:ext cx="5330087" cy="1991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134" name="Google Shape;3134;p115"/>
          <p:cNvSpPr txBox="1"/>
          <p:nvPr/>
        </p:nvSpPr>
        <p:spPr>
          <a:xfrm>
            <a:off x="3322320" y="1827482"/>
            <a:ext cx="8472319" cy="61964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cxnSp>
        <p:nvCxnSpPr>
          <p:cNvPr id="3135" name="Google Shape;3135;p115"/>
          <p:cNvCxnSpPr/>
          <p:nvPr/>
        </p:nvCxnSpPr>
        <p:spPr>
          <a:xfrm>
            <a:off x="2905760" y="3640431"/>
            <a:ext cx="325120" cy="0"/>
          </a:xfrm>
          <a:prstGeom prst="straightConnector1">
            <a:avLst/>
          </a:prstGeom>
          <a:noFill/>
          <a:ln cap="flat" cmpd="sng" w="9525">
            <a:solidFill>
              <a:schemeClr val="accent1"/>
            </a:solidFill>
            <a:prstDash val="solid"/>
            <a:miter lim="8000"/>
            <a:headEnd len="sm" w="sm" type="none"/>
            <a:tailEnd len="sm" w="sm" type="none"/>
          </a:ln>
        </p:spPr>
      </p:cxnSp>
      <p:sp>
        <p:nvSpPr>
          <p:cNvPr id="3136" name="Google Shape;3136;p115"/>
          <p:cNvSpPr/>
          <p:nvPr/>
        </p:nvSpPr>
        <p:spPr>
          <a:xfrm>
            <a:off x="2457022" y="3413644"/>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3</a:t>
            </a:r>
            <a:endParaRPr b="1" sz="2400">
              <a:solidFill>
                <a:schemeClr val="lt1"/>
              </a:solidFill>
              <a:latin typeface="Montserrat"/>
              <a:ea typeface="Montserrat"/>
              <a:cs typeface="Montserrat"/>
              <a:sym typeface="Montserrat"/>
            </a:endParaRPr>
          </a:p>
        </p:txBody>
      </p:sp>
      <p:sp>
        <p:nvSpPr>
          <p:cNvPr id="3137" name="Google Shape;3137;p115"/>
          <p:cNvSpPr/>
          <p:nvPr/>
        </p:nvSpPr>
        <p:spPr>
          <a:xfrm>
            <a:off x="2268527" y="2535777"/>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2</a:t>
            </a:r>
            <a:endParaRPr b="1" sz="2400">
              <a:solidFill>
                <a:schemeClr val="lt1"/>
              </a:solidFill>
              <a:latin typeface="Montserrat"/>
              <a:ea typeface="Montserrat"/>
              <a:cs typeface="Montserrat"/>
              <a:sym typeface="Montserrat"/>
            </a:endParaRPr>
          </a:p>
        </p:txBody>
      </p:sp>
      <p:sp>
        <p:nvSpPr>
          <p:cNvPr id="3138" name="Google Shape;3138;p115"/>
          <p:cNvSpPr/>
          <p:nvPr/>
        </p:nvSpPr>
        <p:spPr>
          <a:xfrm>
            <a:off x="2268527" y="4291511"/>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4</a:t>
            </a:r>
            <a:endParaRPr b="1" sz="2400">
              <a:solidFill>
                <a:schemeClr val="lt1"/>
              </a:solidFill>
              <a:latin typeface="Montserrat"/>
              <a:ea typeface="Montserrat"/>
              <a:cs typeface="Montserrat"/>
              <a:sym typeface="Montserrat"/>
            </a:endParaRPr>
          </a:p>
        </p:txBody>
      </p:sp>
      <p:sp>
        <p:nvSpPr>
          <p:cNvPr id="3139" name="Google Shape;3139;p115"/>
          <p:cNvSpPr txBox="1"/>
          <p:nvPr/>
        </p:nvSpPr>
        <p:spPr>
          <a:xfrm>
            <a:off x="3322322" y="2506288"/>
            <a:ext cx="5330087" cy="1991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140" name="Google Shape;3140;p115"/>
          <p:cNvSpPr txBox="1"/>
          <p:nvPr/>
        </p:nvSpPr>
        <p:spPr>
          <a:xfrm>
            <a:off x="3322320" y="2705411"/>
            <a:ext cx="8472319" cy="61964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3141" name="Google Shape;3141;p115"/>
          <p:cNvSpPr txBox="1"/>
          <p:nvPr/>
        </p:nvSpPr>
        <p:spPr>
          <a:xfrm>
            <a:off x="3322322" y="3384217"/>
            <a:ext cx="5330087" cy="1991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142" name="Google Shape;3142;p115"/>
          <p:cNvSpPr txBox="1"/>
          <p:nvPr/>
        </p:nvSpPr>
        <p:spPr>
          <a:xfrm>
            <a:off x="3322320" y="3583340"/>
            <a:ext cx="8472319" cy="61964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3143" name="Google Shape;3143;p115"/>
          <p:cNvSpPr txBox="1"/>
          <p:nvPr/>
        </p:nvSpPr>
        <p:spPr>
          <a:xfrm>
            <a:off x="3322322" y="4262146"/>
            <a:ext cx="5330087" cy="1991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144" name="Google Shape;3144;p115"/>
          <p:cNvSpPr txBox="1"/>
          <p:nvPr/>
        </p:nvSpPr>
        <p:spPr>
          <a:xfrm>
            <a:off x="3322320" y="4461269"/>
            <a:ext cx="8472319" cy="61964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3145" name="Google Shape;3145;p115"/>
          <p:cNvSpPr txBox="1"/>
          <p:nvPr/>
        </p:nvSpPr>
        <p:spPr>
          <a:xfrm>
            <a:off x="3322322" y="5140075"/>
            <a:ext cx="5330087" cy="1991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146" name="Google Shape;3146;p115"/>
          <p:cNvSpPr txBox="1"/>
          <p:nvPr/>
        </p:nvSpPr>
        <p:spPr>
          <a:xfrm>
            <a:off x="3322320" y="5339198"/>
            <a:ext cx="8472319" cy="61964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3147" name="Google Shape;3147;p115"/>
          <p:cNvSpPr/>
          <p:nvPr/>
        </p:nvSpPr>
        <p:spPr>
          <a:xfrm>
            <a:off x="1670721" y="1676256"/>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1</a:t>
            </a:r>
            <a:endParaRPr b="1" sz="2400">
              <a:solidFill>
                <a:schemeClr val="lt1"/>
              </a:solidFill>
              <a:latin typeface="Montserrat"/>
              <a:ea typeface="Montserrat"/>
              <a:cs typeface="Montserrat"/>
              <a:sym typeface="Montserrat"/>
            </a:endParaRPr>
          </a:p>
        </p:txBody>
      </p:sp>
      <p:sp>
        <p:nvSpPr>
          <p:cNvPr id="3148" name="Google Shape;3148;p115"/>
          <p:cNvSpPr/>
          <p:nvPr/>
        </p:nvSpPr>
        <p:spPr>
          <a:xfrm>
            <a:off x="1670721" y="5170583"/>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5</a:t>
            </a:r>
            <a:endParaRPr b="1" sz="2400">
              <a:solidFill>
                <a:schemeClr val="lt1"/>
              </a:solidFill>
              <a:latin typeface="Montserrat"/>
              <a:ea typeface="Montserrat"/>
              <a:cs typeface="Montserrat"/>
              <a:sym typeface="Montserrat"/>
            </a:endParaRPr>
          </a:p>
        </p:txBody>
      </p:sp>
      <p:cxnSp>
        <p:nvCxnSpPr>
          <p:cNvPr id="3149" name="Google Shape;3149;p115"/>
          <p:cNvCxnSpPr/>
          <p:nvPr/>
        </p:nvCxnSpPr>
        <p:spPr>
          <a:xfrm>
            <a:off x="2722880" y="2699658"/>
            <a:ext cx="508000" cy="0"/>
          </a:xfrm>
          <a:prstGeom prst="straightConnector1">
            <a:avLst/>
          </a:prstGeom>
          <a:noFill/>
          <a:ln cap="flat" cmpd="sng" w="9525">
            <a:solidFill>
              <a:schemeClr val="accent1"/>
            </a:solidFill>
            <a:prstDash val="solid"/>
            <a:miter lim="8000"/>
            <a:headEnd len="sm" w="sm" type="none"/>
            <a:tailEnd len="sm" w="sm" type="none"/>
          </a:ln>
        </p:spPr>
      </p:cxnSp>
      <p:sp>
        <p:nvSpPr>
          <p:cNvPr id="3150" name="Google Shape;3150;p11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4" name="Shape 3154"/>
        <p:cNvGrpSpPr/>
        <p:nvPr/>
      </p:nvGrpSpPr>
      <p:grpSpPr>
        <a:xfrm>
          <a:off x="0" y="0"/>
          <a:ext cx="0" cy="0"/>
          <a:chOff x="0" y="0"/>
          <a:chExt cx="0" cy="0"/>
        </a:xfrm>
      </p:grpSpPr>
      <p:sp>
        <p:nvSpPr>
          <p:cNvPr id="3155" name="Google Shape;3155;p116"/>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Semicircle Diagram with Side Panel</a:t>
            </a:r>
            <a:endParaRPr/>
          </a:p>
        </p:txBody>
      </p:sp>
      <p:sp>
        <p:nvSpPr>
          <p:cNvPr id="3156" name="Google Shape;3156;p116"/>
          <p:cNvSpPr/>
          <p:nvPr/>
        </p:nvSpPr>
        <p:spPr>
          <a:xfrm>
            <a:off x="397361" y="1768764"/>
            <a:ext cx="1878626" cy="3743334"/>
          </a:xfrm>
          <a:custGeom>
            <a:rect b="b" l="l" r="r" t="t"/>
            <a:pathLst>
              <a:path extrusionOk="0" h="4099560" w="205740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gradFill>
            <a:gsLst>
              <a:gs pos="0">
                <a:schemeClr val="dk2"/>
              </a:gs>
              <a:gs pos="100000">
                <a:srgbClr val="205A87"/>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157" name="Google Shape;3157;p116"/>
          <p:cNvSpPr/>
          <p:nvPr/>
        </p:nvSpPr>
        <p:spPr>
          <a:xfrm>
            <a:off x="377895" y="1319901"/>
            <a:ext cx="2329157" cy="4641061"/>
          </a:xfrm>
          <a:custGeom>
            <a:rect b="b" l="l" r="r" t="t"/>
            <a:pathLst>
              <a:path extrusionOk="0" h="4099560" w="2057400">
                <a:moveTo>
                  <a:pt x="7620" y="0"/>
                </a:moveTo>
                <a:cubicBezTo>
                  <a:pt x="1139682" y="0"/>
                  <a:pt x="2057400" y="917718"/>
                  <a:pt x="2057400" y="2049780"/>
                </a:cubicBezTo>
                <a:cubicBezTo>
                  <a:pt x="2057400" y="3181842"/>
                  <a:pt x="1139682" y="4099560"/>
                  <a:pt x="7620" y="4099560"/>
                </a:cubicBezTo>
                <a:lnTo>
                  <a:pt x="0" y="4099175"/>
                </a:lnTo>
                <a:lnTo>
                  <a:pt x="0" y="385"/>
                </a:lnTo>
                <a:lnTo>
                  <a:pt x="7620" y="0"/>
                </a:lnTo>
                <a:close/>
              </a:path>
            </a:pathLst>
          </a:custGeom>
          <a:no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158" name="Google Shape;3158;p116"/>
          <p:cNvSpPr/>
          <p:nvPr/>
        </p:nvSpPr>
        <p:spPr>
          <a:xfrm>
            <a:off x="0" y="1319900"/>
            <a:ext cx="401045" cy="4641062"/>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3159" name="Google Shape;3159;p116"/>
          <p:cNvCxnSpPr/>
          <p:nvPr/>
        </p:nvCxnSpPr>
        <p:spPr>
          <a:xfrm>
            <a:off x="2118360" y="1903043"/>
            <a:ext cx="1112520" cy="0"/>
          </a:xfrm>
          <a:prstGeom prst="straightConnector1">
            <a:avLst/>
          </a:prstGeom>
          <a:noFill/>
          <a:ln cap="flat" cmpd="sng" w="9525">
            <a:solidFill>
              <a:schemeClr val="accent1"/>
            </a:solidFill>
            <a:prstDash val="solid"/>
            <a:miter lim="8000"/>
            <a:headEnd len="sm" w="sm" type="none"/>
            <a:tailEnd len="sm" w="sm" type="none"/>
          </a:ln>
        </p:spPr>
      </p:cxnSp>
      <p:sp>
        <p:nvSpPr>
          <p:cNvPr id="3160" name="Google Shape;3160;p116"/>
          <p:cNvSpPr txBox="1"/>
          <p:nvPr/>
        </p:nvSpPr>
        <p:spPr>
          <a:xfrm rot="-5400000">
            <a:off x="-63501" y="3195956"/>
            <a:ext cx="2217341" cy="888950"/>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Lorem ipsum dolor </a:t>
            </a:r>
            <a:endParaRPr b="1" sz="2400">
              <a:solidFill>
                <a:schemeClr val="lt1"/>
              </a:solidFill>
              <a:latin typeface="Montserrat"/>
              <a:ea typeface="Montserrat"/>
              <a:cs typeface="Montserrat"/>
              <a:sym typeface="Montserrat"/>
            </a:endParaRPr>
          </a:p>
        </p:txBody>
      </p:sp>
      <p:cxnSp>
        <p:nvCxnSpPr>
          <p:cNvPr id="3161" name="Google Shape;3161;p116"/>
          <p:cNvCxnSpPr/>
          <p:nvPr/>
        </p:nvCxnSpPr>
        <p:spPr>
          <a:xfrm>
            <a:off x="2722880" y="4518298"/>
            <a:ext cx="508000" cy="0"/>
          </a:xfrm>
          <a:prstGeom prst="straightConnector1">
            <a:avLst/>
          </a:prstGeom>
          <a:noFill/>
          <a:ln cap="flat" cmpd="sng" w="9525">
            <a:solidFill>
              <a:schemeClr val="accent1"/>
            </a:solidFill>
            <a:prstDash val="solid"/>
            <a:miter lim="8000"/>
            <a:headEnd len="sm" w="sm" type="none"/>
            <a:tailEnd len="sm" w="sm" type="none"/>
          </a:ln>
        </p:spPr>
      </p:cxnSp>
      <p:cxnSp>
        <p:nvCxnSpPr>
          <p:cNvPr id="3162" name="Google Shape;3162;p116"/>
          <p:cNvCxnSpPr/>
          <p:nvPr/>
        </p:nvCxnSpPr>
        <p:spPr>
          <a:xfrm>
            <a:off x="2103120" y="5397370"/>
            <a:ext cx="1127760" cy="0"/>
          </a:xfrm>
          <a:prstGeom prst="straightConnector1">
            <a:avLst/>
          </a:prstGeom>
          <a:noFill/>
          <a:ln cap="flat" cmpd="sng" w="9525">
            <a:solidFill>
              <a:schemeClr val="accent1"/>
            </a:solidFill>
            <a:prstDash val="solid"/>
            <a:miter lim="8000"/>
            <a:headEnd len="sm" w="sm" type="none"/>
            <a:tailEnd len="sm" w="sm" type="none"/>
          </a:ln>
        </p:spPr>
      </p:cxnSp>
      <p:sp>
        <p:nvSpPr>
          <p:cNvPr id="3163" name="Google Shape;3163;p116"/>
          <p:cNvSpPr txBox="1"/>
          <p:nvPr/>
        </p:nvSpPr>
        <p:spPr>
          <a:xfrm>
            <a:off x="3322322" y="1628359"/>
            <a:ext cx="4942003" cy="1991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164" name="Google Shape;3164;p116"/>
          <p:cNvSpPr txBox="1"/>
          <p:nvPr/>
        </p:nvSpPr>
        <p:spPr>
          <a:xfrm>
            <a:off x="3322321" y="1827482"/>
            <a:ext cx="4942004" cy="621755"/>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cxnSp>
        <p:nvCxnSpPr>
          <p:cNvPr id="3165" name="Google Shape;3165;p116"/>
          <p:cNvCxnSpPr/>
          <p:nvPr/>
        </p:nvCxnSpPr>
        <p:spPr>
          <a:xfrm>
            <a:off x="2905760" y="3640431"/>
            <a:ext cx="325120" cy="0"/>
          </a:xfrm>
          <a:prstGeom prst="straightConnector1">
            <a:avLst/>
          </a:prstGeom>
          <a:noFill/>
          <a:ln cap="flat" cmpd="sng" w="9525">
            <a:solidFill>
              <a:schemeClr val="accent1"/>
            </a:solidFill>
            <a:prstDash val="solid"/>
            <a:miter lim="8000"/>
            <a:headEnd len="sm" w="sm" type="none"/>
            <a:tailEnd len="sm" w="sm" type="none"/>
          </a:ln>
        </p:spPr>
      </p:cxnSp>
      <p:sp>
        <p:nvSpPr>
          <p:cNvPr id="3166" name="Google Shape;3166;p116"/>
          <p:cNvSpPr/>
          <p:nvPr/>
        </p:nvSpPr>
        <p:spPr>
          <a:xfrm>
            <a:off x="2457022" y="3413644"/>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3</a:t>
            </a:r>
            <a:endParaRPr b="1" sz="2400">
              <a:solidFill>
                <a:schemeClr val="lt1"/>
              </a:solidFill>
              <a:latin typeface="Montserrat"/>
              <a:ea typeface="Montserrat"/>
              <a:cs typeface="Montserrat"/>
              <a:sym typeface="Montserrat"/>
            </a:endParaRPr>
          </a:p>
        </p:txBody>
      </p:sp>
      <p:sp>
        <p:nvSpPr>
          <p:cNvPr id="3167" name="Google Shape;3167;p116"/>
          <p:cNvSpPr/>
          <p:nvPr/>
        </p:nvSpPr>
        <p:spPr>
          <a:xfrm>
            <a:off x="2268527" y="2535777"/>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2</a:t>
            </a:r>
            <a:endParaRPr b="1" sz="2400">
              <a:solidFill>
                <a:schemeClr val="lt1"/>
              </a:solidFill>
              <a:latin typeface="Montserrat"/>
              <a:ea typeface="Montserrat"/>
              <a:cs typeface="Montserrat"/>
              <a:sym typeface="Montserrat"/>
            </a:endParaRPr>
          </a:p>
        </p:txBody>
      </p:sp>
      <p:sp>
        <p:nvSpPr>
          <p:cNvPr id="3168" name="Google Shape;3168;p116"/>
          <p:cNvSpPr/>
          <p:nvPr/>
        </p:nvSpPr>
        <p:spPr>
          <a:xfrm>
            <a:off x="2268527" y="4291511"/>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4</a:t>
            </a:r>
            <a:endParaRPr b="1" sz="2400">
              <a:solidFill>
                <a:schemeClr val="lt1"/>
              </a:solidFill>
              <a:latin typeface="Montserrat"/>
              <a:ea typeface="Montserrat"/>
              <a:cs typeface="Montserrat"/>
              <a:sym typeface="Montserrat"/>
            </a:endParaRPr>
          </a:p>
        </p:txBody>
      </p:sp>
      <p:sp>
        <p:nvSpPr>
          <p:cNvPr id="3169" name="Google Shape;3169;p116"/>
          <p:cNvSpPr txBox="1"/>
          <p:nvPr/>
        </p:nvSpPr>
        <p:spPr>
          <a:xfrm>
            <a:off x="3322322" y="2506288"/>
            <a:ext cx="4942003" cy="1991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170" name="Google Shape;3170;p116"/>
          <p:cNvSpPr txBox="1"/>
          <p:nvPr/>
        </p:nvSpPr>
        <p:spPr>
          <a:xfrm>
            <a:off x="3322321" y="2705411"/>
            <a:ext cx="4942004" cy="621755"/>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3171" name="Google Shape;3171;p116"/>
          <p:cNvSpPr txBox="1"/>
          <p:nvPr/>
        </p:nvSpPr>
        <p:spPr>
          <a:xfrm>
            <a:off x="3322322" y="3384217"/>
            <a:ext cx="4942003" cy="1991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172" name="Google Shape;3172;p116"/>
          <p:cNvSpPr txBox="1"/>
          <p:nvPr/>
        </p:nvSpPr>
        <p:spPr>
          <a:xfrm>
            <a:off x="3322321" y="3583340"/>
            <a:ext cx="4942004" cy="621755"/>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3173" name="Google Shape;3173;p116"/>
          <p:cNvSpPr txBox="1"/>
          <p:nvPr/>
        </p:nvSpPr>
        <p:spPr>
          <a:xfrm>
            <a:off x="3322322" y="4262146"/>
            <a:ext cx="4942003" cy="1991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174" name="Google Shape;3174;p116"/>
          <p:cNvSpPr txBox="1"/>
          <p:nvPr/>
        </p:nvSpPr>
        <p:spPr>
          <a:xfrm>
            <a:off x="3322321" y="4461269"/>
            <a:ext cx="4942004" cy="621755"/>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3175" name="Google Shape;3175;p116"/>
          <p:cNvSpPr txBox="1"/>
          <p:nvPr/>
        </p:nvSpPr>
        <p:spPr>
          <a:xfrm>
            <a:off x="3322322" y="5140075"/>
            <a:ext cx="4942003" cy="1991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176" name="Google Shape;3176;p116"/>
          <p:cNvSpPr txBox="1"/>
          <p:nvPr/>
        </p:nvSpPr>
        <p:spPr>
          <a:xfrm>
            <a:off x="3322321" y="5339198"/>
            <a:ext cx="4942004" cy="621755"/>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3177" name="Google Shape;3177;p116"/>
          <p:cNvSpPr/>
          <p:nvPr/>
        </p:nvSpPr>
        <p:spPr>
          <a:xfrm>
            <a:off x="1670721" y="1676256"/>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1</a:t>
            </a:r>
            <a:endParaRPr b="1" sz="2400">
              <a:solidFill>
                <a:schemeClr val="lt1"/>
              </a:solidFill>
              <a:latin typeface="Montserrat"/>
              <a:ea typeface="Montserrat"/>
              <a:cs typeface="Montserrat"/>
              <a:sym typeface="Montserrat"/>
            </a:endParaRPr>
          </a:p>
        </p:txBody>
      </p:sp>
      <p:sp>
        <p:nvSpPr>
          <p:cNvPr id="3178" name="Google Shape;3178;p116"/>
          <p:cNvSpPr/>
          <p:nvPr/>
        </p:nvSpPr>
        <p:spPr>
          <a:xfrm>
            <a:off x="1670721" y="5170583"/>
            <a:ext cx="453575" cy="453575"/>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5</a:t>
            </a:r>
            <a:endParaRPr b="1" sz="2400">
              <a:solidFill>
                <a:schemeClr val="lt1"/>
              </a:solidFill>
              <a:latin typeface="Montserrat"/>
              <a:ea typeface="Montserrat"/>
              <a:cs typeface="Montserrat"/>
              <a:sym typeface="Montserrat"/>
            </a:endParaRPr>
          </a:p>
        </p:txBody>
      </p:sp>
      <p:cxnSp>
        <p:nvCxnSpPr>
          <p:cNvPr id="3179" name="Google Shape;3179;p116"/>
          <p:cNvCxnSpPr/>
          <p:nvPr/>
        </p:nvCxnSpPr>
        <p:spPr>
          <a:xfrm>
            <a:off x="2722880" y="2699658"/>
            <a:ext cx="508000" cy="0"/>
          </a:xfrm>
          <a:prstGeom prst="straightConnector1">
            <a:avLst/>
          </a:prstGeom>
          <a:noFill/>
          <a:ln cap="flat" cmpd="sng" w="9525">
            <a:solidFill>
              <a:schemeClr val="accent1"/>
            </a:solidFill>
            <a:prstDash val="solid"/>
            <a:miter lim="8000"/>
            <a:headEnd len="sm" w="sm" type="none"/>
            <a:tailEnd len="sm" w="sm" type="none"/>
          </a:ln>
        </p:spPr>
      </p:cxnSp>
      <p:sp>
        <p:nvSpPr>
          <p:cNvPr id="3180" name="Google Shape;3180;p116"/>
          <p:cNvSpPr txBox="1"/>
          <p:nvPr/>
        </p:nvSpPr>
        <p:spPr>
          <a:xfrm>
            <a:off x="9052562" y="1502161"/>
            <a:ext cx="2761543" cy="38332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3181" name="Google Shape;3181;p116"/>
          <p:cNvSpPr txBox="1"/>
          <p:nvPr/>
        </p:nvSpPr>
        <p:spPr>
          <a:xfrm>
            <a:off x="9052561" y="2011680"/>
            <a:ext cx="2761544" cy="3949273"/>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a:t>
            </a:r>
            <a:endParaRPr/>
          </a:p>
          <a:p>
            <a:pPr indent="0" lvl="0" marL="0" marR="0" rtl="0" algn="l">
              <a:spcBef>
                <a:spcPts val="0"/>
              </a:spcBef>
              <a:spcAft>
                <a:spcPts val="0"/>
              </a:spcAft>
              <a:buNone/>
            </a:pPr>
            <a:r>
              <a:t/>
            </a:r>
            <a:endParaRPr sz="1400">
              <a:solidFill>
                <a:schemeClr val="lt1"/>
              </a:solidFill>
              <a:latin typeface="Montserrat"/>
              <a:ea typeface="Montserrat"/>
              <a:cs typeface="Montserrat"/>
              <a:sym typeface="Montserrat"/>
            </a:endParaRPr>
          </a:p>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 </a:t>
            </a:r>
            <a:endParaRPr/>
          </a:p>
        </p:txBody>
      </p:sp>
      <p:sp>
        <p:nvSpPr>
          <p:cNvPr id="3182" name="Google Shape;3182;p11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86" name="Shape 3186"/>
        <p:cNvGrpSpPr/>
        <p:nvPr/>
      </p:nvGrpSpPr>
      <p:grpSpPr>
        <a:xfrm>
          <a:off x="0" y="0"/>
          <a:ext cx="0" cy="0"/>
          <a:chOff x="0" y="0"/>
          <a:chExt cx="0" cy="0"/>
        </a:xfrm>
      </p:grpSpPr>
      <p:sp>
        <p:nvSpPr>
          <p:cNvPr id="3187" name="Google Shape;3187;p117"/>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Ladder/Step Slides</a:t>
            </a:r>
            <a:endParaRPr/>
          </a:p>
        </p:txBody>
      </p:sp>
    </p:spTree>
  </p:cSld>
  <p:clrMapOvr>
    <a:masterClrMapping/>
  </p:clrMapOvr>
</p:sld>
</file>

<file path=ppt/slides/slide1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1" name="Shape 3191"/>
        <p:cNvGrpSpPr/>
        <p:nvPr/>
      </p:nvGrpSpPr>
      <p:grpSpPr>
        <a:xfrm>
          <a:off x="0" y="0"/>
          <a:ext cx="0" cy="0"/>
          <a:chOff x="0" y="0"/>
          <a:chExt cx="0" cy="0"/>
        </a:xfrm>
      </p:grpSpPr>
      <p:sp>
        <p:nvSpPr>
          <p:cNvPr id="3192" name="Google Shape;3192;p11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Ascending Steps Process (Three)</a:t>
            </a:r>
            <a:endParaRPr/>
          </a:p>
        </p:txBody>
      </p:sp>
      <p:sp>
        <p:nvSpPr>
          <p:cNvPr id="3193" name="Google Shape;3193;p118"/>
          <p:cNvSpPr txBox="1"/>
          <p:nvPr/>
        </p:nvSpPr>
        <p:spPr>
          <a:xfrm>
            <a:off x="682907" y="4409829"/>
            <a:ext cx="3345083" cy="1632227"/>
          </a:xfrm>
          <a:prstGeom prst="rect">
            <a:avLst/>
          </a:prstGeom>
          <a:noFill/>
          <a:ln>
            <a:noFill/>
          </a:ln>
        </p:spPr>
        <p:txBody>
          <a:bodyPr anchorCtr="0" anchor="t" bIns="27425" lIns="27425" spcFirstLastPara="1" rIns="27425" wrap="square" tIns="27425">
            <a:normAutofit fontScale="92500" lnSpcReduction="20000"/>
          </a:bodyPr>
          <a:lstStyle/>
          <a:p>
            <a:pPr indent="-93980" lvl="0" marL="0" marR="0" rtl="0" algn="l">
              <a:spcBef>
                <a:spcPts val="0"/>
              </a:spcBef>
              <a:spcAft>
                <a:spcPts val="0"/>
              </a:spcAft>
              <a:buClr>
                <a:schemeClr val="dk1"/>
              </a:buClr>
              <a:buSzPct val="100000"/>
              <a:buFont typeface="Trebuchet MS"/>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dk1"/>
              </a:solidFill>
              <a:latin typeface="Montserrat"/>
              <a:ea typeface="Montserrat"/>
              <a:cs typeface="Montserrat"/>
              <a:sym typeface="Montserrat"/>
            </a:endParaRPr>
          </a:p>
        </p:txBody>
      </p:sp>
      <p:cxnSp>
        <p:nvCxnSpPr>
          <p:cNvPr id="3194" name="Google Shape;3194;p118"/>
          <p:cNvCxnSpPr/>
          <p:nvPr/>
        </p:nvCxnSpPr>
        <p:spPr>
          <a:xfrm>
            <a:off x="8056944" y="3208632"/>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3195" name="Google Shape;3195;p118"/>
          <p:cNvCxnSpPr/>
          <p:nvPr/>
        </p:nvCxnSpPr>
        <p:spPr>
          <a:xfrm>
            <a:off x="4272344" y="3707742"/>
            <a:ext cx="0" cy="560070"/>
          </a:xfrm>
          <a:prstGeom prst="straightConnector1">
            <a:avLst/>
          </a:prstGeom>
          <a:noFill/>
          <a:ln cap="flat" cmpd="sng" w="41275">
            <a:solidFill>
              <a:schemeClr val="accent2"/>
            </a:solidFill>
            <a:prstDash val="solid"/>
            <a:miter lim="8000"/>
            <a:headEnd len="sm" w="sm" type="none"/>
            <a:tailEnd len="sm" w="sm" type="none"/>
          </a:ln>
        </p:spPr>
      </p:cxnSp>
      <p:cxnSp>
        <p:nvCxnSpPr>
          <p:cNvPr id="3196" name="Google Shape;3196;p118"/>
          <p:cNvCxnSpPr/>
          <p:nvPr/>
        </p:nvCxnSpPr>
        <p:spPr>
          <a:xfrm>
            <a:off x="509285" y="4247781"/>
            <a:ext cx="3763059" cy="0"/>
          </a:xfrm>
          <a:prstGeom prst="straightConnector1">
            <a:avLst/>
          </a:prstGeom>
          <a:noFill/>
          <a:ln cap="flat" cmpd="sng" w="41275">
            <a:solidFill>
              <a:schemeClr val="accent2"/>
            </a:solidFill>
            <a:prstDash val="solid"/>
            <a:miter lim="8000"/>
            <a:headEnd len="sm" w="sm" type="none"/>
            <a:tailEnd len="sm" w="sm" type="none"/>
          </a:ln>
        </p:spPr>
      </p:cxnSp>
      <p:cxnSp>
        <p:nvCxnSpPr>
          <p:cNvPr id="3197" name="Google Shape;3197;p118"/>
          <p:cNvCxnSpPr/>
          <p:nvPr/>
        </p:nvCxnSpPr>
        <p:spPr>
          <a:xfrm>
            <a:off x="4272344" y="3729621"/>
            <a:ext cx="3763059" cy="0"/>
          </a:xfrm>
          <a:prstGeom prst="straightConnector1">
            <a:avLst/>
          </a:prstGeom>
          <a:noFill/>
          <a:ln cap="flat" cmpd="sng" w="41275">
            <a:solidFill>
              <a:schemeClr val="accent2"/>
            </a:solidFill>
            <a:prstDash val="solid"/>
            <a:miter lim="8000"/>
            <a:headEnd len="sm" w="sm" type="none"/>
            <a:tailEnd len="sm" w="sm" type="none"/>
          </a:ln>
        </p:spPr>
      </p:cxnSp>
      <p:cxnSp>
        <p:nvCxnSpPr>
          <p:cNvPr id="3198" name="Google Shape;3198;p118"/>
          <p:cNvCxnSpPr/>
          <p:nvPr/>
        </p:nvCxnSpPr>
        <p:spPr>
          <a:xfrm>
            <a:off x="8035402" y="3211461"/>
            <a:ext cx="3763059" cy="0"/>
          </a:xfrm>
          <a:prstGeom prst="straightConnector1">
            <a:avLst/>
          </a:prstGeom>
          <a:noFill/>
          <a:ln cap="flat" cmpd="sng" w="41275">
            <a:solidFill>
              <a:schemeClr val="accent2"/>
            </a:solidFill>
            <a:prstDash val="solid"/>
            <a:miter lim="8000"/>
            <a:headEnd len="sm" w="sm" type="none"/>
            <a:tailEnd len="sm" w="sm" type="none"/>
          </a:ln>
        </p:spPr>
      </p:cxnSp>
      <p:sp>
        <p:nvSpPr>
          <p:cNvPr id="3199" name="Google Shape;3199;p118"/>
          <p:cNvSpPr txBox="1"/>
          <p:nvPr/>
        </p:nvSpPr>
        <p:spPr>
          <a:xfrm>
            <a:off x="4445966" y="3891669"/>
            <a:ext cx="3345083" cy="1632227"/>
          </a:xfrm>
          <a:prstGeom prst="rect">
            <a:avLst/>
          </a:prstGeom>
          <a:noFill/>
          <a:ln>
            <a:noFill/>
          </a:ln>
        </p:spPr>
        <p:txBody>
          <a:bodyPr anchorCtr="0" anchor="t" bIns="27425" lIns="27425" spcFirstLastPara="1" rIns="27425" wrap="square" tIns="27425">
            <a:normAutofit fontScale="92500" lnSpcReduction="20000"/>
          </a:bodyPr>
          <a:lstStyle/>
          <a:p>
            <a:pPr indent="-93980" lvl="0" marL="0" marR="0" rtl="0" algn="l">
              <a:spcBef>
                <a:spcPts val="0"/>
              </a:spcBef>
              <a:spcAft>
                <a:spcPts val="0"/>
              </a:spcAft>
              <a:buClr>
                <a:schemeClr val="dk1"/>
              </a:buClr>
              <a:buSzPct val="100000"/>
              <a:buFont typeface="Trebuchet MS"/>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dk1"/>
              </a:solidFill>
              <a:latin typeface="Montserrat"/>
              <a:ea typeface="Montserrat"/>
              <a:cs typeface="Montserrat"/>
              <a:sym typeface="Montserrat"/>
            </a:endParaRPr>
          </a:p>
        </p:txBody>
      </p:sp>
      <p:sp>
        <p:nvSpPr>
          <p:cNvPr id="3200" name="Google Shape;3200;p118"/>
          <p:cNvSpPr txBox="1"/>
          <p:nvPr/>
        </p:nvSpPr>
        <p:spPr>
          <a:xfrm>
            <a:off x="8209024" y="3373509"/>
            <a:ext cx="3345083" cy="1632227"/>
          </a:xfrm>
          <a:prstGeom prst="rect">
            <a:avLst/>
          </a:prstGeom>
          <a:noFill/>
          <a:ln>
            <a:noFill/>
          </a:ln>
        </p:spPr>
        <p:txBody>
          <a:bodyPr anchorCtr="0" anchor="t" bIns="27425" lIns="27425" spcFirstLastPara="1" rIns="27425" wrap="square" tIns="27425">
            <a:normAutofit fontScale="92500" lnSpcReduction="20000"/>
          </a:bodyPr>
          <a:lstStyle/>
          <a:p>
            <a:pPr indent="-93980" lvl="0" marL="0" marR="0" rtl="0" algn="l">
              <a:spcBef>
                <a:spcPts val="0"/>
              </a:spcBef>
              <a:spcAft>
                <a:spcPts val="0"/>
              </a:spcAft>
              <a:buClr>
                <a:schemeClr val="dk1"/>
              </a:buClr>
              <a:buSzPct val="100000"/>
              <a:buFont typeface="Trebuchet MS"/>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dk1"/>
              </a:solidFill>
              <a:latin typeface="Montserrat"/>
              <a:ea typeface="Montserrat"/>
              <a:cs typeface="Montserrat"/>
              <a:sym typeface="Montserrat"/>
            </a:endParaRPr>
          </a:p>
        </p:txBody>
      </p:sp>
      <p:sp>
        <p:nvSpPr>
          <p:cNvPr id="3201" name="Google Shape;3201;p118"/>
          <p:cNvSpPr txBox="1"/>
          <p:nvPr/>
        </p:nvSpPr>
        <p:spPr>
          <a:xfrm>
            <a:off x="682907" y="3819521"/>
            <a:ext cx="3345083"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a:t>
            </a:r>
            <a:endParaRPr b="1" sz="1800">
              <a:solidFill>
                <a:schemeClr val="dk1"/>
              </a:solidFill>
              <a:latin typeface="Montserrat"/>
              <a:ea typeface="Montserrat"/>
              <a:cs typeface="Montserrat"/>
              <a:sym typeface="Montserrat"/>
            </a:endParaRPr>
          </a:p>
        </p:txBody>
      </p:sp>
      <p:sp>
        <p:nvSpPr>
          <p:cNvPr id="3202" name="Google Shape;3202;p118"/>
          <p:cNvSpPr txBox="1"/>
          <p:nvPr/>
        </p:nvSpPr>
        <p:spPr>
          <a:xfrm>
            <a:off x="4445964" y="3301361"/>
            <a:ext cx="3345083"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a:t>
            </a:r>
            <a:endParaRPr b="1" sz="1800">
              <a:solidFill>
                <a:schemeClr val="dk1"/>
              </a:solidFill>
              <a:latin typeface="Montserrat"/>
              <a:ea typeface="Montserrat"/>
              <a:cs typeface="Montserrat"/>
              <a:sym typeface="Montserrat"/>
            </a:endParaRPr>
          </a:p>
        </p:txBody>
      </p:sp>
      <p:sp>
        <p:nvSpPr>
          <p:cNvPr id="3203" name="Google Shape;3203;p118"/>
          <p:cNvSpPr txBox="1"/>
          <p:nvPr/>
        </p:nvSpPr>
        <p:spPr>
          <a:xfrm>
            <a:off x="8209024" y="2783201"/>
            <a:ext cx="3345083"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a:t>
            </a:r>
            <a:endParaRPr b="1" sz="1800">
              <a:solidFill>
                <a:schemeClr val="dk1"/>
              </a:solidFill>
              <a:latin typeface="Montserrat"/>
              <a:ea typeface="Montserrat"/>
              <a:cs typeface="Montserrat"/>
              <a:sym typeface="Montserrat"/>
            </a:endParaRPr>
          </a:p>
        </p:txBody>
      </p:sp>
      <p:pic>
        <p:nvPicPr>
          <p:cNvPr descr="Single gear with solid fill" id="3204" name="Google Shape;3204;p118"/>
          <p:cNvPicPr preferRelativeResize="0"/>
          <p:nvPr/>
        </p:nvPicPr>
        <p:blipFill rotWithShape="1">
          <a:blip r:embed="rId3">
            <a:alphaModFix/>
          </a:blip>
          <a:srcRect b="0" l="0" r="0" t="0"/>
          <a:stretch/>
        </p:blipFill>
        <p:spPr>
          <a:xfrm>
            <a:off x="682907" y="2965568"/>
            <a:ext cx="785710" cy="785710"/>
          </a:xfrm>
          <a:prstGeom prst="rect">
            <a:avLst/>
          </a:prstGeom>
          <a:noFill/>
          <a:ln>
            <a:noFill/>
          </a:ln>
        </p:spPr>
      </p:pic>
      <p:pic>
        <p:nvPicPr>
          <p:cNvPr descr="Single gear with solid fill" id="3205" name="Google Shape;3205;p118"/>
          <p:cNvPicPr preferRelativeResize="0"/>
          <p:nvPr/>
        </p:nvPicPr>
        <p:blipFill rotWithShape="1">
          <a:blip r:embed="rId3">
            <a:alphaModFix/>
          </a:blip>
          <a:srcRect b="0" l="0" r="0" t="0"/>
          <a:stretch/>
        </p:blipFill>
        <p:spPr>
          <a:xfrm>
            <a:off x="4445964" y="2447408"/>
            <a:ext cx="785710" cy="785710"/>
          </a:xfrm>
          <a:prstGeom prst="rect">
            <a:avLst/>
          </a:prstGeom>
          <a:noFill/>
          <a:ln>
            <a:noFill/>
          </a:ln>
        </p:spPr>
      </p:pic>
      <p:pic>
        <p:nvPicPr>
          <p:cNvPr descr="Single gear with solid fill" id="3206" name="Google Shape;3206;p118"/>
          <p:cNvPicPr preferRelativeResize="0"/>
          <p:nvPr/>
        </p:nvPicPr>
        <p:blipFill rotWithShape="1">
          <a:blip r:embed="rId3">
            <a:alphaModFix/>
          </a:blip>
          <a:srcRect b="0" l="0" r="0" t="0"/>
          <a:stretch/>
        </p:blipFill>
        <p:spPr>
          <a:xfrm>
            <a:off x="8209024" y="1929248"/>
            <a:ext cx="785710" cy="785710"/>
          </a:xfrm>
          <a:prstGeom prst="rect">
            <a:avLst/>
          </a:prstGeom>
          <a:noFill/>
          <a:ln>
            <a:noFill/>
          </a:ln>
        </p:spPr>
      </p:pic>
      <p:cxnSp>
        <p:nvCxnSpPr>
          <p:cNvPr id="3207" name="Google Shape;3207;p118"/>
          <p:cNvCxnSpPr/>
          <p:nvPr/>
        </p:nvCxnSpPr>
        <p:spPr>
          <a:xfrm>
            <a:off x="509285" y="4225286"/>
            <a:ext cx="0" cy="560070"/>
          </a:xfrm>
          <a:prstGeom prst="straightConnector1">
            <a:avLst/>
          </a:prstGeom>
          <a:noFill/>
          <a:ln cap="flat" cmpd="sng" w="41275">
            <a:solidFill>
              <a:schemeClr val="accent2"/>
            </a:solidFill>
            <a:prstDash val="solid"/>
            <a:miter lim="8000"/>
            <a:headEnd len="sm" w="sm" type="none"/>
            <a:tailEnd len="sm" w="sm" type="none"/>
          </a:ln>
        </p:spPr>
      </p:cxnSp>
      <p:sp>
        <p:nvSpPr>
          <p:cNvPr id="3208" name="Google Shape;3208;p118"/>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3209" name="Google Shape;3209;p118"/>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sp>
        <p:nvSpPr>
          <p:cNvPr id="3210" name="Google Shape;3210;p11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4" name="Shape 3214"/>
        <p:cNvGrpSpPr/>
        <p:nvPr/>
      </p:nvGrpSpPr>
      <p:grpSpPr>
        <a:xfrm>
          <a:off x="0" y="0"/>
          <a:ext cx="0" cy="0"/>
          <a:chOff x="0" y="0"/>
          <a:chExt cx="0" cy="0"/>
        </a:xfrm>
      </p:grpSpPr>
      <p:sp>
        <p:nvSpPr>
          <p:cNvPr id="3215" name="Google Shape;3215;p11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Stepped Process with Icons</a:t>
            </a:r>
            <a:endParaRPr/>
          </a:p>
        </p:txBody>
      </p:sp>
      <p:grpSp>
        <p:nvGrpSpPr>
          <p:cNvPr id="3216" name="Google Shape;3216;p119"/>
          <p:cNvGrpSpPr/>
          <p:nvPr/>
        </p:nvGrpSpPr>
        <p:grpSpPr>
          <a:xfrm>
            <a:off x="6151379" y="3208020"/>
            <a:ext cx="2821048" cy="540741"/>
            <a:chOff x="6357201" y="3032760"/>
            <a:chExt cx="2923959" cy="540741"/>
          </a:xfrm>
        </p:grpSpPr>
        <p:cxnSp>
          <p:nvCxnSpPr>
            <p:cNvPr id="3217" name="Google Shape;3217;p119"/>
            <p:cNvCxnSpPr/>
            <p:nvPr/>
          </p:nvCxnSpPr>
          <p:spPr>
            <a:xfrm>
              <a:off x="6373940" y="3032760"/>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3218" name="Google Shape;3218;p119"/>
            <p:cNvCxnSpPr/>
            <p:nvPr/>
          </p:nvCxnSpPr>
          <p:spPr>
            <a:xfrm>
              <a:off x="6357201" y="3035589"/>
              <a:ext cx="2923959" cy="0"/>
            </a:xfrm>
            <a:prstGeom prst="straightConnector1">
              <a:avLst/>
            </a:prstGeom>
            <a:noFill/>
            <a:ln cap="flat" cmpd="sng" w="41275">
              <a:solidFill>
                <a:schemeClr val="accent2"/>
              </a:solidFill>
              <a:prstDash val="solid"/>
              <a:miter lim="8000"/>
              <a:headEnd len="sm" w="sm" type="none"/>
              <a:tailEnd len="sm" w="sm" type="none"/>
            </a:ln>
          </p:spPr>
        </p:cxnSp>
      </p:grpSp>
      <p:grpSp>
        <p:nvGrpSpPr>
          <p:cNvPr id="3219" name="Google Shape;3219;p119"/>
          <p:cNvGrpSpPr/>
          <p:nvPr/>
        </p:nvGrpSpPr>
        <p:grpSpPr>
          <a:xfrm>
            <a:off x="8977414" y="2689962"/>
            <a:ext cx="2821048" cy="540741"/>
            <a:chOff x="6357201" y="3032760"/>
            <a:chExt cx="2923959" cy="540741"/>
          </a:xfrm>
        </p:grpSpPr>
        <p:cxnSp>
          <p:nvCxnSpPr>
            <p:cNvPr id="3220" name="Google Shape;3220;p119"/>
            <p:cNvCxnSpPr/>
            <p:nvPr/>
          </p:nvCxnSpPr>
          <p:spPr>
            <a:xfrm>
              <a:off x="6373940" y="3032760"/>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3221" name="Google Shape;3221;p119"/>
            <p:cNvCxnSpPr/>
            <p:nvPr/>
          </p:nvCxnSpPr>
          <p:spPr>
            <a:xfrm>
              <a:off x="6357201" y="3035589"/>
              <a:ext cx="2923959" cy="0"/>
            </a:xfrm>
            <a:prstGeom prst="straightConnector1">
              <a:avLst/>
            </a:prstGeom>
            <a:noFill/>
            <a:ln cap="flat" cmpd="sng" w="41275">
              <a:solidFill>
                <a:schemeClr val="accent2"/>
              </a:solidFill>
              <a:prstDash val="solid"/>
              <a:miter lim="8000"/>
              <a:headEnd len="sm" w="sm" type="none"/>
              <a:tailEnd len="sm" w="sm" type="none"/>
            </a:ln>
          </p:spPr>
        </p:cxnSp>
      </p:grpSp>
      <p:sp>
        <p:nvSpPr>
          <p:cNvPr id="3222" name="Google Shape;3222;p119"/>
          <p:cNvSpPr txBox="1"/>
          <p:nvPr/>
        </p:nvSpPr>
        <p:spPr>
          <a:xfrm>
            <a:off x="6281539" y="2782589"/>
            <a:ext cx="2507704"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a:t>
            </a:r>
            <a:endParaRPr b="1" sz="1800">
              <a:solidFill>
                <a:schemeClr val="dk1"/>
              </a:solidFill>
              <a:latin typeface="Montserrat"/>
              <a:ea typeface="Montserrat"/>
              <a:cs typeface="Montserrat"/>
              <a:sym typeface="Montserrat"/>
            </a:endParaRPr>
          </a:p>
        </p:txBody>
      </p:sp>
      <p:sp>
        <p:nvSpPr>
          <p:cNvPr id="3223" name="Google Shape;3223;p119"/>
          <p:cNvSpPr txBox="1"/>
          <p:nvPr/>
        </p:nvSpPr>
        <p:spPr>
          <a:xfrm>
            <a:off x="6281539" y="3372897"/>
            <a:ext cx="2507704" cy="1632227"/>
          </a:xfrm>
          <a:prstGeom prst="rect">
            <a:avLst/>
          </a:prstGeom>
          <a:noFill/>
          <a:ln>
            <a:noFill/>
          </a:ln>
        </p:spPr>
        <p:txBody>
          <a:bodyPr anchorCtr="0" anchor="t" bIns="27425" lIns="27425" spcFirstLastPara="1" rIns="27425" wrap="square" tIns="27425">
            <a:normAutofit fontScale="77500" lnSpcReduction="20000"/>
          </a:bodyPr>
          <a:lstStyle/>
          <a:p>
            <a:pPr indent="-78740" lvl="0" marL="0" marR="0" rtl="0" algn="l">
              <a:spcBef>
                <a:spcPts val="0"/>
              </a:spcBef>
              <a:spcAft>
                <a:spcPts val="0"/>
              </a:spcAft>
              <a:buClr>
                <a:schemeClr val="dk1"/>
              </a:buClr>
              <a:buSzPct val="100000"/>
              <a:buFont typeface="Trebuchet MS"/>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dk1"/>
              </a:solidFill>
              <a:latin typeface="Montserrat"/>
              <a:ea typeface="Montserrat"/>
              <a:cs typeface="Montserrat"/>
              <a:sym typeface="Montserrat"/>
            </a:endParaRPr>
          </a:p>
        </p:txBody>
      </p:sp>
      <p:sp>
        <p:nvSpPr>
          <p:cNvPr id="3224" name="Google Shape;3224;p119"/>
          <p:cNvSpPr txBox="1"/>
          <p:nvPr/>
        </p:nvSpPr>
        <p:spPr>
          <a:xfrm>
            <a:off x="9107574" y="2854839"/>
            <a:ext cx="2507704" cy="1632227"/>
          </a:xfrm>
          <a:prstGeom prst="rect">
            <a:avLst/>
          </a:prstGeom>
          <a:noFill/>
          <a:ln>
            <a:noFill/>
          </a:ln>
        </p:spPr>
        <p:txBody>
          <a:bodyPr anchorCtr="0" anchor="t" bIns="27425" lIns="27425" spcFirstLastPara="1" rIns="27425" wrap="square" tIns="27425">
            <a:normAutofit fontScale="77500" lnSpcReduction="20000"/>
          </a:bodyPr>
          <a:lstStyle/>
          <a:p>
            <a:pPr indent="-78740" lvl="0" marL="0" marR="0" rtl="0" algn="l">
              <a:spcBef>
                <a:spcPts val="0"/>
              </a:spcBef>
              <a:spcAft>
                <a:spcPts val="0"/>
              </a:spcAft>
              <a:buClr>
                <a:schemeClr val="dk1"/>
              </a:buClr>
              <a:buSzPct val="100000"/>
              <a:buFont typeface="Trebuchet MS"/>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dk1"/>
              </a:solidFill>
              <a:latin typeface="Montserrat"/>
              <a:ea typeface="Montserrat"/>
              <a:cs typeface="Montserrat"/>
              <a:sym typeface="Montserrat"/>
            </a:endParaRPr>
          </a:p>
        </p:txBody>
      </p:sp>
      <p:pic>
        <p:nvPicPr>
          <p:cNvPr descr="Single gear with solid fill" id="3225" name="Google Shape;3225;p119"/>
          <p:cNvPicPr preferRelativeResize="0"/>
          <p:nvPr/>
        </p:nvPicPr>
        <p:blipFill rotWithShape="1">
          <a:blip r:embed="rId3">
            <a:alphaModFix/>
          </a:blip>
          <a:srcRect b="0" l="0" r="0" t="0"/>
          <a:stretch/>
        </p:blipFill>
        <p:spPr>
          <a:xfrm>
            <a:off x="3460490" y="2515039"/>
            <a:ext cx="785710" cy="785710"/>
          </a:xfrm>
          <a:prstGeom prst="rect">
            <a:avLst/>
          </a:prstGeom>
          <a:noFill/>
          <a:ln>
            <a:noFill/>
          </a:ln>
        </p:spPr>
      </p:pic>
      <p:pic>
        <p:nvPicPr>
          <p:cNvPr descr="Single gear with solid fill" id="3226" name="Google Shape;3226;p119"/>
          <p:cNvPicPr preferRelativeResize="0"/>
          <p:nvPr/>
        </p:nvPicPr>
        <p:blipFill rotWithShape="1">
          <a:blip r:embed="rId3">
            <a:alphaModFix/>
          </a:blip>
          <a:srcRect b="0" l="0" r="0" t="0"/>
          <a:stretch/>
        </p:blipFill>
        <p:spPr>
          <a:xfrm>
            <a:off x="6281539" y="1996879"/>
            <a:ext cx="785710" cy="785710"/>
          </a:xfrm>
          <a:prstGeom prst="rect">
            <a:avLst/>
          </a:prstGeom>
          <a:noFill/>
          <a:ln>
            <a:noFill/>
          </a:ln>
        </p:spPr>
      </p:pic>
      <p:pic>
        <p:nvPicPr>
          <p:cNvPr descr="Single gear with solid fill" id="3227" name="Google Shape;3227;p119"/>
          <p:cNvPicPr preferRelativeResize="0"/>
          <p:nvPr/>
        </p:nvPicPr>
        <p:blipFill rotWithShape="1">
          <a:blip r:embed="rId3">
            <a:alphaModFix/>
          </a:blip>
          <a:srcRect b="0" l="0" r="0" t="0"/>
          <a:stretch/>
        </p:blipFill>
        <p:spPr>
          <a:xfrm>
            <a:off x="639444" y="3033199"/>
            <a:ext cx="785710" cy="785710"/>
          </a:xfrm>
          <a:prstGeom prst="rect">
            <a:avLst/>
          </a:prstGeom>
          <a:noFill/>
          <a:ln>
            <a:noFill/>
          </a:ln>
        </p:spPr>
      </p:pic>
      <p:cxnSp>
        <p:nvCxnSpPr>
          <p:cNvPr id="3228" name="Google Shape;3228;p119"/>
          <p:cNvCxnSpPr/>
          <p:nvPr/>
        </p:nvCxnSpPr>
        <p:spPr>
          <a:xfrm>
            <a:off x="3330333" y="3707130"/>
            <a:ext cx="0" cy="560070"/>
          </a:xfrm>
          <a:prstGeom prst="straightConnector1">
            <a:avLst/>
          </a:prstGeom>
          <a:noFill/>
          <a:ln cap="flat" cmpd="sng" w="41275">
            <a:solidFill>
              <a:schemeClr val="accent2"/>
            </a:solidFill>
            <a:prstDash val="solid"/>
            <a:miter lim="8000"/>
            <a:headEnd len="sm" w="sm" type="none"/>
            <a:tailEnd len="sm" w="sm" type="none"/>
          </a:ln>
        </p:spPr>
      </p:cxnSp>
      <p:cxnSp>
        <p:nvCxnSpPr>
          <p:cNvPr id="3229" name="Google Shape;3229;p119"/>
          <p:cNvCxnSpPr/>
          <p:nvPr/>
        </p:nvCxnSpPr>
        <p:spPr>
          <a:xfrm>
            <a:off x="509285" y="4247169"/>
            <a:ext cx="2821048" cy="0"/>
          </a:xfrm>
          <a:prstGeom prst="straightConnector1">
            <a:avLst/>
          </a:prstGeom>
          <a:noFill/>
          <a:ln cap="flat" cmpd="sng" w="41275">
            <a:solidFill>
              <a:schemeClr val="accent2"/>
            </a:solidFill>
            <a:prstDash val="solid"/>
            <a:miter lim="8000"/>
            <a:headEnd len="sm" w="sm" type="none"/>
            <a:tailEnd len="sm" w="sm" type="none"/>
          </a:ln>
        </p:spPr>
      </p:cxnSp>
      <p:cxnSp>
        <p:nvCxnSpPr>
          <p:cNvPr id="3230" name="Google Shape;3230;p119"/>
          <p:cNvCxnSpPr/>
          <p:nvPr/>
        </p:nvCxnSpPr>
        <p:spPr>
          <a:xfrm>
            <a:off x="3330333" y="3729009"/>
            <a:ext cx="2821048" cy="0"/>
          </a:xfrm>
          <a:prstGeom prst="straightConnector1">
            <a:avLst/>
          </a:prstGeom>
          <a:noFill/>
          <a:ln cap="flat" cmpd="sng" w="41275">
            <a:solidFill>
              <a:schemeClr val="accent2"/>
            </a:solidFill>
            <a:prstDash val="solid"/>
            <a:miter lim="8000"/>
            <a:headEnd len="sm" w="sm" type="none"/>
            <a:tailEnd len="sm" w="sm" type="none"/>
          </a:ln>
        </p:spPr>
      </p:cxnSp>
      <p:sp>
        <p:nvSpPr>
          <p:cNvPr id="3231" name="Google Shape;3231;p119"/>
          <p:cNvSpPr txBox="1"/>
          <p:nvPr/>
        </p:nvSpPr>
        <p:spPr>
          <a:xfrm>
            <a:off x="639444" y="4409217"/>
            <a:ext cx="2507704" cy="1632227"/>
          </a:xfrm>
          <a:prstGeom prst="rect">
            <a:avLst/>
          </a:prstGeom>
          <a:noFill/>
          <a:ln>
            <a:noFill/>
          </a:ln>
        </p:spPr>
        <p:txBody>
          <a:bodyPr anchorCtr="0" anchor="t" bIns="27425" lIns="27425" spcFirstLastPara="1" rIns="27425" wrap="square" tIns="27425">
            <a:normAutofit fontScale="77500" lnSpcReduction="20000"/>
          </a:bodyPr>
          <a:lstStyle/>
          <a:p>
            <a:pPr indent="-78740" lvl="0" marL="0" marR="0" rtl="0" algn="l">
              <a:spcBef>
                <a:spcPts val="0"/>
              </a:spcBef>
              <a:spcAft>
                <a:spcPts val="0"/>
              </a:spcAft>
              <a:buClr>
                <a:schemeClr val="dk1"/>
              </a:buClr>
              <a:buSzPct val="100000"/>
              <a:buFont typeface="Trebuchet MS"/>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dk1"/>
              </a:solidFill>
              <a:latin typeface="Montserrat"/>
              <a:ea typeface="Montserrat"/>
              <a:cs typeface="Montserrat"/>
              <a:sym typeface="Montserrat"/>
            </a:endParaRPr>
          </a:p>
        </p:txBody>
      </p:sp>
      <p:sp>
        <p:nvSpPr>
          <p:cNvPr id="3232" name="Google Shape;3232;p119"/>
          <p:cNvSpPr txBox="1"/>
          <p:nvPr/>
        </p:nvSpPr>
        <p:spPr>
          <a:xfrm>
            <a:off x="3460492" y="3891057"/>
            <a:ext cx="2507704" cy="1632227"/>
          </a:xfrm>
          <a:prstGeom prst="rect">
            <a:avLst/>
          </a:prstGeom>
          <a:noFill/>
          <a:ln>
            <a:noFill/>
          </a:ln>
        </p:spPr>
        <p:txBody>
          <a:bodyPr anchorCtr="0" anchor="t" bIns="27425" lIns="27425" spcFirstLastPara="1" rIns="27425" wrap="square" tIns="27425">
            <a:normAutofit fontScale="77500" lnSpcReduction="20000"/>
          </a:bodyPr>
          <a:lstStyle/>
          <a:p>
            <a:pPr indent="-78740" lvl="0" marL="0" marR="0" rtl="0" algn="l">
              <a:spcBef>
                <a:spcPts val="0"/>
              </a:spcBef>
              <a:spcAft>
                <a:spcPts val="0"/>
              </a:spcAft>
              <a:buClr>
                <a:schemeClr val="dk1"/>
              </a:buClr>
              <a:buSzPct val="100000"/>
              <a:buFont typeface="Trebuchet MS"/>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dk1"/>
              </a:solidFill>
              <a:latin typeface="Montserrat"/>
              <a:ea typeface="Montserrat"/>
              <a:cs typeface="Montserrat"/>
              <a:sym typeface="Montserrat"/>
            </a:endParaRPr>
          </a:p>
        </p:txBody>
      </p:sp>
      <p:sp>
        <p:nvSpPr>
          <p:cNvPr id="3233" name="Google Shape;3233;p119"/>
          <p:cNvSpPr txBox="1"/>
          <p:nvPr/>
        </p:nvSpPr>
        <p:spPr>
          <a:xfrm>
            <a:off x="639444" y="3818909"/>
            <a:ext cx="2507704"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a:t>
            </a:r>
            <a:endParaRPr b="1" sz="1800">
              <a:solidFill>
                <a:schemeClr val="dk1"/>
              </a:solidFill>
              <a:latin typeface="Montserrat"/>
              <a:ea typeface="Montserrat"/>
              <a:cs typeface="Montserrat"/>
              <a:sym typeface="Montserrat"/>
            </a:endParaRPr>
          </a:p>
        </p:txBody>
      </p:sp>
      <p:sp>
        <p:nvSpPr>
          <p:cNvPr id="3234" name="Google Shape;3234;p119"/>
          <p:cNvSpPr txBox="1"/>
          <p:nvPr/>
        </p:nvSpPr>
        <p:spPr>
          <a:xfrm>
            <a:off x="3460490" y="3300749"/>
            <a:ext cx="2507704"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a:t>
            </a:r>
            <a:endParaRPr b="1" sz="1800">
              <a:solidFill>
                <a:schemeClr val="dk1"/>
              </a:solidFill>
              <a:latin typeface="Montserrat"/>
              <a:ea typeface="Montserrat"/>
              <a:cs typeface="Montserrat"/>
              <a:sym typeface="Montserrat"/>
            </a:endParaRPr>
          </a:p>
        </p:txBody>
      </p:sp>
      <p:cxnSp>
        <p:nvCxnSpPr>
          <p:cNvPr id="3235" name="Google Shape;3235;p119"/>
          <p:cNvCxnSpPr/>
          <p:nvPr/>
        </p:nvCxnSpPr>
        <p:spPr>
          <a:xfrm>
            <a:off x="509285" y="4224674"/>
            <a:ext cx="0" cy="560070"/>
          </a:xfrm>
          <a:prstGeom prst="straightConnector1">
            <a:avLst/>
          </a:prstGeom>
          <a:noFill/>
          <a:ln cap="flat" cmpd="sng" w="41275">
            <a:solidFill>
              <a:schemeClr val="accent2"/>
            </a:solidFill>
            <a:prstDash val="solid"/>
            <a:miter lim="8000"/>
            <a:headEnd len="sm" w="sm" type="none"/>
            <a:tailEnd len="sm" w="sm" type="none"/>
          </a:ln>
        </p:spPr>
      </p:cxnSp>
      <p:sp>
        <p:nvSpPr>
          <p:cNvPr id="3236" name="Google Shape;3236;p119"/>
          <p:cNvSpPr txBox="1"/>
          <p:nvPr/>
        </p:nvSpPr>
        <p:spPr>
          <a:xfrm>
            <a:off x="9107574" y="2264531"/>
            <a:ext cx="2507704"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a:t>
            </a:r>
            <a:endParaRPr b="1" sz="1800">
              <a:solidFill>
                <a:schemeClr val="dk1"/>
              </a:solidFill>
              <a:latin typeface="Montserrat"/>
              <a:ea typeface="Montserrat"/>
              <a:cs typeface="Montserrat"/>
              <a:sym typeface="Montserrat"/>
            </a:endParaRPr>
          </a:p>
        </p:txBody>
      </p:sp>
      <p:pic>
        <p:nvPicPr>
          <p:cNvPr descr="Single gear with solid fill" id="3237" name="Google Shape;3237;p119"/>
          <p:cNvPicPr preferRelativeResize="0"/>
          <p:nvPr/>
        </p:nvPicPr>
        <p:blipFill rotWithShape="1">
          <a:blip r:embed="rId3">
            <a:alphaModFix/>
          </a:blip>
          <a:srcRect b="0" l="0" r="0" t="0"/>
          <a:stretch/>
        </p:blipFill>
        <p:spPr>
          <a:xfrm>
            <a:off x="9107574" y="1478821"/>
            <a:ext cx="785710" cy="785710"/>
          </a:xfrm>
          <a:prstGeom prst="rect">
            <a:avLst/>
          </a:prstGeom>
          <a:noFill/>
          <a:ln>
            <a:noFill/>
          </a:ln>
        </p:spPr>
      </p:pic>
      <p:sp>
        <p:nvSpPr>
          <p:cNvPr id="3238" name="Google Shape;3238;p119"/>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3239" name="Google Shape;3239;p119"/>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sp>
        <p:nvSpPr>
          <p:cNvPr id="3240" name="Google Shape;3240;p11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2" name="Shape 362"/>
        <p:cNvGrpSpPr/>
        <p:nvPr/>
      </p:nvGrpSpPr>
      <p:grpSpPr>
        <a:xfrm>
          <a:off x="0" y="0"/>
          <a:ext cx="0" cy="0"/>
          <a:chOff x="0" y="0"/>
          <a:chExt cx="0" cy="0"/>
        </a:xfrm>
      </p:grpSpPr>
      <p:cxnSp>
        <p:nvCxnSpPr>
          <p:cNvPr id="363" name="Google Shape;363;p12"/>
          <p:cNvCxnSpPr/>
          <p:nvPr/>
        </p:nvCxnSpPr>
        <p:spPr>
          <a:xfrm>
            <a:off x="4016416" y="1544934"/>
            <a:ext cx="1690905" cy="0"/>
          </a:xfrm>
          <a:prstGeom prst="straightConnector1">
            <a:avLst/>
          </a:prstGeom>
          <a:noFill/>
          <a:ln cap="flat" cmpd="sng" w="41275">
            <a:solidFill>
              <a:schemeClr val="accent3"/>
            </a:solidFill>
            <a:prstDash val="solid"/>
            <a:miter lim="8000"/>
            <a:headEnd len="sm" w="sm" type="none"/>
            <a:tailEnd len="sm" w="sm" type="none"/>
          </a:ln>
        </p:spPr>
      </p:cxnSp>
      <p:sp>
        <p:nvSpPr>
          <p:cNvPr id="364" name="Google Shape;364;p12"/>
          <p:cNvSpPr txBox="1"/>
          <p:nvPr/>
        </p:nvSpPr>
        <p:spPr>
          <a:xfrm>
            <a:off x="4016416" y="1706983"/>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b="1" lang="en-US" sz="1400">
                <a:solidFill>
                  <a:schemeClr val="lt1"/>
                </a:solidFill>
                <a:latin typeface="Montserrat"/>
                <a:ea typeface="Montserrat"/>
                <a:cs typeface="Montserrat"/>
                <a:sym typeface="Montserrat"/>
              </a:rPr>
              <a:t>Lorem ipsum dolor sit amet </a:t>
            </a:r>
            <a:endParaRPr b="1" sz="1400">
              <a:solidFill>
                <a:schemeClr val="lt1"/>
              </a:solidFill>
              <a:latin typeface="Montserrat"/>
              <a:ea typeface="Montserrat"/>
              <a:cs typeface="Montserrat"/>
              <a:sym typeface="Montserrat"/>
            </a:endParaRPr>
          </a:p>
        </p:txBody>
      </p:sp>
      <p:sp>
        <p:nvSpPr>
          <p:cNvPr id="365" name="Google Shape;365;p12"/>
          <p:cNvSpPr txBox="1"/>
          <p:nvPr/>
        </p:nvSpPr>
        <p:spPr>
          <a:xfrm>
            <a:off x="4016416" y="645366"/>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lt1"/>
              </a:buClr>
              <a:buSzPts val="4800"/>
              <a:buFont typeface="Trebuchet MS"/>
              <a:buChar char="​"/>
            </a:pPr>
            <a:r>
              <a:rPr b="1" lang="en-US" sz="4800">
                <a:solidFill>
                  <a:schemeClr val="lt1"/>
                </a:solidFill>
                <a:latin typeface="Montserrat"/>
                <a:ea typeface="Montserrat"/>
                <a:cs typeface="Montserrat"/>
                <a:sym typeface="Montserrat"/>
              </a:rPr>
              <a:t>01</a:t>
            </a:r>
            <a:endParaRPr b="1" sz="4800">
              <a:solidFill>
                <a:schemeClr val="lt1"/>
              </a:solidFill>
              <a:latin typeface="Montserrat"/>
              <a:ea typeface="Montserrat"/>
              <a:cs typeface="Montserrat"/>
              <a:sym typeface="Montserrat"/>
            </a:endParaRPr>
          </a:p>
        </p:txBody>
      </p:sp>
      <p:sp>
        <p:nvSpPr>
          <p:cNvPr id="366" name="Google Shape;366;p12"/>
          <p:cNvSpPr txBox="1"/>
          <p:nvPr/>
        </p:nvSpPr>
        <p:spPr>
          <a:xfrm>
            <a:off x="4016416" y="2244087"/>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tempor, quam et mattis pulvinar, mauris ligula suscipit arcu</a:t>
            </a:r>
            <a:endParaRPr/>
          </a:p>
        </p:txBody>
      </p:sp>
      <p:cxnSp>
        <p:nvCxnSpPr>
          <p:cNvPr id="367" name="Google Shape;367;p12"/>
          <p:cNvCxnSpPr/>
          <p:nvPr/>
        </p:nvCxnSpPr>
        <p:spPr>
          <a:xfrm>
            <a:off x="5995353" y="1544934"/>
            <a:ext cx="1690905" cy="0"/>
          </a:xfrm>
          <a:prstGeom prst="straightConnector1">
            <a:avLst/>
          </a:prstGeom>
          <a:noFill/>
          <a:ln cap="flat" cmpd="sng" w="41275">
            <a:solidFill>
              <a:schemeClr val="accent3"/>
            </a:solidFill>
            <a:prstDash val="solid"/>
            <a:miter lim="8000"/>
            <a:headEnd len="sm" w="sm" type="none"/>
            <a:tailEnd len="sm" w="sm" type="none"/>
          </a:ln>
        </p:spPr>
      </p:cxnSp>
      <p:sp>
        <p:nvSpPr>
          <p:cNvPr id="368" name="Google Shape;368;p12"/>
          <p:cNvSpPr txBox="1"/>
          <p:nvPr/>
        </p:nvSpPr>
        <p:spPr>
          <a:xfrm>
            <a:off x="5995353" y="1706983"/>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b="1" lang="en-US" sz="1400">
                <a:solidFill>
                  <a:schemeClr val="lt1"/>
                </a:solidFill>
                <a:latin typeface="Montserrat"/>
                <a:ea typeface="Montserrat"/>
                <a:cs typeface="Montserrat"/>
                <a:sym typeface="Montserrat"/>
              </a:rPr>
              <a:t>Lorem ipsum dolor sit amet </a:t>
            </a:r>
            <a:endParaRPr b="1" sz="1400">
              <a:solidFill>
                <a:schemeClr val="lt1"/>
              </a:solidFill>
              <a:latin typeface="Montserrat"/>
              <a:ea typeface="Montserrat"/>
              <a:cs typeface="Montserrat"/>
              <a:sym typeface="Montserrat"/>
            </a:endParaRPr>
          </a:p>
        </p:txBody>
      </p:sp>
      <p:sp>
        <p:nvSpPr>
          <p:cNvPr id="369" name="Google Shape;369;p12"/>
          <p:cNvSpPr txBox="1"/>
          <p:nvPr/>
        </p:nvSpPr>
        <p:spPr>
          <a:xfrm>
            <a:off x="5995353" y="645366"/>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lt1"/>
              </a:buClr>
              <a:buSzPts val="4800"/>
              <a:buFont typeface="Trebuchet MS"/>
              <a:buChar char="​"/>
            </a:pPr>
            <a:r>
              <a:rPr b="1" lang="en-US" sz="4800">
                <a:solidFill>
                  <a:schemeClr val="lt1"/>
                </a:solidFill>
                <a:latin typeface="Montserrat"/>
                <a:ea typeface="Montserrat"/>
                <a:cs typeface="Montserrat"/>
                <a:sym typeface="Montserrat"/>
              </a:rPr>
              <a:t>02</a:t>
            </a:r>
            <a:endParaRPr b="1" sz="4800">
              <a:solidFill>
                <a:schemeClr val="lt1"/>
              </a:solidFill>
              <a:latin typeface="Montserrat"/>
              <a:ea typeface="Montserrat"/>
              <a:cs typeface="Montserrat"/>
              <a:sym typeface="Montserrat"/>
            </a:endParaRPr>
          </a:p>
        </p:txBody>
      </p:sp>
      <p:sp>
        <p:nvSpPr>
          <p:cNvPr id="370" name="Google Shape;370;p12"/>
          <p:cNvSpPr txBox="1"/>
          <p:nvPr/>
        </p:nvSpPr>
        <p:spPr>
          <a:xfrm>
            <a:off x="5995353" y="2244087"/>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tempor, quam et mattis pulvinar, mauris ligula suscipit arcu</a:t>
            </a:r>
            <a:endParaRPr/>
          </a:p>
        </p:txBody>
      </p:sp>
      <p:cxnSp>
        <p:nvCxnSpPr>
          <p:cNvPr id="371" name="Google Shape;371;p12"/>
          <p:cNvCxnSpPr/>
          <p:nvPr/>
        </p:nvCxnSpPr>
        <p:spPr>
          <a:xfrm>
            <a:off x="7974291" y="1544934"/>
            <a:ext cx="1690905" cy="0"/>
          </a:xfrm>
          <a:prstGeom prst="straightConnector1">
            <a:avLst/>
          </a:prstGeom>
          <a:noFill/>
          <a:ln cap="flat" cmpd="sng" w="41275">
            <a:solidFill>
              <a:schemeClr val="accent3"/>
            </a:solidFill>
            <a:prstDash val="solid"/>
            <a:miter lim="8000"/>
            <a:headEnd len="sm" w="sm" type="none"/>
            <a:tailEnd len="sm" w="sm" type="none"/>
          </a:ln>
        </p:spPr>
      </p:cxnSp>
      <p:sp>
        <p:nvSpPr>
          <p:cNvPr id="372" name="Google Shape;372;p12"/>
          <p:cNvSpPr txBox="1"/>
          <p:nvPr/>
        </p:nvSpPr>
        <p:spPr>
          <a:xfrm>
            <a:off x="7974291" y="1706983"/>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b="1" lang="en-US" sz="1400">
                <a:solidFill>
                  <a:schemeClr val="lt1"/>
                </a:solidFill>
                <a:latin typeface="Montserrat"/>
                <a:ea typeface="Montserrat"/>
                <a:cs typeface="Montserrat"/>
                <a:sym typeface="Montserrat"/>
              </a:rPr>
              <a:t>Lorem ipsum dolor sit amet </a:t>
            </a:r>
            <a:endParaRPr b="1" sz="1400">
              <a:solidFill>
                <a:schemeClr val="lt1"/>
              </a:solidFill>
              <a:latin typeface="Montserrat"/>
              <a:ea typeface="Montserrat"/>
              <a:cs typeface="Montserrat"/>
              <a:sym typeface="Montserrat"/>
            </a:endParaRPr>
          </a:p>
        </p:txBody>
      </p:sp>
      <p:sp>
        <p:nvSpPr>
          <p:cNvPr id="373" name="Google Shape;373;p12"/>
          <p:cNvSpPr txBox="1"/>
          <p:nvPr/>
        </p:nvSpPr>
        <p:spPr>
          <a:xfrm>
            <a:off x="7974291" y="645366"/>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lt1"/>
              </a:buClr>
              <a:buSzPts val="4800"/>
              <a:buFont typeface="Trebuchet MS"/>
              <a:buChar char="​"/>
            </a:pPr>
            <a:r>
              <a:rPr b="1" lang="en-US" sz="4800">
                <a:solidFill>
                  <a:schemeClr val="lt1"/>
                </a:solidFill>
                <a:latin typeface="Montserrat"/>
                <a:ea typeface="Montserrat"/>
                <a:cs typeface="Montserrat"/>
                <a:sym typeface="Montserrat"/>
              </a:rPr>
              <a:t>03</a:t>
            </a:r>
            <a:endParaRPr b="1" sz="4800">
              <a:solidFill>
                <a:schemeClr val="lt1"/>
              </a:solidFill>
              <a:latin typeface="Montserrat"/>
              <a:ea typeface="Montserrat"/>
              <a:cs typeface="Montserrat"/>
              <a:sym typeface="Montserrat"/>
            </a:endParaRPr>
          </a:p>
        </p:txBody>
      </p:sp>
      <p:sp>
        <p:nvSpPr>
          <p:cNvPr id="374" name="Google Shape;374;p12"/>
          <p:cNvSpPr txBox="1"/>
          <p:nvPr/>
        </p:nvSpPr>
        <p:spPr>
          <a:xfrm>
            <a:off x="7974291" y="2244087"/>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tempor, quam et mattis pulvinar, mauris ligula suscipit arcu</a:t>
            </a:r>
            <a:endParaRPr/>
          </a:p>
        </p:txBody>
      </p:sp>
      <p:cxnSp>
        <p:nvCxnSpPr>
          <p:cNvPr id="375" name="Google Shape;375;p12"/>
          <p:cNvCxnSpPr/>
          <p:nvPr/>
        </p:nvCxnSpPr>
        <p:spPr>
          <a:xfrm>
            <a:off x="9953227" y="1544934"/>
            <a:ext cx="1690905" cy="0"/>
          </a:xfrm>
          <a:prstGeom prst="straightConnector1">
            <a:avLst/>
          </a:prstGeom>
          <a:noFill/>
          <a:ln cap="flat" cmpd="sng" w="41275">
            <a:solidFill>
              <a:schemeClr val="accent3"/>
            </a:solidFill>
            <a:prstDash val="solid"/>
            <a:miter lim="8000"/>
            <a:headEnd len="sm" w="sm" type="none"/>
            <a:tailEnd len="sm" w="sm" type="none"/>
          </a:ln>
        </p:spPr>
      </p:cxnSp>
      <p:sp>
        <p:nvSpPr>
          <p:cNvPr id="376" name="Google Shape;376;p12"/>
          <p:cNvSpPr txBox="1"/>
          <p:nvPr/>
        </p:nvSpPr>
        <p:spPr>
          <a:xfrm>
            <a:off x="9953227" y="1706983"/>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b="1" lang="en-US" sz="1400">
                <a:solidFill>
                  <a:schemeClr val="lt1"/>
                </a:solidFill>
                <a:latin typeface="Montserrat"/>
                <a:ea typeface="Montserrat"/>
                <a:cs typeface="Montserrat"/>
                <a:sym typeface="Montserrat"/>
              </a:rPr>
              <a:t>Lorem ipsum dolor sit amet </a:t>
            </a:r>
            <a:endParaRPr b="1" sz="1400">
              <a:solidFill>
                <a:schemeClr val="lt1"/>
              </a:solidFill>
              <a:latin typeface="Montserrat"/>
              <a:ea typeface="Montserrat"/>
              <a:cs typeface="Montserrat"/>
              <a:sym typeface="Montserrat"/>
            </a:endParaRPr>
          </a:p>
        </p:txBody>
      </p:sp>
      <p:sp>
        <p:nvSpPr>
          <p:cNvPr id="377" name="Google Shape;377;p12"/>
          <p:cNvSpPr txBox="1"/>
          <p:nvPr/>
        </p:nvSpPr>
        <p:spPr>
          <a:xfrm>
            <a:off x="9953227" y="645366"/>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lt1"/>
              </a:buClr>
              <a:buSzPts val="4800"/>
              <a:buFont typeface="Trebuchet MS"/>
              <a:buChar char="​"/>
            </a:pPr>
            <a:r>
              <a:rPr b="1" lang="en-US" sz="4800">
                <a:solidFill>
                  <a:schemeClr val="lt1"/>
                </a:solidFill>
                <a:latin typeface="Montserrat"/>
                <a:ea typeface="Montserrat"/>
                <a:cs typeface="Montserrat"/>
                <a:sym typeface="Montserrat"/>
              </a:rPr>
              <a:t>04</a:t>
            </a:r>
            <a:endParaRPr b="1" sz="4800">
              <a:solidFill>
                <a:schemeClr val="lt1"/>
              </a:solidFill>
              <a:latin typeface="Montserrat"/>
              <a:ea typeface="Montserrat"/>
              <a:cs typeface="Montserrat"/>
              <a:sym typeface="Montserrat"/>
            </a:endParaRPr>
          </a:p>
        </p:txBody>
      </p:sp>
      <p:sp>
        <p:nvSpPr>
          <p:cNvPr id="378" name="Google Shape;378;p12"/>
          <p:cNvSpPr txBox="1"/>
          <p:nvPr/>
        </p:nvSpPr>
        <p:spPr>
          <a:xfrm>
            <a:off x="9953227" y="2244087"/>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tempor, quam et mattis pulvinar, mauris ligula suscipit arcu</a:t>
            </a:r>
            <a:endParaRPr/>
          </a:p>
        </p:txBody>
      </p:sp>
      <p:cxnSp>
        <p:nvCxnSpPr>
          <p:cNvPr id="379" name="Google Shape;379;p12"/>
          <p:cNvCxnSpPr/>
          <p:nvPr/>
        </p:nvCxnSpPr>
        <p:spPr>
          <a:xfrm>
            <a:off x="4016416" y="4328568"/>
            <a:ext cx="1690905" cy="0"/>
          </a:xfrm>
          <a:prstGeom prst="straightConnector1">
            <a:avLst/>
          </a:prstGeom>
          <a:noFill/>
          <a:ln cap="flat" cmpd="sng" w="41275">
            <a:solidFill>
              <a:schemeClr val="accent3"/>
            </a:solidFill>
            <a:prstDash val="solid"/>
            <a:miter lim="8000"/>
            <a:headEnd len="sm" w="sm" type="none"/>
            <a:tailEnd len="sm" w="sm" type="none"/>
          </a:ln>
        </p:spPr>
      </p:cxnSp>
      <p:sp>
        <p:nvSpPr>
          <p:cNvPr id="380" name="Google Shape;380;p12"/>
          <p:cNvSpPr txBox="1"/>
          <p:nvPr/>
        </p:nvSpPr>
        <p:spPr>
          <a:xfrm>
            <a:off x="4016416" y="4490617"/>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b="1" lang="en-US" sz="1400">
                <a:solidFill>
                  <a:schemeClr val="lt1"/>
                </a:solidFill>
                <a:latin typeface="Montserrat"/>
                <a:ea typeface="Montserrat"/>
                <a:cs typeface="Montserrat"/>
                <a:sym typeface="Montserrat"/>
              </a:rPr>
              <a:t>Lorem ipsum dolor sit amet </a:t>
            </a:r>
            <a:endParaRPr b="1" sz="1400">
              <a:solidFill>
                <a:schemeClr val="lt1"/>
              </a:solidFill>
              <a:latin typeface="Montserrat"/>
              <a:ea typeface="Montserrat"/>
              <a:cs typeface="Montserrat"/>
              <a:sym typeface="Montserrat"/>
            </a:endParaRPr>
          </a:p>
        </p:txBody>
      </p:sp>
      <p:sp>
        <p:nvSpPr>
          <p:cNvPr id="381" name="Google Shape;381;p12"/>
          <p:cNvSpPr txBox="1"/>
          <p:nvPr/>
        </p:nvSpPr>
        <p:spPr>
          <a:xfrm>
            <a:off x="4016416" y="3429000"/>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lt1"/>
              </a:buClr>
              <a:buSzPts val="4800"/>
              <a:buFont typeface="Trebuchet MS"/>
              <a:buChar char="​"/>
            </a:pPr>
            <a:r>
              <a:rPr b="1" lang="en-US" sz="4800">
                <a:solidFill>
                  <a:schemeClr val="lt1"/>
                </a:solidFill>
                <a:latin typeface="Montserrat"/>
                <a:ea typeface="Montserrat"/>
                <a:cs typeface="Montserrat"/>
                <a:sym typeface="Montserrat"/>
              </a:rPr>
              <a:t>05</a:t>
            </a:r>
            <a:endParaRPr b="1" sz="4800">
              <a:solidFill>
                <a:schemeClr val="lt1"/>
              </a:solidFill>
              <a:latin typeface="Montserrat"/>
              <a:ea typeface="Montserrat"/>
              <a:cs typeface="Montserrat"/>
              <a:sym typeface="Montserrat"/>
            </a:endParaRPr>
          </a:p>
        </p:txBody>
      </p:sp>
      <p:sp>
        <p:nvSpPr>
          <p:cNvPr id="382" name="Google Shape;382;p12"/>
          <p:cNvSpPr txBox="1"/>
          <p:nvPr/>
        </p:nvSpPr>
        <p:spPr>
          <a:xfrm>
            <a:off x="4016416" y="5027721"/>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tempor, quam et mattis pulvinar, mauris ligula suscipit arcu</a:t>
            </a:r>
            <a:endParaRPr/>
          </a:p>
        </p:txBody>
      </p:sp>
      <p:cxnSp>
        <p:nvCxnSpPr>
          <p:cNvPr id="383" name="Google Shape;383;p12"/>
          <p:cNvCxnSpPr/>
          <p:nvPr/>
        </p:nvCxnSpPr>
        <p:spPr>
          <a:xfrm>
            <a:off x="5995354" y="4328568"/>
            <a:ext cx="1690905" cy="0"/>
          </a:xfrm>
          <a:prstGeom prst="straightConnector1">
            <a:avLst/>
          </a:prstGeom>
          <a:noFill/>
          <a:ln cap="flat" cmpd="sng" w="41275">
            <a:solidFill>
              <a:schemeClr val="accent3"/>
            </a:solidFill>
            <a:prstDash val="solid"/>
            <a:miter lim="8000"/>
            <a:headEnd len="sm" w="sm" type="none"/>
            <a:tailEnd len="sm" w="sm" type="none"/>
          </a:ln>
        </p:spPr>
      </p:cxnSp>
      <p:sp>
        <p:nvSpPr>
          <p:cNvPr id="384" name="Google Shape;384;p12"/>
          <p:cNvSpPr txBox="1"/>
          <p:nvPr/>
        </p:nvSpPr>
        <p:spPr>
          <a:xfrm>
            <a:off x="5995354" y="4490617"/>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b="1" lang="en-US" sz="1400">
                <a:solidFill>
                  <a:schemeClr val="lt1"/>
                </a:solidFill>
                <a:latin typeface="Montserrat"/>
                <a:ea typeface="Montserrat"/>
                <a:cs typeface="Montserrat"/>
                <a:sym typeface="Montserrat"/>
              </a:rPr>
              <a:t>Lorem ipsum dolor sit amet </a:t>
            </a:r>
            <a:endParaRPr b="1" sz="1400">
              <a:solidFill>
                <a:schemeClr val="lt1"/>
              </a:solidFill>
              <a:latin typeface="Montserrat"/>
              <a:ea typeface="Montserrat"/>
              <a:cs typeface="Montserrat"/>
              <a:sym typeface="Montserrat"/>
            </a:endParaRPr>
          </a:p>
        </p:txBody>
      </p:sp>
      <p:sp>
        <p:nvSpPr>
          <p:cNvPr id="385" name="Google Shape;385;p12"/>
          <p:cNvSpPr txBox="1"/>
          <p:nvPr/>
        </p:nvSpPr>
        <p:spPr>
          <a:xfrm>
            <a:off x="5995354" y="3429000"/>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lt1"/>
              </a:buClr>
              <a:buSzPts val="4800"/>
              <a:buFont typeface="Trebuchet MS"/>
              <a:buChar char="​"/>
            </a:pPr>
            <a:r>
              <a:rPr b="1" lang="en-US" sz="4800">
                <a:solidFill>
                  <a:schemeClr val="lt1"/>
                </a:solidFill>
                <a:latin typeface="Montserrat"/>
                <a:ea typeface="Montserrat"/>
                <a:cs typeface="Montserrat"/>
                <a:sym typeface="Montserrat"/>
              </a:rPr>
              <a:t>06</a:t>
            </a:r>
            <a:endParaRPr b="1" sz="4800">
              <a:solidFill>
                <a:schemeClr val="lt1"/>
              </a:solidFill>
              <a:latin typeface="Montserrat"/>
              <a:ea typeface="Montserrat"/>
              <a:cs typeface="Montserrat"/>
              <a:sym typeface="Montserrat"/>
            </a:endParaRPr>
          </a:p>
        </p:txBody>
      </p:sp>
      <p:sp>
        <p:nvSpPr>
          <p:cNvPr id="386" name="Google Shape;386;p12"/>
          <p:cNvSpPr txBox="1"/>
          <p:nvPr/>
        </p:nvSpPr>
        <p:spPr>
          <a:xfrm>
            <a:off x="5995354" y="5027721"/>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tempor, quam et mattis pulvinar, mauris ligula suscipit arcu</a:t>
            </a:r>
            <a:endParaRPr/>
          </a:p>
        </p:txBody>
      </p:sp>
      <p:cxnSp>
        <p:nvCxnSpPr>
          <p:cNvPr id="387" name="Google Shape;387;p12"/>
          <p:cNvCxnSpPr/>
          <p:nvPr/>
        </p:nvCxnSpPr>
        <p:spPr>
          <a:xfrm>
            <a:off x="7974291" y="4328568"/>
            <a:ext cx="1690905" cy="0"/>
          </a:xfrm>
          <a:prstGeom prst="straightConnector1">
            <a:avLst/>
          </a:prstGeom>
          <a:noFill/>
          <a:ln cap="flat" cmpd="sng" w="41275">
            <a:solidFill>
              <a:schemeClr val="accent3"/>
            </a:solidFill>
            <a:prstDash val="solid"/>
            <a:miter lim="8000"/>
            <a:headEnd len="sm" w="sm" type="none"/>
            <a:tailEnd len="sm" w="sm" type="none"/>
          </a:ln>
        </p:spPr>
      </p:cxnSp>
      <p:sp>
        <p:nvSpPr>
          <p:cNvPr id="388" name="Google Shape;388;p12"/>
          <p:cNvSpPr txBox="1"/>
          <p:nvPr/>
        </p:nvSpPr>
        <p:spPr>
          <a:xfrm>
            <a:off x="7974291" y="4490617"/>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b="1" lang="en-US" sz="1400">
                <a:solidFill>
                  <a:schemeClr val="lt1"/>
                </a:solidFill>
                <a:latin typeface="Montserrat"/>
                <a:ea typeface="Montserrat"/>
                <a:cs typeface="Montserrat"/>
                <a:sym typeface="Montserrat"/>
              </a:rPr>
              <a:t>Lorem ipsum dolor sit amet </a:t>
            </a:r>
            <a:endParaRPr b="1" sz="1400">
              <a:solidFill>
                <a:schemeClr val="lt1"/>
              </a:solidFill>
              <a:latin typeface="Montserrat"/>
              <a:ea typeface="Montserrat"/>
              <a:cs typeface="Montserrat"/>
              <a:sym typeface="Montserrat"/>
            </a:endParaRPr>
          </a:p>
        </p:txBody>
      </p:sp>
      <p:sp>
        <p:nvSpPr>
          <p:cNvPr id="389" name="Google Shape;389;p12"/>
          <p:cNvSpPr txBox="1"/>
          <p:nvPr/>
        </p:nvSpPr>
        <p:spPr>
          <a:xfrm>
            <a:off x="7974291" y="3429000"/>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lt1"/>
              </a:buClr>
              <a:buSzPts val="4800"/>
              <a:buFont typeface="Trebuchet MS"/>
              <a:buChar char="​"/>
            </a:pPr>
            <a:r>
              <a:rPr b="1" lang="en-US" sz="4800">
                <a:solidFill>
                  <a:schemeClr val="lt1"/>
                </a:solidFill>
                <a:latin typeface="Montserrat"/>
                <a:ea typeface="Montserrat"/>
                <a:cs typeface="Montserrat"/>
                <a:sym typeface="Montserrat"/>
              </a:rPr>
              <a:t>07</a:t>
            </a:r>
            <a:endParaRPr b="1" sz="4800">
              <a:solidFill>
                <a:schemeClr val="lt1"/>
              </a:solidFill>
              <a:latin typeface="Montserrat"/>
              <a:ea typeface="Montserrat"/>
              <a:cs typeface="Montserrat"/>
              <a:sym typeface="Montserrat"/>
            </a:endParaRPr>
          </a:p>
        </p:txBody>
      </p:sp>
      <p:sp>
        <p:nvSpPr>
          <p:cNvPr id="390" name="Google Shape;390;p12"/>
          <p:cNvSpPr txBox="1"/>
          <p:nvPr/>
        </p:nvSpPr>
        <p:spPr>
          <a:xfrm>
            <a:off x="7974291" y="5027721"/>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tempor, quam et mattis pulvinar, mauris ligula suscipit arcu</a:t>
            </a:r>
            <a:endParaRPr/>
          </a:p>
        </p:txBody>
      </p:sp>
      <p:cxnSp>
        <p:nvCxnSpPr>
          <p:cNvPr id="391" name="Google Shape;391;p12"/>
          <p:cNvCxnSpPr/>
          <p:nvPr/>
        </p:nvCxnSpPr>
        <p:spPr>
          <a:xfrm>
            <a:off x="9953227" y="4328568"/>
            <a:ext cx="1690905" cy="0"/>
          </a:xfrm>
          <a:prstGeom prst="straightConnector1">
            <a:avLst/>
          </a:prstGeom>
          <a:noFill/>
          <a:ln cap="flat" cmpd="sng" w="41275">
            <a:solidFill>
              <a:schemeClr val="accent3"/>
            </a:solidFill>
            <a:prstDash val="solid"/>
            <a:miter lim="8000"/>
            <a:headEnd len="sm" w="sm" type="none"/>
            <a:tailEnd len="sm" w="sm" type="none"/>
          </a:ln>
        </p:spPr>
      </p:cxnSp>
      <p:sp>
        <p:nvSpPr>
          <p:cNvPr id="392" name="Google Shape;392;p12"/>
          <p:cNvSpPr txBox="1"/>
          <p:nvPr/>
        </p:nvSpPr>
        <p:spPr>
          <a:xfrm>
            <a:off x="9953227" y="4490617"/>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b="1" lang="en-US" sz="1400">
                <a:solidFill>
                  <a:schemeClr val="lt1"/>
                </a:solidFill>
                <a:latin typeface="Montserrat"/>
                <a:ea typeface="Montserrat"/>
                <a:cs typeface="Montserrat"/>
                <a:sym typeface="Montserrat"/>
              </a:rPr>
              <a:t>Lorem ipsum dolor sit amet </a:t>
            </a:r>
            <a:endParaRPr b="1" sz="1400">
              <a:solidFill>
                <a:schemeClr val="lt1"/>
              </a:solidFill>
              <a:latin typeface="Montserrat"/>
              <a:ea typeface="Montserrat"/>
              <a:cs typeface="Montserrat"/>
              <a:sym typeface="Montserrat"/>
            </a:endParaRPr>
          </a:p>
        </p:txBody>
      </p:sp>
      <p:sp>
        <p:nvSpPr>
          <p:cNvPr id="393" name="Google Shape;393;p12"/>
          <p:cNvSpPr txBox="1"/>
          <p:nvPr/>
        </p:nvSpPr>
        <p:spPr>
          <a:xfrm>
            <a:off x="9953227" y="3429000"/>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lt1"/>
              </a:buClr>
              <a:buSzPts val="4800"/>
              <a:buFont typeface="Trebuchet MS"/>
              <a:buChar char="​"/>
            </a:pPr>
            <a:r>
              <a:rPr b="1" lang="en-US" sz="4800">
                <a:solidFill>
                  <a:schemeClr val="lt1"/>
                </a:solidFill>
                <a:latin typeface="Montserrat"/>
                <a:ea typeface="Montserrat"/>
                <a:cs typeface="Montserrat"/>
                <a:sym typeface="Montserrat"/>
              </a:rPr>
              <a:t>08</a:t>
            </a:r>
            <a:endParaRPr b="1" sz="4800">
              <a:solidFill>
                <a:schemeClr val="lt1"/>
              </a:solidFill>
              <a:latin typeface="Montserrat"/>
              <a:ea typeface="Montserrat"/>
              <a:cs typeface="Montserrat"/>
              <a:sym typeface="Montserrat"/>
            </a:endParaRPr>
          </a:p>
        </p:txBody>
      </p:sp>
      <p:sp>
        <p:nvSpPr>
          <p:cNvPr id="394" name="Google Shape;394;p12"/>
          <p:cNvSpPr txBox="1"/>
          <p:nvPr/>
        </p:nvSpPr>
        <p:spPr>
          <a:xfrm>
            <a:off x="9953227" y="5027721"/>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tempor, quam et mattis pulvinar, mauris ligula suscipit arcu</a:t>
            </a:r>
            <a:endParaRPr/>
          </a:p>
        </p:txBody>
      </p:sp>
      <p:sp>
        <p:nvSpPr>
          <p:cNvPr id="395" name="Google Shape;395;p12"/>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4800"/>
              <a:buFont typeface="Montserrat"/>
              <a:buNone/>
            </a:pPr>
            <a:r>
              <a:rPr lang="en-US" sz="4800"/>
              <a:t>Agenda</a:t>
            </a:r>
            <a:endParaRPr/>
          </a:p>
        </p:txBody>
      </p:sp>
      <p:sp>
        <p:nvSpPr>
          <p:cNvPr id="396" name="Google Shape;396;p12"/>
          <p:cNvSpPr txBox="1"/>
          <p:nvPr/>
        </p:nvSpPr>
        <p:spPr>
          <a:xfrm>
            <a:off x="363794" y="2890418"/>
            <a:ext cx="2634049" cy="2103562"/>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8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cxnSp>
        <p:nvCxnSpPr>
          <p:cNvPr id="397" name="Google Shape;397;p12"/>
          <p:cNvCxnSpPr/>
          <p:nvPr/>
        </p:nvCxnSpPr>
        <p:spPr>
          <a:xfrm>
            <a:off x="363794" y="2714898"/>
            <a:ext cx="2634049" cy="0"/>
          </a:xfrm>
          <a:prstGeom prst="straightConnector1">
            <a:avLst/>
          </a:prstGeom>
          <a:noFill/>
          <a:ln cap="flat" cmpd="sng" w="41275">
            <a:solidFill>
              <a:schemeClr val="accent2"/>
            </a:solidFill>
            <a:prstDash val="solid"/>
            <a:miter lim="8000"/>
            <a:headEnd len="sm" w="sm" type="none"/>
            <a:tailEnd len="sm" w="sm" type="none"/>
          </a:ln>
        </p:spPr>
      </p:cxnSp>
      <p:sp>
        <p:nvSpPr>
          <p:cNvPr id="398" name="Google Shape;398;p1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44" name="Shape 3244"/>
        <p:cNvGrpSpPr/>
        <p:nvPr/>
      </p:nvGrpSpPr>
      <p:grpSpPr>
        <a:xfrm>
          <a:off x="0" y="0"/>
          <a:ext cx="0" cy="0"/>
          <a:chOff x="0" y="0"/>
          <a:chExt cx="0" cy="0"/>
        </a:xfrm>
      </p:grpSpPr>
      <p:sp>
        <p:nvSpPr>
          <p:cNvPr id="3245" name="Google Shape;3245;p12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Zigzag Step Process</a:t>
            </a:r>
            <a:endParaRPr/>
          </a:p>
        </p:txBody>
      </p:sp>
      <p:pic>
        <p:nvPicPr>
          <p:cNvPr descr="Single gear with solid fill" id="3246" name="Google Shape;3246;p120"/>
          <p:cNvPicPr preferRelativeResize="0"/>
          <p:nvPr/>
        </p:nvPicPr>
        <p:blipFill rotWithShape="1">
          <a:blip r:embed="rId3">
            <a:alphaModFix/>
          </a:blip>
          <a:srcRect b="0" l="0" r="0" t="0"/>
          <a:stretch/>
        </p:blipFill>
        <p:spPr>
          <a:xfrm>
            <a:off x="584902" y="3338572"/>
            <a:ext cx="584512" cy="584512"/>
          </a:xfrm>
          <a:prstGeom prst="rect">
            <a:avLst/>
          </a:prstGeom>
          <a:noFill/>
          <a:ln>
            <a:noFill/>
          </a:ln>
        </p:spPr>
      </p:pic>
      <p:sp>
        <p:nvSpPr>
          <p:cNvPr id="3247" name="Google Shape;3247;p120"/>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grpSp>
        <p:nvGrpSpPr>
          <p:cNvPr id="3248" name="Google Shape;3248;p120"/>
          <p:cNvGrpSpPr/>
          <p:nvPr/>
        </p:nvGrpSpPr>
        <p:grpSpPr>
          <a:xfrm>
            <a:off x="5000094" y="3208020"/>
            <a:ext cx="2262855" cy="540741"/>
            <a:chOff x="6357201" y="3032760"/>
            <a:chExt cx="2923959" cy="540741"/>
          </a:xfrm>
        </p:grpSpPr>
        <p:cxnSp>
          <p:nvCxnSpPr>
            <p:cNvPr id="3249" name="Google Shape;3249;p120"/>
            <p:cNvCxnSpPr/>
            <p:nvPr/>
          </p:nvCxnSpPr>
          <p:spPr>
            <a:xfrm>
              <a:off x="6379205" y="3032760"/>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3250" name="Google Shape;3250;p120"/>
            <p:cNvCxnSpPr/>
            <p:nvPr/>
          </p:nvCxnSpPr>
          <p:spPr>
            <a:xfrm>
              <a:off x="6357201" y="3035589"/>
              <a:ext cx="2923959" cy="0"/>
            </a:xfrm>
            <a:prstGeom prst="straightConnector1">
              <a:avLst/>
            </a:prstGeom>
            <a:noFill/>
            <a:ln cap="flat" cmpd="sng" w="41275">
              <a:solidFill>
                <a:schemeClr val="accent2"/>
              </a:solidFill>
              <a:prstDash val="solid"/>
              <a:miter lim="8000"/>
              <a:headEnd len="sm" w="sm" type="none"/>
              <a:tailEnd len="sm" w="sm" type="none"/>
            </a:ln>
          </p:spPr>
        </p:cxnSp>
      </p:grpSp>
      <p:grpSp>
        <p:nvGrpSpPr>
          <p:cNvPr id="3251" name="Google Shape;3251;p120"/>
          <p:cNvGrpSpPr/>
          <p:nvPr/>
        </p:nvGrpSpPr>
        <p:grpSpPr>
          <a:xfrm>
            <a:off x="7264913" y="2689962"/>
            <a:ext cx="2262855" cy="540741"/>
            <a:chOff x="6357201" y="3032760"/>
            <a:chExt cx="2923959" cy="540741"/>
          </a:xfrm>
        </p:grpSpPr>
        <p:cxnSp>
          <p:nvCxnSpPr>
            <p:cNvPr id="3252" name="Google Shape;3252;p120"/>
            <p:cNvCxnSpPr/>
            <p:nvPr/>
          </p:nvCxnSpPr>
          <p:spPr>
            <a:xfrm>
              <a:off x="6376573" y="3032760"/>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3253" name="Google Shape;3253;p120"/>
            <p:cNvCxnSpPr/>
            <p:nvPr/>
          </p:nvCxnSpPr>
          <p:spPr>
            <a:xfrm>
              <a:off x="6357201" y="3035589"/>
              <a:ext cx="2923959" cy="0"/>
            </a:xfrm>
            <a:prstGeom prst="straightConnector1">
              <a:avLst/>
            </a:prstGeom>
            <a:noFill/>
            <a:ln cap="flat" cmpd="sng" w="41275">
              <a:solidFill>
                <a:schemeClr val="accent2"/>
              </a:solidFill>
              <a:prstDash val="solid"/>
              <a:miter lim="8000"/>
              <a:headEnd len="sm" w="sm" type="none"/>
              <a:tailEnd len="sm" w="sm" type="none"/>
            </a:ln>
          </p:spPr>
        </p:cxnSp>
      </p:grpSp>
      <p:sp>
        <p:nvSpPr>
          <p:cNvPr id="3254" name="Google Shape;3254;p120"/>
          <p:cNvSpPr txBox="1"/>
          <p:nvPr/>
        </p:nvSpPr>
        <p:spPr>
          <a:xfrm>
            <a:off x="5104500" y="2782589"/>
            <a:ext cx="2011512" cy="396240"/>
          </a:xfrm>
          <a:prstGeom prst="rect">
            <a:avLst/>
          </a:prstGeom>
          <a:noFill/>
          <a:ln>
            <a:noFill/>
          </a:ln>
        </p:spPr>
        <p:txBody>
          <a:bodyPr anchorCtr="0" anchor="ctr" bIns="27425" lIns="27425" spcFirstLastPara="1" rIns="27425" wrap="square" tIns="27425">
            <a:normAutofit fontScale="92500"/>
          </a:bodyPr>
          <a:lstStyle/>
          <a:p>
            <a:pPr indent="-93980" lvl="0" marL="0" marR="0" rtl="0" algn="l">
              <a:spcBef>
                <a:spcPts val="0"/>
              </a:spcBef>
              <a:spcAft>
                <a:spcPts val="0"/>
              </a:spcAft>
              <a:buClr>
                <a:schemeClr val="dk1"/>
              </a:buClr>
              <a:buSzPct val="100000"/>
              <a:buFont typeface="Trebuchet MS"/>
              <a:buChar char="​"/>
            </a:pPr>
            <a:r>
              <a:rPr b="1" lang="en-US" sz="1600">
                <a:solidFill>
                  <a:schemeClr val="dk1"/>
                </a:solidFill>
                <a:latin typeface="Montserrat"/>
                <a:ea typeface="Montserrat"/>
                <a:cs typeface="Montserrat"/>
                <a:sym typeface="Montserrat"/>
              </a:rPr>
              <a:t>Lorem ipsum dolor</a:t>
            </a:r>
            <a:endParaRPr b="1" sz="1600">
              <a:solidFill>
                <a:schemeClr val="dk1"/>
              </a:solidFill>
              <a:latin typeface="Montserrat"/>
              <a:ea typeface="Montserrat"/>
              <a:cs typeface="Montserrat"/>
              <a:sym typeface="Montserrat"/>
            </a:endParaRPr>
          </a:p>
        </p:txBody>
      </p:sp>
      <p:sp>
        <p:nvSpPr>
          <p:cNvPr id="3255" name="Google Shape;3255;p120"/>
          <p:cNvSpPr txBox="1"/>
          <p:nvPr/>
        </p:nvSpPr>
        <p:spPr>
          <a:xfrm>
            <a:off x="5104500" y="3372897"/>
            <a:ext cx="2011512" cy="1632227"/>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3256" name="Google Shape;3256;p120"/>
          <p:cNvSpPr txBox="1"/>
          <p:nvPr/>
        </p:nvSpPr>
        <p:spPr>
          <a:xfrm>
            <a:off x="7371356" y="2854839"/>
            <a:ext cx="2011512" cy="1632227"/>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cxnSp>
        <p:nvCxnSpPr>
          <p:cNvPr id="3257" name="Google Shape;3257;p120"/>
          <p:cNvCxnSpPr/>
          <p:nvPr/>
        </p:nvCxnSpPr>
        <p:spPr>
          <a:xfrm>
            <a:off x="2743353" y="3707130"/>
            <a:ext cx="0" cy="560070"/>
          </a:xfrm>
          <a:prstGeom prst="straightConnector1">
            <a:avLst/>
          </a:prstGeom>
          <a:noFill/>
          <a:ln cap="flat" cmpd="sng" w="41275">
            <a:solidFill>
              <a:schemeClr val="accent2"/>
            </a:solidFill>
            <a:prstDash val="solid"/>
            <a:miter lim="8000"/>
            <a:headEnd len="sm" w="sm" type="none"/>
            <a:tailEnd len="sm" w="sm" type="none"/>
          </a:ln>
        </p:spPr>
      </p:cxnSp>
      <p:cxnSp>
        <p:nvCxnSpPr>
          <p:cNvPr id="3258" name="Google Shape;3258;p120"/>
          <p:cNvCxnSpPr/>
          <p:nvPr/>
        </p:nvCxnSpPr>
        <p:spPr>
          <a:xfrm>
            <a:off x="480497" y="4247169"/>
            <a:ext cx="2262855" cy="0"/>
          </a:xfrm>
          <a:prstGeom prst="straightConnector1">
            <a:avLst/>
          </a:prstGeom>
          <a:noFill/>
          <a:ln cap="flat" cmpd="sng" w="41275">
            <a:solidFill>
              <a:schemeClr val="accent2"/>
            </a:solidFill>
            <a:prstDash val="solid"/>
            <a:miter lim="8000"/>
            <a:headEnd len="sm" w="sm" type="none"/>
            <a:tailEnd len="sm" w="sm" type="none"/>
          </a:ln>
        </p:spPr>
      </p:cxnSp>
      <p:cxnSp>
        <p:nvCxnSpPr>
          <p:cNvPr id="3259" name="Google Shape;3259;p120"/>
          <p:cNvCxnSpPr/>
          <p:nvPr/>
        </p:nvCxnSpPr>
        <p:spPr>
          <a:xfrm>
            <a:off x="2743353" y="3729009"/>
            <a:ext cx="2262855" cy="0"/>
          </a:xfrm>
          <a:prstGeom prst="straightConnector1">
            <a:avLst/>
          </a:prstGeom>
          <a:noFill/>
          <a:ln cap="flat" cmpd="sng" w="41275">
            <a:solidFill>
              <a:schemeClr val="accent2"/>
            </a:solidFill>
            <a:prstDash val="solid"/>
            <a:miter lim="8000"/>
            <a:headEnd len="sm" w="sm" type="none"/>
            <a:tailEnd len="sm" w="sm" type="none"/>
          </a:ln>
        </p:spPr>
      </p:cxnSp>
      <p:sp>
        <p:nvSpPr>
          <p:cNvPr id="3260" name="Google Shape;3260;p120"/>
          <p:cNvSpPr txBox="1"/>
          <p:nvPr/>
        </p:nvSpPr>
        <p:spPr>
          <a:xfrm>
            <a:off x="584902" y="4409217"/>
            <a:ext cx="2011512" cy="1632227"/>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3261" name="Google Shape;3261;p120"/>
          <p:cNvSpPr txBox="1"/>
          <p:nvPr/>
        </p:nvSpPr>
        <p:spPr>
          <a:xfrm>
            <a:off x="2847758" y="3891057"/>
            <a:ext cx="2011512" cy="1632227"/>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3262" name="Google Shape;3262;p120"/>
          <p:cNvSpPr txBox="1"/>
          <p:nvPr/>
        </p:nvSpPr>
        <p:spPr>
          <a:xfrm>
            <a:off x="584902" y="3818909"/>
            <a:ext cx="2011512" cy="396240"/>
          </a:xfrm>
          <a:prstGeom prst="rect">
            <a:avLst/>
          </a:prstGeom>
          <a:noFill/>
          <a:ln>
            <a:noFill/>
          </a:ln>
        </p:spPr>
        <p:txBody>
          <a:bodyPr anchorCtr="0" anchor="ctr" bIns="27425" lIns="27425" spcFirstLastPara="1" rIns="27425" wrap="square" tIns="27425">
            <a:normAutofit fontScale="92500"/>
          </a:bodyPr>
          <a:lstStyle/>
          <a:p>
            <a:pPr indent="-93980" lvl="0" marL="0" marR="0" rtl="0" algn="l">
              <a:spcBef>
                <a:spcPts val="0"/>
              </a:spcBef>
              <a:spcAft>
                <a:spcPts val="0"/>
              </a:spcAft>
              <a:buClr>
                <a:schemeClr val="dk1"/>
              </a:buClr>
              <a:buSzPct val="100000"/>
              <a:buFont typeface="Trebuchet MS"/>
              <a:buChar char="​"/>
            </a:pPr>
            <a:r>
              <a:rPr b="1" lang="en-US" sz="1600">
                <a:solidFill>
                  <a:schemeClr val="dk1"/>
                </a:solidFill>
                <a:latin typeface="Montserrat"/>
                <a:ea typeface="Montserrat"/>
                <a:cs typeface="Montserrat"/>
                <a:sym typeface="Montserrat"/>
              </a:rPr>
              <a:t>Lorem ipsum dolor</a:t>
            </a:r>
            <a:endParaRPr b="1" sz="1600">
              <a:solidFill>
                <a:schemeClr val="dk1"/>
              </a:solidFill>
              <a:latin typeface="Montserrat"/>
              <a:ea typeface="Montserrat"/>
              <a:cs typeface="Montserrat"/>
              <a:sym typeface="Montserrat"/>
            </a:endParaRPr>
          </a:p>
        </p:txBody>
      </p:sp>
      <p:sp>
        <p:nvSpPr>
          <p:cNvPr id="3263" name="Google Shape;3263;p120"/>
          <p:cNvSpPr txBox="1"/>
          <p:nvPr/>
        </p:nvSpPr>
        <p:spPr>
          <a:xfrm>
            <a:off x="2847756" y="3300749"/>
            <a:ext cx="2011512" cy="396240"/>
          </a:xfrm>
          <a:prstGeom prst="rect">
            <a:avLst/>
          </a:prstGeom>
          <a:noFill/>
          <a:ln>
            <a:noFill/>
          </a:ln>
        </p:spPr>
        <p:txBody>
          <a:bodyPr anchorCtr="0" anchor="ctr" bIns="27425" lIns="27425" spcFirstLastPara="1" rIns="27425" wrap="square" tIns="27425">
            <a:normAutofit fontScale="92500"/>
          </a:bodyPr>
          <a:lstStyle/>
          <a:p>
            <a:pPr indent="-93980" lvl="0" marL="0" marR="0" rtl="0" algn="l">
              <a:spcBef>
                <a:spcPts val="0"/>
              </a:spcBef>
              <a:spcAft>
                <a:spcPts val="0"/>
              </a:spcAft>
              <a:buClr>
                <a:schemeClr val="dk1"/>
              </a:buClr>
              <a:buSzPct val="100000"/>
              <a:buFont typeface="Trebuchet MS"/>
              <a:buChar char="​"/>
            </a:pPr>
            <a:r>
              <a:rPr b="1" lang="en-US" sz="1600">
                <a:solidFill>
                  <a:schemeClr val="dk1"/>
                </a:solidFill>
                <a:latin typeface="Montserrat"/>
                <a:ea typeface="Montserrat"/>
                <a:cs typeface="Montserrat"/>
                <a:sym typeface="Montserrat"/>
              </a:rPr>
              <a:t>Lorem ipsum dolor</a:t>
            </a:r>
            <a:endParaRPr b="1" sz="1600">
              <a:solidFill>
                <a:schemeClr val="dk1"/>
              </a:solidFill>
              <a:latin typeface="Montserrat"/>
              <a:ea typeface="Montserrat"/>
              <a:cs typeface="Montserrat"/>
              <a:sym typeface="Montserrat"/>
            </a:endParaRPr>
          </a:p>
        </p:txBody>
      </p:sp>
      <p:cxnSp>
        <p:nvCxnSpPr>
          <p:cNvPr id="3264" name="Google Shape;3264;p120"/>
          <p:cNvCxnSpPr/>
          <p:nvPr/>
        </p:nvCxnSpPr>
        <p:spPr>
          <a:xfrm>
            <a:off x="480497" y="4224674"/>
            <a:ext cx="0" cy="560070"/>
          </a:xfrm>
          <a:prstGeom prst="straightConnector1">
            <a:avLst/>
          </a:prstGeom>
          <a:noFill/>
          <a:ln cap="flat" cmpd="sng" w="41275">
            <a:solidFill>
              <a:schemeClr val="accent2"/>
            </a:solidFill>
            <a:prstDash val="solid"/>
            <a:miter lim="8000"/>
            <a:headEnd len="sm" w="sm" type="none"/>
            <a:tailEnd len="sm" w="sm" type="none"/>
          </a:ln>
        </p:spPr>
      </p:cxnSp>
      <p:sp>
        <p:nvSpPr>
          <p:cNvPr id="3265" name="Google Shape;3265;p120"/>
          <p:cNvSpPr txBox="1"/>
          <p:nvPr/>
        </p:nvSpPr>
        <p:spPr>
          <a:xfrm>
            <a:off x="7371356" y="2264531"/>
            <a:ext cx="2011512" cy="396240"/>
          </a:xfrm>
          <a:prstGeom prst="rect">
            <a:avLst/>
          </a:prstGeom>
          <a:noFill/>
          <a:ln>
            <a:noFill/>
          </a:ln>
        </p:spPr>
        <p:txBody>
          <a:bodyPr anchorCtr="0" anchor="ctr" bIns="27425" lIns="27425" spcFirstLastPara="1" rIns="27425" wrap="square" tIns="27425">
            <a:normAutofit fontScale="92500"/>
          </a:bodyPr>
          <a:lstStyle/>
          <a:p>
            <a:pPr indent="-93980" lvl="0" marL="0" marR="0" rtl="0" algn="l">
              <a:spcBef>
                <a:spcPts val="0"/>
              </a:spcBef>
              <a:spcAft>
                <a:spcPts val="0"/>
              </a:spcAft>
              <a:buClr>
                <a:schemeClr val="dk1"/>
              </a:buClr>
              <a:buSzPct val="100000"/>
              <a:buFont typeface="Trebuchet MS"/>
              <a:buChar char="​"/>
            </a:pPr>
            <a:r>
              <a:rPr b="1" lang="en-US" sz="1600">
                <a:solidFill>
                  <a:schemeClr val="dk1"/>
                </a:solidFill>
                <a:latin typeface="Montserrat"/>
                <a:ea typeface="Montserrat"/>
                <a:cs typeface="Montserrat"/>
                <a:sym typeface="Montserrat"/>
              </a:rPr>
              <a:t>Lorem ipsum dolor</a:t>
            </a:r>
            <a:endParaRPr b="1" sz="1600">
              <a:solidFill>
                <a:schemeClr val="dk1"/>
              </a:solidFill>
              <a:latin typeface="Montserrat"/>
              <a:ea typeface="Montserrat"/>
              <a:cs typeface="Montserrat"/>
              <a:sym typeface="Montserrat"/>
            </a:endParaRPr>
          </a:p>
        </p:txBody>
      </p:sp>
      <p:cxnSp>
        <p:nvCxnSpPr>
          <p:cNvPr id="3266" name="Google Shape;3266;p120"/>
          <p:cNvCxnSpPr/>
          <p:nvPr/>
        </p:nvCxnSpPr>
        <p:spPr>
          <a:xfrm>
            <a:off x="363795" y="1591167"/>
            <a:ext cx="5288918" cy="0"/>
          </a:xfrm>
          <a:prstGeom prst="straightConnector1">
            <a:avLst/>
          </a:prstGeom>
          <a:noFill/>
          <a:ln cap="flat" cmpd="sng" w="9525">
            <a:solidFill>
              <a:schemeClr val="dk1"/>
            </a:solidFill>
            <a:prstDash val="solid"/>
            <a:miter lim="8000"/>
            <a:headEnd len="sm" w="sm" type="none"/>
            <a:tailEnd len="sm" w="sm" type="none"/>
          </a:ln>
        </p:spPr>
      </p:cxnSp>
      <p:grpSp>
        <p:nvGrpSpPr>
          <p:cNvPr id="3267" name="Google Shape;3267;p120"/>
          <p:cNvGrpSpPr/>
          <p:nvPr/>
        </p:nvGrpSpPr>
        <p:grpSpPr>
          <a:xfrm>
            <a:off x="9535603" y="2173454"/>
            <a:ext cx="2262855" cy="540741"/>
            <a:chOff x="6357201" y="3032760"/>
            <a:chExt cx="2923959" cy="540741"/>
          </a:xfrm>
        </p:grpSpPr>
        <p:cxnSp>
          <p:nvCxnSpPr>
            <p:cNvPr id="3268" name="Google Shape;3268;p120"/>
            <p:cNvCxnSpPr/>
            <p:nvPr/>
          </p:nvCxnSpPr>
          <p:spPr>
            <a:xfrm>
              <a:off x="6373940" y="3032760"/>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3269" name="Google Shape;3269;p120"/>
            <p:cNvCxnSpPr/>
            <p:nvPr/>
          </p:nvCxnSpPr>
          <p:spPr>
            <a:xfrm>
              <a:off x="6357201" y="3035589"/>
              <a:ext cx="2923959" cy="0"/>
            </a:xfrm>
            <a:prstGeom prst="straightConnector1">
              <a:avLst/>
            </a:prstGeom>
            <a:noFill/>
            <a:ln cap="flat" cmpd="sng" w="41275">
              <a:solidFill>
                <a:schemeClr val="accent2"/>
              </a:solidFill>
              <a:prstDash val="solid"/>
              <a:miter lim="8000"/>
              <a:headEnd len="sm" w="sm" type="none"/>
              <a:tailEnd len="sm" w="sm" type="none"/>
            </a:ln>
          </p:spPr>
        </p:cxnSp>
      </p:grpSp>
      <p:sp>
        <p:nvSpPr>
          <p:cNvPr id="3270" name="Google Shape;3270;p120"/>
          <p:cNvSpPr txBox="1"/>
          <p:nvPr/>
        </p:nvSpPr>
        <p:spPr>
          <a:xfrm>
            <a:off x="9640009" y="2338331"/>
            <a:ext cx="2011512" cy="1632227"/>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3271" name="Google Shape;3271;p120"/>
          <p:cNvSpPr txBox="1"/>
          <p:nvPr/>
        </p:nvSpPr>
        <p:spPr>
          <a:xfrm>
            <a:off x="9640009" y="1748023"/>
            <a:ext cx="2011512" cy="396240"/>
          </a:xfrm>
          <a:prstGeom prst="rect">
            <a:avLst/>
          </a:prstGeom>
          <a:noFill/>
          <a:ln>
            <a:noFill/>
          </a:ln>
        </p:spPr>
        <p:txBody>
          <a:bodyPr anchorCtr="0" anchor="ctr" bIns="27425" lIns="27425" spcFirstLastPara="1" rIns="27425" wrap="square" tIns="27425">
            <a:normAutofit fontScale="92500"/>
          </a:bodyPr>
          <a:lstStyle/>
          <a:p>
            <a:pPr indent="-93980" lvl="0" marL="0" marR="0" rtl="0" algn="l">
              <a:spcBef>
                <a:spcPts val="0"/>
              </a:spcBef>
              <a:spcAft>
                <a:spcPts val="0"/>
              </a:spcAft>
              <a:buClr>
                <a:schemeClr val="dk1"/>
              </a:buClr>
              <a:buSzPct val="100000"/>
              <a:buFont typeface="Trebuchet MS"/>
              <a:buChar char="​"/>
            </a:pPr>
            <a:r>
              <a:rPr b="1" lang="en-US" sz="1600">
                <a:solidFill>
                  <a:schemeClr val="dk1"/>
                </a:solidFill>
                <a:latin typeface="Montserrat"/>
                <a:ea typeface="Montserrat"/>
                <a:cs typeface="Montserrat"/>
                <a:sym typeface="Montserrat"/>
              </a:rPr>
              <a:t>Lorem ipsum dolor</a:t>
            </a:r>
            <a:endParaRPr b="1" sz="1600">
              <a:solidFill>
                <a:schemeClr val="dk1"/>
              </a:solidFill>
              <a:latin typeface="Montserrat"/>
              <a:ea typeface="Montserrat"/>
              <a:cs typeface="Montserrat"/>
              <a:sym typeface="Montserrat"/>
            </a:endParaRPr>
          </a:p>
        </p:txBody>
      </p:sp>
      <p:pic>
        <p:nvPicPr>
          <p:cNvPr descr="Single gear with solid fill" id="3272" name="Google Shape;3272;p120"/>
          <p:cNvPicPr preferRelativeResize="0"/>
          <p:nvPr/>
        </p:nvPicPr>
        <p:blipFill rotWithShape="1">
          <a:blip r:embed="rId3">
            <a:alphaModFix/>
          </a:blip>
          <a:srcRect b="0" l="0" r="0" t="0"/>
          <a:stretch/>
        </p:blipFill>
        <p:spPr>
          <a:xfrm>
            <a:off x="2847756" y="2820412"/>
            <a:ext cx="584512" cy="584512"/>
          </a:xfrm>
          <a:prstGeom prst="rect">
            <a:avLst/>
          </a:prstGeom>
          <a:noFill/>
          <a:ln>
            <a:noFill/>
          </a:ln>
        </p:spPr>
      </p:pic>
      <p:pic>
        <p:nvPicPr>
          <p:cNvPr descr="Single gear with solid fill" id="3273" name="Google Shape;3273;p120"/>
          <p:cNvPicPr preferRelativeResize="0"/>
          <p:nvPr/>
        </p:nvPicPr>
        <p:blipFill rotWithShape="1">
          <a:blip r:embed="rId3">
            <a:alphaModFix/>
          </a:blip>
          <a:srcRect b="0" l="0" r="0" t="0"/>
          <a:stretch/>
        </p:blipFill>
        <p:spPr>
          <a:xfrm>
            <a:off x="5104500" y="2302252"/>
            <a:ext cx="584512" cy="584512"/>
          </a:xfrm>
          <a:prstGeom prst="rect">
            <a:avLst/>
          </a:prstGeom>
          <a:noFill/>
          <a:ln>
            <a:noFill/>
          </a:ln>
        </p:spPr>
      </p:pic>
      <p:pic>
        <p:nvPicPr>
          <p:cNvPr descr="Single gear with solid fill" id="3274" name="Google Shape;3274;p120"/>
          <p:cNvPicPr preferRelativeResize="0"/>
          <p:nvPr/>
        </p:nvPicPr>
        <p:blipFill rotWithShape="1">
          <a:blip r:embed="rId3">
            <a:alphaModFix/>
          </a:blip>
          <a:srcRect b="0" l="0" r="0" t="0"/>
          <a:stretch/>
        </p:blipFill>
        <p:spPr>
          <a:xfrm>
            <a:off x="7371356" y="1680019"/>
            <a:ext cx="584512" cy="584512"/>
          </a:xfrm>
          <a:prstGeom prst="rect">
            <a:avLst/>
          </a:prstGeom>
          <a:noFill/>
          <a:ln>
            <a:noFill/>
          </a:ln>
        </p:spPr>
      </p:pic>
      <p:pic>
        <p:nvPicPr>
          <p:cNvPr descr="Single gear with solid fill" id="3275" name="Google Shape;3275;p120"/>
          <p:cNvPicPr preferRelativeResize="0"/>
          <p:nvPr/>
        </p:nvPicPr>
        <p:blipFill rotWithShape="1">
          <a:blip r:embed="rId3">
            <a:alphaModFix/>
          </a:blip>
          <a:srcRect b="0" l="0" r="0" t="0"/>
          <a:stretch/>
        </p:blipFill>
        <p:spPr>
          <a:xfrm>
            <a:off x="9640009" y="1267686"/>
            <a:ext cx="584512" cy="584512"/>
          </a:xfrm>
          <a:prstGeom prst="rect">
            <a:avLst/>
          </a:prstGeom>
          <a:noFill/>
          <a:ln>
            <a:noFill/>
          </a:ln>
        </p:spPr>
      </p:pic>
      <p:sp>
        <p:nvSpPr>
          <p:cNvPr id="3276" name="Google Shape;3276;p12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0" name="Shape 3280"/>
        <p:cNvGrpSpPr/>
        <p:nvPr/>
      </p:nvGrpSpPr>
      <p:grpSpPr>
        <a:xfrm>
          <a:off x="0" y="0"/>
          <a:ext cx="0" cy="0"/>
          <a:chOff x="0" y="0"/>
          <a:chExt cx="0" cy="0"/>
        </a:xfrm>
      </p:grpSpPr>
      <p:sp>
        <p:nvSpPr>
          <p:cNvPr id="3281" name="Google Shape;3281;p121"/>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Petal Slides</a:t>
            </a:r>
            <a:endParaRPr/>
          </a:p>
        </p:txBody>
      </p:sp>
    </p:spTree>
  </p:cSld>
  <p:clrMapOvr>
    <a:masterClrMapping/>
  </p:clrMapOvr>
</p:sld>
</file>

<file path=ppt/slides/slide1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5" name="Shape 3285"/>
        <p:cNvGrpSpPr/>
        <p:nvPr/>
      </p:nvGrpSpPr>
      <p:grpSpPr>
        <a:xfrm>
          <a:off x="0" y="0"/>
          <a:ext cx="0" cy="0"/>
          <a:chOff x="0" y="0"/>
          <a:chExt cx="0" cy="0"/>
        </a:xfrm>
      </p:grpSpPr>
      <p:sp>
        <p:nvSpPr>
          <p:cNvPr id="3286" name="Google Shape;3286;p122"/>
          <p:cNvSpPr/>
          <p:nvPr/>
        </p:nvSpPr>
        <p:spPr>
          <a:xfrm>
            <a:off x="4826509" y="2809982"/>
            <a:ext cx="2522172" cy="2522172"/>
          </a:xfrm>
          <a:prstGeom prst="ellipse">
            <a:avLst/>
          </a:prstGeom>
          <a:solidFill>
            <a:srgbClr val="D3DAE4"/>
          </a:solidFill>
          <a:ln cap="flat" cmpd="sng" w="12700">
            <a:solidFill>
              <a:srgbClr val="D8D8D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287" name="Google Shape;3287;p12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Five-Step Cycle Diagram</a:t>
            </a:r>
            <a:endParaRPr/>
          </a:p>
        </p:txBody>
      </p:sp>
      <p:sp>
        <p:nvSpPr>
          <p:cNvPr id="3288" name="Google Shape;3288;p122"/>
          <p:cNvSpPr/>
          <p:nvPr/>
        </p:nvSpPr>
        <p:spPr>
          <a:xfrm>
            <a:off x="5447130" y="3430603"/>
            <a:ext cx="1280930" cy="1280930"/>
          </a:xfrm>
          <a:prstGeom prst="ellipse">
            <a:avLst/>
          </a:prstGeom>
          <a:solidFill>
            <a:schemeClr val="lt2"/>
          </a:solidFill>
          <a:ln cap="flat" cmpd="sng" w="12700">
            <a:solidFill>
              <a:srgbClr val="D8D8D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289" name="Google Shape;3289;p122"/>
          <p:cNvSpPr/>
          <p:nvPr/>
        </p:nvSpPr>
        <p:spPr>
          <a:xfrm rot="10178551">
            <a:off x="4870242" y="4537830"/>
            <a:ext cx="1033317" cy="1033317"/>
          </a:xfrm>
          <a:prstGeom prst="teardrop">
            <a:avLst>
              <a:gd fmla="val 10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290" name="Google Shape;3290;p122"/>
          <p:cNvSpPr/>
          <p:nvPr/>
        </p:nvSpPr>
        <p:spPr>
          <a:xfrm rot="-7799520">
            <a:off x="4431995" y="3189042"/>
            <a:ext cx="1033317" cy="1033317"/>
          </a:xfrm>
          <a:prstGeom prst="teardrop">
            <a:avLst>
              <a:gd fmla="val 100000" name="adj"/>
            </a:avLst>
          </a:prstGeom>
          <a:solidFill>
            <a:srgbClr val="205A8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291" name="Google Shape;3291;p122"/>
          <p:cNvSpPr/>
          <p:nvPr/>
        </p:nvSpPr>
        <p:spPr>
          <a:xfrm rot="5400000">
            <a:off x="6288442" y="4537830"/>
            <a:ext cx="1033317" cy="1033317"/>
          </a:xfrm>
          <a:prstGeom prst="teardrop">
            <a:avLst>
              <a:gd fmla="val 10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292" name="Google Shape;3292;p122"/>
          <p:cNvSpPr/>
          <p:nvPr/>
        </p:nvSpPr>
        <p:spPr>
          <a:xfrm rot="2467633">
            <a:off x="6726689" y="3189042"/>
            <a:ext cx="1033317" cy="1033317"/>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293" name="Google Shape;3293;p122"/>
          <p:cNvSpPr/>
          <p:nvPr/>
        </p:nvSpPr>
        <p:spPr>
          <a:xfrm rot="-2801482">
            <a:off x="5579342" y="2355445"/>
            <a:ext cx="1033317" cy="1033317"/>
          </a:xfrm>
          <a:prstGeom prst="teardrop">
            <a:avLst>
              <a:gd fmla="val 10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294" name="Google Shape;3294;p122"/>
          <p:cNvSpPr txBox="1"/>
          <p:nvPr/>
        </p:nvSpPr>
        <p:spPr>
          <a:xfrm>
            <a:off x="547490" y="2143594"/>
            <a:ext cx="3366368" cy="305341"/>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rgbClr val="0070FF"/>
                </a:solidFill>
                <a:latin typeface="Montserrat"/>
                <a:ea typeface="Montserrat"/>
                <a:cs typeface="Montserrat"/>
                <a:sym typeface="Montserrat"/>
              </a:rPr>
              <a:t>Lorem ipsum dolor </a:t>
            </a:r>
            <a:endParaRPr b="1" sz="1600">
              <a:solidFill>
                <a:srgbClr val="0070FF"/>
              </a:solidFill>
              <a:latin typeface="Montserrat"/>
              <a:ea typeface="Montserrat"/>
              <a:cs typeface="Montserrat"/>
              <a:sym typeface="Montserrat"/>
            </a:endParaRPr>
          </a:p>
        </p:txBody>
      </p:sp>
      <p:sp>
        <p:nvSpPr>
          <p:cNvPr id="3295" name="Google Shape;3295;p122"/>
          <p:cNvSpPr txBox="1"/>
          <p:nvPr/>
        </p:nvSpPr>
        <p:spPr>
          <a:xfrm>
            <a:off x="547488" y="2495344"/>
            <a:ext cx="3563919" cy="65389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a:t>
            </a:r>
            <a:br>
              <a:rPr lang="en-US" sz="1300">
                <a:solidFill>
                  <a:schemeClr val="dk1"/>
                </a:solidFill>
                <a:latin typeface="Montserrat"/>
                <a:ea typeface="Montserrat"/>
                <a:cs typeface="Montserrat"/>
                <a:sym typeface="Montserrat"/>
              </a:rPr>
            </a:br>
            <a:r>
              <a:rPr lang="en-US" sz="1300">
                <a:solidFill>
                  <a:schemeClr val="dk1"/>
                </a:solidFill>
                <a:latin typeface="Montserrat"/>
                <a:ea typeface="Montserrat"/>
                <a:cs typeface="Montserrat"/>
                <a:sym typeface="Montserrat"/>
              </a:rPr>
              <a:t>pulvinar, </a:t>
            </a:r>
            <a:endParaRPr/>
          </a:p>
        </p:txBody>
      </p:sp>
      <p:sp>
        <p:nvSpPr>
          <p:cNvPr id="3296" name="Google Shape;3296;p122"/>
          <p:cNvSpPr txBox="1"/>
          <p:nvPr/>
        </p:nvSpPr>
        <p:spPr>
          <a:xfrm>
            <a:off x="547490" y="3497359"/>
            <a:ext cx="3366368" cy="305341"/>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rgbClr val="215B88"/>
                </a:solidFill>
                <a:latin typeface="Montserrat"/>
                <a:ea typeface="Montserrat"/>
                <a:cs typeface="Montserrat"/>
                <a:sym typeface="Montserrat"/>
              </a:rPr>
              <a:t>Lorem ipsum dolor </a:t>
            </a:r>
            <a:endParaRPr b="1" sz="1600">
              <a:solidFill>
                <a:srgbClr val="215B88"/>
              </a:solidFill>
              <a:latin typeface="Montserrat"/>
              <a:ea typeface="Montserrat"/>
              <a:cs typeface="Montserrat"/>
              <a:sym typeface="Montserrat"/>
            </a:endParaRPr>
          </a:p>
        </p:txBody>
      </p:sp>
      <p:sp>
        <p:nvSpPr>
          <p:cNvPr id="3297" name="Google Shape;3297;p122"/>
          <p:cNvSpPr txBox="1"/>
          <p:nvPr/>
        </p:nvSpPr>
        <p:spPr>
          <a:xfrm>
            <a:off x="547488" y="3849109"/>
            <a:ext cx="3563919" cy="65389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a:t>
            </a:r>
            <a:br>
              <a:rPr lang="en-US" sz="1300">
                <a:solidFill>
                  <a:schemeClr val="dk1"/>
                </a:solidFill>
                <a:latin typeface="Montserrat"/>
                <a:ea typeface="Montserrat"/>
                <a:cs typeface="Montserrat"/>
                <a:sym typeface="Montserrat"/>
              </a:rPr>
            </a:br>
            <a:r>
              <a:rPr lang="en-US" sz="1300">
                <a:solidFill>
                  <a:schemeClr val="dk1"/>
                </a:solidFill>
                <a:latin typeface="Montserrat"/>
                <a:ea typeface="Montserrat"/>
                <a:cs typeface="Montserrat"/>
                <a:sym typeface="Montserrat"/>
              </a:rPr>
              <a:t>pulvinar, </a:t>
            </a:r>
            <a:endParaRPr/>
          </a:p>
        </p:txBody>
      </p:sp>
      <p:sp>
        <p:nvSpPr>
          <p:cNvPr id="3298" name="Google Shape;3298;p122"/>
          <p:cNvSpPr txBox="1"/>
          <p:nvPr/>
        </p:nvSpPr>
        <p:spPr>
          <a:xfrm>
            <a:off x="547490" y="4851124"/>
            <a:ext cx="3366368" cy="305341"/>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rgbClr val="57BFE8"/>
                </a:solidFill>
                <a:latin typeface="Montserrat"/>
                <a:ea typeface="Montserrat"/>
                <a:cs typeface="Montserrat"/>
                <a:sym typeface="Montserrat"/>
              </a:rPr>
              <a:t>Lorem ipsum dolor </a:t>
            </a:r>
            <a:endParaRPr b="1" sz="1600">
              <a:solidFill>
                <a:srgbClr val="57BFE8"/>
              </a:solidFill>
              <a:latin typeface="Montserrat"/>
              <a:ea typeface="Montserrat"/>
              <a:cs typeface="Montserrat"/>
              <a:sym typeface="Montserrat"/>
            </a:endParaRPr>
          </a:p>
        </p:txBody>
      </p:sp>
      <p:sp>
        <p:nvSpPr>
          <p:cNvPr id="3299" name="Google Shape;3299;p122"/>
          <p:cNvSpPr txBox="1"/>
          <p:nvPr/>
        </p:nvSpPr>
        <p:spPr>
          <a:xfrm>
            <a:off x="547488" y="5202874"/>
            <a:ext cx="3563919" cy="65389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a:t>
            </a:r>
            <a:br>
              <a:rPr lang="en-US" sz="1300">
                <a:solidFill>
                  <a:schemeClr val="dk1"/>
                </a:solidFill>
                <a:latin typeface="Montserrat"/>
                <a:ea typeface="Montserrat"/>
                <a:cs typeface="Montserrat"/>
                <a:sym typeface="Montserrat"/>
              </a:rPr>
            </a:br>
            <a:r>
              <a:rPr lang="en-US" sz="1300">
                <a:solidFill>
                  <a:schemeClr val="dk1"/>
                </a:solidFill>
                <a:latin typeface="Montserrat"/>
                <a:ea typeface="Montserrat"/>
                <a:cs typeface="Montserrat"/>
                <a:sym typeface="Montserrat"/>
              </a:rPr>
              <a:t>pulvinar, </a:t>
            </a:r>
            <a:endParaRPr/>
          </a:p>
        </p:txBody>
      </p:sp>
      <p:sp>
        <p:nvSpPr>
          <p:cNvPr id="3300" name="Google Shape;3300;p122"/>
          <p:cNvSpPr/>
          <p:nvPr/>
        </p:nvSpPr>
        <p:spPr>
          <a:xfrm>
            <a:off x="418390" y="2143595"/>
            <a:ext cx="45719" cy="1005642"/>
          </a:xfrm>
          <a:prstGeom prst="rect">
            <a:avLst/>
          </a:prstGeom>
          <a:solidFill>
            <a:srgbClr val="0070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01" name="Google Shape;3301;p122"/>
          <p:cNvSpPr/>
          <p:nvPr/>
        </p:nvSpPr>
        <p:spPr>
          <a:xfrm>
            <a:off x="418390" y="3497360"/>
            <a:ext cx="45719" cy="1005642"/>
          </a:xfrm>
          <a:prstGeom prst="rect">
            <a:avLst/>
          </a:prstGeom>
          <a:solidFill>
            <a:srgbClr val="215B8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02" name="Google Shape;3302;p122"/>
          <p:cNvSpPr/>
          <p:nvPr/>
        </p:nvSpPr>
        <p:spPr>
          <a:xfrm>
            <a:off x="418390" y="4851125"/>
            <a:ext cx="45719" cy="1005642"/>
          </a:xfrm>
          <a:prstGeom prst="rect">
            <a:avLst/>
          </a:prstGeom>
          <a:solidFill>
            <a:srgbClr val="57BF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3303" name="Google Shape;3303;p122"/>
          <p:cNvGrpSpPr/>
          <p:nvPr/>
        </p:nvGrpSpPr>
        <p:grpSpPr>
          <a:xfrm>
            <a:off x="363795" y="1407188"/>
            <a:ext cx="11434667" cy="301957"/>
            <a:chOff x="363795" y="1220318"/>
            <a:chExt cx="6593568" cy="370849"/>
          </a:xfrm>
        </p:grpSpPr>
        <p:sp>
          <p:nvSpPr>
            <p:cNvPr id="3304" name="Google Shape;3304;p122"/>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3305" name="Google Shape;3305;p122"/>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3306" name="Google Shape;3306;p122"/>
          <p:cNvSpPr txBox="1"/>
          <p:nvPr/>
        </p:nvSpPr>
        <p:spPr>
          <a:xfrm>
            <a:off x="8419100" y="3025931"/>
            <a:ext cx="3271129" cy="305341"/>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1600">
                <a:solidFill>
                  <a:srgbClr val="00A6ED"/>
                </a:solidFill>
                <a:latin typeface="Montserrat"/>
                <a:ea typeface="Montserrat"/>
                <a:cs typeface="Montserrat"/>
                <a:sym typeface="Montserrat"/>
              </a:rPr>
              <a:t>Lorem ipsum dolor </a:t>
            </a:r>
            <a:endParaRPr b="1" sz="1600">
              <a:solidFill>
                <a:srgbClr val="00A6ED"/>
              </a:solidFill>
              <a:latin typeface="Montserrat"/>
              <a:ea typeface="Montserrat"/>
              <a:cs typeface="Montserrat"/>
              <a:sym typeface="Montserrat"/>
            </a:endParaRPr>
          </a:p>
        </p:txBody>
      </p:sp>
      <p:sp>
        <p:nvSpPr>
          <p:cNvPr id="3307" name="Google Shape;3307;p122"/>
          <p:cNvSpPr txBox="1"/>
          <p:nvPr/>
        </p:nvSpPr>
        <p:spPr>
          <a:xfrm>
            <a:off x="8120063" y="3377681"/>
            <a:ext cx="3570166" cy="653893"/>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a:t>
            </a:r>
            <a:br>
              <a:rPr lang="en-US" sz="1300">
                <a:solidFill>
                  <a:schemeClr val="dk1"/>
                </a:solidFill>
                <a:latin typeface="Montserrat"/>
                <a:ea typeface="Montserrat"/>
                <a:cs typeface="Montserrat"/>
                <a:sym typeface="Montserrat"/>
              </a:rPr>
            </a:br>
            <a:r>
              <a:rPr lang="en-US" sz="1300">
                <a:solidFill>
                  <a:schemeClr val="dk1"/>
                </a:solidFill>
                <a:latin typeface="Montserrat"/>
                <a:ea typeface="Montserrat"/>
                <a:cs typeface="Montserrat"/>
                <a:sym typeface="Montserrat"/>
              </a:rPr>
              <a:t>pulvinar, </a:t>
            </a:r>
            <a:endParaRPr/>
          </a:p>
        </p:txBody>
      </p:sp>
      <p:sp>
        <p:nvSpPr>
          <p:cNvPr id="3308" name="Google Shape;3308;p122"/>
          <p:cNvSpPr/>
          <p:nvPr/>
        </p:nvSpPr>
        <p:spPr>
          <a:xfrm>
            <a:off x="11773610" y="3025932"/>
            <a:ext cx="45719" cy="1005642"/>
          </a:xfrm>
          <a:prstGeom prst="rect">
            <a:avLst/>
          </a:prstGeom>
          <a:solidFill>
            <a:srgbClr val="00A6E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09" name="Google Shape;3309;p122"/>
          <p:cNvSpPr txBox="1"/>
          <p:nvPr/>
        </p:nvSpPr>
        <p:spPr>
          <a:xfrm>
            <a:off x="8419100" y="4499374"/>
            <a:ext cx="3271129" cy="305341"/>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1600">
                <a:solidFill>
                  <a:srgbClr val="018DA0"/>
                </a:solidFill>
                <a:latin typeface="Montserrat"/>
                <a:ea typeface="Montserrat"/>
                <a:cs typeface="Montserrat"/>
                <a:sym typeface="Montserrat"/>
              </a:rPr>
              <a:t>Lorem ipsum dolor </a:t>
            </a:r>
            <a:endParaRPr b="1" sz="1600">
              <a:solidFill>
                <a:srgbClr val="018DA0"/>
              </a:solidFill>
              <a:latin typeface="Montserrat"/>
              <a:ea typeface="Montserrat"/>
              <a:cs typeface="Montserrat"/>
              <a:sym typeface="Montserrat"/>
            </a:endParaRPr>
          </a:p>
        </p:txBody>
      </p:sp>
      <p:sp>
        <p:nvSpPr>
          <p:cNvPr id="3310" name="Google Shape;3310;p122"/>
          <p:cNvSpPr txBox="1"/>
          <p:nvPr/>
        </p:nvSpPr>
        <p:spPr>
          <a:xfrm>
            <a:off x="8120063" y="4851124"/>
            <a:ext cx="3570166" cy="653893"/>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a:t>
            </a:r>
            <a:br>
              <a:rPr lang="en-US" sz="1300">
                <a:solidFill>
                  <a:schemeClr val="dk1"/>
                </a:solidFill>
                <a:latin typeface="Montserrat"/>
                <a:ea typeface="Montserrat"/>
                <a:cs typeface="Montserrat"/>
                <a:sym typeface="Montserrat"/>
              </a:rPr>
            </a:br>
            <a:r>
              <a:rPr lang="en-US" sz="1300">
                <a:solidFill>
                  <a:schemeClr val="dk1"/>
                </a:solidFill>
                <a:latin typeface="Montserrat"/>
                <a:ea typeface="Montserrat"/>
                <a:cs typeface="Montserrat"/>
                <a:sym typeface="Montserrat"/>
              </a:rPr>
              <a:t>pulvinar, </a:t>
            </a:r>
            <a:endParaRPr/>
          </a:p>
        </p:txBody>
      </p:sp>
      <p:sp>
        <p:nvSpPr>
          <p:cNvPr id="3311" name="Google Shape;3311;p122"/>
          <p:cNvSpPr/>
          <p:nvPr/>
        </p:nvSpPr>
        <p:spPr>
          <a:xfrm>
            <a:off x="11773610" y="4499375"/>
            <a:ext cx="45719" cy="1005642"/>
          </a:xfrm>
          <a:prstGeom prst="rect">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312" name="Google Shape;3312;p122"/>
          <p:cNvPicPr preferRelativeResize="0"/>
          <p:nvPr/>
        </p:nvPicPr>
        <p:blipFill rotWithShape="1">
          <a:blip r:embed="rId3">
            <a:alphaModFix/>
          </a:blip>
          <a:srcRect b="0" l="0" r="0" t="0"/>
          <a:stretch/>
        </p:blipFill>
        <p:spPr>
          <a:xfrm>
            <a:off x="4585638" y="3340333"/>
            <a:ext cx="730735" cy="730735"/>
          </a:xfrm>
          <a:prstGeom prst="rect">
            <a:avLst/>
          </a:prstGeom>
          <a:noFill/>
          <a:ln>
            <a:noFill/>
          </a:ln>
        </p:spPr>
      </p:pic>
      <p:pic>
        <p:nvPicPr>
          <p:cNvPr descr="Single gear with solid fill" id="3313" name="Google Shape;3313;p122"/>
          <p:cNvPicPr preferRelativeResize="0"/>
          <p:nvPr/>
        </p:nvPicPr>
        <p:blipFill rotWithShape="1">
          <a:blip r:embed="rId3">
            <a:alphaModFix/>
          </a:blip>
          <a:srcRect b="0" l="0" r="0" t="0"/>
          <a:stretch/>
        </p:blipFill>
        <p:spPr>
          <a:xfrm>
            <a:off x="5727335" y="2506736"/>
            <a:ext cx="730735" cy="730735"/>
          </a:xfrm>
          <a:prstGeom prst="rect">
            <a:avLst/>
          </a:prstGeom>
          <a:noFill/>
          <a:ln>
            <a:noFill/>
          </a:ln>
        </p:spPr>
      </p:pic>
      <p:pic>
        <p:nvPicPr>
          <p:cNvPr descr="Single gear with solid fill" id="3314" name="Google Shape;3314;p122"/>
          <p:cNvPicPr preferRelativeResize="0"/>
          <p:nvPr/>
        </p:nvPicPr>
        <p:blipFill rotWithShape="1">
          <a:blip r:embed="rId3">
            <a:alphaModFix/>
          </a:blip>
          <a:srcRect b="0" l="0" r="0" t="0"/>
          <a:stretch/>
        </p:blipFill>
        <p:spPr>
          <a:xfrm>
            <a:off x="6846427" y="3340333"/>
            <a:ext cx="730735" cy="730735"/>
          </a:xfrm>
          <a:prstGeom prst="rect">
            <a:avLst/>
          </a:prstGeom>
          <a:noFill/>
          <a:ln>
            <a:noFill/>
          </a:ln>
        </p:spPr>
      </p:pic>
      <p:pic>
        <p:nvPicPr>
          <p:cNvPr descr="Single gear with solid fill" id="3315" name="Google Shape;3315;p122"/>
          <p:cNvPicPr preferRelativeResize="0"/>
          <p:nvPr/>
        </p:nvPicPr>
        <p:blipFill rotWithShape="1">
          <a:blip r:embed="rId3">
            <a:alphaModFix/>
          </a:blip>
          <a:srcRect b="0" l="0" r="0" t="0"/>
          <a:stretch/>
        </p:blipFill>
        <p:spPr>
          <a:xfrm>
            <a:off x="6439733" y="4689121"/>
            <a:ext cx="730735" cy="730735"/>
          </a:xfrm>
          <a:prstGeom prst="rect">
            <a:avLst/>
          </a:prstGeom>
          <a:noFill/>
          <a:ln>
            <a:noFill/>
          </a:ln>
        </p:spPr>
      </p:pic>
      <p:pic>
        <p:nvPicPr>
          <p:cNvPr descr="Single gear with solid fill" id="3316" name="Google Shape;3316;p122"/>
          <p:cNvPicPr preferRelativeResize="0"/>
          <p:nvPr/>
        </p:nvPicPr>
        <p:blipFill rotWithShape="1">
          <a:blip r:embed="rId3">
            <a:alphaModFix/>
          </a:blip>
          <a:srcRect b="0" l="0" r="0" t="0"/>
          <a:stretch/>
        </p:blipFill>
        <p:spPr>
          <a:xfrm>
            <a:off x="5021533" y="4689121"/>
            <a:ext cx="730735" cy="730735"/>
          </a:xfrm>
          <a:prstGeom prst="rect">
            <a:avLst/>
          </a:prstGeom>
          <a:noFill/>
          <a:ln>
            <a:noFill/>
          </a:ln>
        </p:spPr>
      </p:pic>
      <p:sp>
        <p:nvSpPr>
          <p:cNvPr id="3317" name="Google Shape;3317;p12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1" name="Shape 3321"/>
        <p:cNvGrpSpPr/>
        <p:nvPr/>
      </p:nvGrpSpPr>
      <p:grpSpPr>
        <a:xfrm>
          <a:off x="0" y="0"/>
          <a:ext cx="0" cy="0"/>
          <a:chOff x="0" y="0"/>
          <a:chExt cx="0" cy="0"/>
        </a:xfrm>
      </p:grpSpPr>
      <p:sp>
        <p:nvSpPr>
          <p:cNvPr id="3322" name="Google Shape;3322;p12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Four-Step Cycle Diagram</a:t>
            </a:r>
            <a:endParaRPr/>
          </a:p>
        </p:txBody>
      </p:sp>
      <p:sp>
        <p:nvSpPr>
          <p:cNvPr id="3323" name="Google Shape;3323;p123"/>
          <p:cNvSpPr/>
          <p:nvPr/>
        </p:nvSpPr>
        <p:spPr>
          <a:xfrm rot="1800000">
            <a:off x="4831349" y="2806775"/>
            <a:ext cx="2522172" cy="2522172"/>
          </a:xfrm>
          <a:prstGeom prst="ellipse">
            <a:avLst/>
          </a:prstGeom>
          <a:solidFill>
            <a:srgbClr val="D3DAE4"/>
          </a:solidFill>
          <a:ln cap="flat" cmpd="sng" w="12700">
            <a:solidFill>
              <a:srgbClr val="D8D8D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24" name="Google Shape;3324;p123"/>
          <p:cNvSpPr/>
          <p:nvPr/>
        </p:nvSpPr>
        <p:spPr>
          <a:xfrm rot="1800000">
            <a:off x="5451970" y="3427396"/>
            <a:ext cx="1280930" cy="1280930"/>
          </a:xfrm>
          <a:prstGeom prst="ellipse">
            <a:avLst/>
          </a:prstGeom>
          <a:solidFill>
            <a:schemeClr val="lt2"/>
          </a:solidFill>
          <a:ln cap="flat" cmpd="sng" w="12700">
            <a:solidFill>
              <a:srgbClr val="D8D8D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25" name="Google Shape;3325;p123"/>
          <p:cNvSpPr/>
          <p:nvPr/>
        </p:nvSpPr>
        <p:spPr>
          <a:xfrm rot="-5177586">
            <a:off x="4976145" y="2517071"/>
            <a:ext cx="1033317" cy="1033317"/>
          </a:xfrm>
          <a:prstGeom prst="teardrop">
            <a:avLst>
              <a:gd fmla="val 10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26" name="Google Shape;3326;p123"/>
          <p:cNvSpPr/>
          <p:nvPr/>
        </p:nvSpPr>
        <p:spPr>
          <a:xfrm rot="-238353">
            <a:off x="6182537" y="2517071"/>
            <a:ext cx="1033317" cy="1033317"/>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27" name="Google Shape;3327;p123"/>
          <p:cNvSpPr/>
          <p:nvPr/>
        </p:nvSpPr>
        <p:spPr>
          <a:xfrm rot="2682031">
            <a:off x="6785734" y="3561837"/>
            <a:ext cx="1033317" cy="1033317"/>
          </a:xfrm>
          <a:prstGeom prst="teardrop">
            <a:avLst>
              <a:gd fmla="val 10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28" name="Google Shape;3328;p123"/>
          <p:cNvSpPr/>
          <p:nvPr/>
        </p:nvSpPr>
        <p:spPr>
          <a:xfrm rot="5614353">
            <a:off x="6182538" y="4606603"/>
            <a:ext cx="1033317" cy="1033317"/>
          </a:xfrm>
          <a:prstGeom prst="teardrop">
            <a:avLst>
              <a:gd fmla="val 10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29" name="Google Shape;3329;p123"/>
          <p:cNvSpPr/>
          <p:nvPr/>
        </p:nvSpPr>
        <p:spPr>
          <a:xfrm rot="10316158">
            <a:off x="4976145" y="4606604"/>
            <a:ext cx="1033317" cy="1033317"/>
          </a:xfrm>
          <a:prstGeom prst="teardrop">
            <a:avLst>
              <a:gd fmla="val 100000" name="adj"/>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30" name="Google Shape;3330;p123"/>
          <p:cNvSpPr/>
          <p:nvPr/>
        </p:nvSpPr>
        <p:spPr>
          <a:xfrm rot="-8166886">
            <a:off x="4372949" y="3561837"/>
            <a:ext cx="1033317" cy="1033317"/>
          </a:xfrm>
          <a:prstGeom prst="teardrop">
            <a:avLst>
              <a:gd fmla="val 100000" name="adj"/>
            </a:avLst>
          </a:prstGeom>
          <a:solidFill>
            <a:srgbClr val="205A8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3331" name="Google Shape;3331;p123"/>
          <p:cNvGrpSpPr/>
          <p:nvPr/>
        </p:nvGrpSpPr>
        <p:grpSpPr>
          <a:xfrm>
            <a:off x="363795" y="1407188"/>
            <a:ext cx="11434667" cy="301957"/>
            <a:chOff x="363795" y="1220318"/>
            <a:chExt cx="6593568" cy="370849"/>
          </a:xfrm>
        </p:grpSpPr>
        <p:sp>
          <p:nvSpPr>
            <p:cNvPr id="3332" name="Google Shape;3332;p123"/>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3333" name="Google Shape;3333;p123"/>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pic>
        <p:nvPicPr>
          <p:cNvPr descr="Single gear with solid fill" id="3334" name="Google Shape;3334;p123"/>
          <p:cNvPicPr preferRelativeResize="0"/>
          <p:nvPr/>
        </p:nvPicPr>
        <p:blipFill rotWithShape="1">
          <a:blip r:embed="rId3">
            <a:alphaModFix/>
          </a:blip>
          <a:srcRect b="0" l="0" r="0" t="0"/>
          <a:stretch/>
        </p:blipFill>
        <p:spPr>
          <a:xfrm>
            <a:off x="5127436" y="2668361"/>
            <a:ext cx="730735" cy="730735"/>
          </a:xfrm>
          <a:prstGeom prst="rect">
            <a:avLst/>
          </a:prstGeom>
          <a:noFill/>
          <a:ln>
            <a:noFill/>
          </a:ln>
        </p:spPr>
      </p:pic>
      <p:pic>
        <p:nvPicPr>
          <p:cNvPr descr="Single gear with solid fill" id="3335" name="Google Shape;3335;p123"/>
          <p:cNvPicPr preferRelativeResize="0"/>
          <p:nvPr/>
        </p:nvPicPr>
        <p:blipFill rotWithShape="1">
          <a:blip r:embed="rId3">
            <a:alphaModFix/>
          </a:blip>
          <a:srcRect b="0" l="0" r="0" t="0"/>
          <a:stretch/>
        </p:blipFill>
        <p:spPr>
          <a:xfrm>
            <a:off x="6333828" y="2668362"/>
            <a:ext cx="730735" cy="730735"/>
          </a:xfrm>
          <a:prstGeom prst="rect">
            <a:avLst/>
          </a:prstGeom>
          <a:noFill/>
          <a:ln>
            <a:noFill/>
          </a:ln>
        </p:spPr>
      </p:pic>
      <p:pic>
        <p:nvPicPr>
          <p:cNvPr descr="Single gear with solid fill" id="3336" name="Google Shape;3336;p123"/>
          <p:cNvPicPr preferRelativeResize="0"/>
          <p:nvPr/>
        </p:nvPicPr>
        <p:blipFill rotWithShape="1">
          <a:blip r:embed="rId3">
            <a:alphaModFix/>
          </a:blip>
          <a:srcRect b="0" l="0" r="0" t="0"/>
          <a:stretch/>
        </p:blipFill>
        <p:spPr>
          <a:xfrm>
            <a:off x="5127436" y="4757895"/>
            <a:ext cx="730735" cy="730735"/>
          </a:xfrm>
          <a:prstGeom prst="rect">
            <a:avLst/>
          </a:prstGeom>
          <a:noFill/>
          <a:ln>
            <a:noFill/>
          </a:ln>
        </p:spPr>
      </p:pic>
      <p:pic>
        <p:nvPicPr>
          <p:cNvPr descr="Single gear with solid fill" id="3337" name="Google Shape;3337;p123"/>
          <p:cNvPicPr preferRelativeResize="0"/>
          <p:nvPr/>
        </p:nvPicPr>
        <p:blipFill rotWithShape="1">
          <a:blip r:embed="rId3">
            <a:alphaModFix/>
          </a:blip>
          <a:srcRect b="0" l="0" r="0" t="0"/>
          <a:stretch/>
        </p:blipFill>
        <p:spPr>
          <a:xfrm>
            <a:off x="6333829" y="4757894"/>
            <a:ext cx="730735" cy="730735"/>
          </a:xfrm>
          <a:prstGeom prst="rect">
            <a:avLst/>
          </a:prstGeom>
          <a:noFill/>
          <a:ln>
            <a:noFill/>
          </a:ln>
        </p:spPr>
      </p:pic>
      <p:pic>
        <p:nvPicPr>
          <p:cNvPr descr="Single gear with solid fill" id="3338" name="Google Shape;3338;p123"/>
          <p:cNvPicPr preferRelativeResize="0"/>
          <p:nvPr/>
        </p:nvPicPr>
        <p:blipFill rotWithShape="1">
          <a:blip r:embed="rId3">
            <a:alphaModFix/>
          </a:blip>
          <a:srcRect b="0" l="0" r="0" t="0"/>
          <a:stretch/>
        </p:blipFill>
        <p:spPr>
          <a:xfrm>
            <a:off x="4524240" y="3713128"/>
            <a:ext cx="730735" cy="730735"/>
          </a:xfrm>
          <a:prstGeom prst="rect">
            <a:avLst/>
          </a:prstGeom>
          <a:noFill/>
          <a:ln>
            <a:noFill/>
          </a:ln>
        </p:spPr>
      </p:pic>
      <p:pic>
        <p:nvPicPr>
          <p:cNvPr descr="Single gear with solid fill" id="3339" name="Google Shape;3339;p123"/>
          <p:cNvPicPr preferRelativeResize="0"/>
          <p:nvPr/>
        </p:nvPicPr>
        <p:blipFill rotWithShape="1">
          <a:blip r:embed="rId3">
            <a:alphaModFix/>
          </a:blip>
          <a:srcRect b="0" l="0" r="0" t="0"/>
          <a:stretch/>
        </p:blipFill>
        <p:spPr>
          <a:xfrm>
            <a:off x="6937025" y="3713128"/>
            <a:ext cx="730735" cy="730735"/>
          </a:xfrm>
          <a:prstGeom prst="rect">
            <a:avLst/>
          </a:prstGeom>
          <a:noFill/>
          <a:ln>
            <a:noFill/>
          </a:ln>
        </p:spPr>
      </p:pic>
      <p:sp>
        <p:nvSpPr>
          <p:cNvPr id="3340" name="Google Shape;3340;p123"/>
          <p:cNvSpPr txBox="1"/>
          <p:nvPr/>
        </p:nvSpPr>
        <p:spPr>
          <a:xfrm>
            <a:off x="547490" y="2143594"/>
            <a:ext cx="3366368" cy="305341"/>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rgbClr val="0070FF"/>
                </a:solidFill>
                <a:latin typeface="Montserrat"/>
                <a:ea typeface="Montserrat"/>
                <a:cs typeface="Montserrat"/>
                <a:sym typeface="Montserrat"/>
              </a:rPr>
              <a:t>Lorem ipsum dolor </a:t>
            </a:r>
            <a:endParaRPr b="1" sz="1600">
              <a:solidFill>
                <a:srgbClr val="0070FF"/>
              </a:solidFill>
              <a:latin typeface="Montserrat"/>
              <a:ea typeface="Montserrat"/>
              <a:cs typeface="Montserrat"/>
              <a:sym typeface="Montserrat"/>
            </a:endParaRPr>
          </a:p>
        </p:txBody>
      </p:sp>
      <p:sp>
        <p:nvSpPr>
          <p:cNvPr id="3341" name="Google Shape;3341;p123"/>
          <p:cNvSpPr txBox="1"/>
          <p:nvPr/>
        </p:nvSpPr>
        <p:spPr>
          <a:xfrm>
            <a:off x="547488" y="2495344"/>
            <a:ext cx="3366369" cy="65389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a:t>
            </a:r>
            <a:endParaRPr/>
          </a:p>
        </p:txBody>
      </p:sp>
      <p:sp>
        <p:nvSpPr>
          <p:cNvPr id="3342" name="Google Shape;3342;p123"/>
          <p:cNvSpPr txBox="1"/>
          <p:nvPr/>
        </p:nvSpPr>
        <p:spPr>
          <a:xfrm>
            <a:off x="547490" y="3497359"/>
            <a:ext cx="3366368" cy="305341"/>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rgbClr val="215B88"/>
                </a:solidFill>
                <a:latin typeface="Montserrat"/>
                <a:ea typeface="Montserrat"/>
                <a:cs typeface="Montserrat"/>
                <a:sym typeface="Montserrat"/>
              </a:rPr>
              <a:t>Lorem ipsum dolor </a:t>
            </a:r>
            <a:endParaRPr b="1" sz="1600">
              <a:solidFill>
                <a:srgbClr val="215B88"/>
              </a:solidFill>
              <a:latin typeface="Montserrat"/>
              <a:ea typeface="Montserrat"/>
              <a:cs typeface="Montserrat"/>
              <a:sym typeface="Montserrat"/>
            </a:endParaRPr>
          </a:p>
        </p:txBody>
      </p:sp>
      <p:sp>
        <p:nvSpPr>
          <p:cNvPr id="3343" name="Google Shape;3343;p123"/>
          <p:cNvSpPr txBox="1"/>
          <p:nvPr/>
        </p:nvSpPr>
        <p:spPr>
          <a:xfrm>
            <a:off x="547488" y="3849109"/>
            <a:ext cx="3366369" cy="65389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a:t>
            </a:r>
            <a:endParaRPr/>
          </a:p>
        </p:txBody>
      </p:sp>
      <p:sp>
        <p:nvSpPr>
          <p:cNvPr id="3344" name="Google Shape;3344;p123"/>
          <p:cNvSpPr txBox="1"/>
          <p:nvPr/>
        </p:nvSpPr>
        <p:spPr>
          <a:xfrm>
            <a:off x="547490" y="4851124"/>
            <a:ext cx="3366368" cy="305341"/>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rgbClr val="6B4BB2"/>
                </a:solidFill>
                <a:latin typeface="Montserrat"/>
                <a:ea typeface="Montserrat"/>
                <a:cs typeface="Montserrat"/>
                <a:sym typeface="Montserrat"/>
              </a:rPr>
              <a:t>Lorem ipsum dolor </a:t>
            </a:r>
            <a:endParaRPr b="1" sz="1600">
              <a:solidFill>
                <a:srgbClr val="6B4BB2"/>
              </a:solidFill>
              <a:latin typeface="Montserrat"/>
              <a:ea typeface="Montserrat"/>
              <a:cs typeface="Montserrat"/>
              <a:sym typeface="Montserrat"/>
            </a:endParaRPr>
          </a:p>
        </p:txBody>
      </p:sp>
      <p:sp>
        <p:nvSpPr>
          <p:cNvPr id="3345" name="Google Shape;3345;p123"/>
          <p:cNvSpPr txBox="1"/>
          <p:nvPr/>
        </p:nvSpPr>
        <p:spPr>
          <a:xfrm>
            <a:off x="547488" y="5202874"/>
            <a:ext cx="3366369" cy="65389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a:t>
            </a:r>
            <a:endParaRPr/>
          </a:p>
        </p:txBody>
      </p:sp>
      <p:sp>
        <p:nvSpPr>
          <p:cNvPr id="3346" name="Google Shape;3346;p123"/>
          <p:cNvSpPr/>
          <p:nvPr/>
        </p:nvSpPr>
        <p:spPr>
          <a:xfrm>
            <a:off x="418390" y="2143595"/>
            <a:ext cx="45719" cy="1005642"/>
          </a:xfrm>
          <a:prstGeom prst="rect">
            <a:avLst/>
          </a:prstGeom>
          <a:solidFill>
            <a:srgbClr val="0070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47" name="Google Shape;3347;p123"/>
          <p:cNvSpPr/>
          <p:nvPr/>
        </p:nvSpPr>
        <p:spPr>
          <a:xfrm>
            <a:off x="418390" y="3497360"/>
            <a:ext cx="45719" cy="1005642"/>
          </a:xfrm>
          <a:prstGeom prst="rect">
            <a:avLst/>
          </a:prstGeom>
          <a:solidFill>
            <a:srgbClr val="215B8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48" name="Google Shape;3348;p123"/>
          <p:cNvSpPr/>
          <p:nvPr/>
        </p:nvSpPr>
        <p:spPr>
          <a:xfrm>
            <a:off x="418390" y="4851125"/>
            <a:ext cx="45719" cy="1005642"/>
          </a:xfrm>
          <a:prstGeom prst="rect">
            <a:avLst/>
          </a:prstGeom>
          <a:solidFill>
            <a:srgbClr val="6B4BB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49" name="Google Shape;3349;p123"/>
          <p:cNvSpPr txBox="1"/>
          <p:nvPr/>
        </p:nvSpPr>
        <p:spPr>
          <a:xfrm>
            <a:off x="8419100" y="2143594"/>
            <a:ext cx="3271129" cy="305341"/>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1600">
                <a:solidFill>
                  <a:srgbClr val="00A6ED"/>
                </a:solidFill>
                <a:latin typeface="Montserrat"/>
                <a:ea typeface="Montserrat"/>
                <a:cs typeface="Montserrat"/>
                <a:sym typeface="Montserrat"/>
              </a:rPr>
              <a:t>Lorem ipsum dolor </a:t>
            </a:r>
            <a:endParaRPr b="1" sz="1600">
              <a:solidFill>
                <a:srgbClr val="00A6ED"/>
              </a:solidFill>
              <a:latin typeface="Montserrat"/>
              <a:ea typeface="Montserrat"/>
              <a:cs typeface="Montserrat"/>
              <a:sym typeface="Montserrat"/>
            </a:endParaRPr>
          </a:p>
        </p:txBody>
      </p:sp>
      <p:sp>
        <p:nvSpPr>
          <p:cNvPr id="3350" name="Google Shape;3350;p123"/>
          <p:cNvSpPr txBox="1"/>
          <p:nvPr/>
        </p:nvSpPr>
        <p:spPr>
          <a:xfrm>
            <a:off x="8419099" y="2495344"/>
            <a:ext cx="3271130" cy="653893"/>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a:t>
            </a:r>
            <a:endParaRPr/>
          </a:p>
        </p:txBody>
      </p:sp>
      <p:sp>
        <p:nvSpPr>
          <p:cNvPr id="3351" name="Google Shape;3351;p123"/>
          <p:cNvSpPr/>
          <p:nvPr/>
        </p:nvSpPr>
        <p:spPr>
          <a:xfrm>
            <a:off x="11773610" y="2143595"/>
            <a:ext cx="45719" cy="1005642"/>
          </a:xfrm>
          <a:prstGeom prst="rect">
            <a:avLst/>
          </a:prstGeom>
          <a:solidFill>
            <a:srgbClr val="00A6E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52" name="Google Shape;3352;p123"/>
          <p:cNvSpPr txBox="1"/>
          <p:nvPr/>
        </p:nvSpPr>
        <p:spPr>
          <a:xfrm>
            <a:off x="8419100" y="3497359"/>
            <a:ext cx="3271129" cy="305341"/>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1600">
                <a:solidFill>
                  <a:srgbClr val="018DA0"/>
                </a:solidFill>
                <a:latin typeface="Montserrat"/>
                <a:ea typeface="Montserrat"/>
                <a:cs typeface="Montserrat"/>
                <a:sym typeface="Montserrat"/>
              </a:rPr>
              <a:t>Lorem ipsum dolor </a:t>
            </a:r>
            <a:endParaRPr b="1" sz="1600">
              <a:solidFill>
                <a:srgbClr val="018DA0"/>
              </a:solidFill>
              <a:latin typeface="Montserrat"/>
              <a:ea typeface="Montserrat"/>
              <a:cs typeface="Montserrat"/>
              <a:sym typeface="Montserrat"/>
            </a:endParaRPr>
          </a:p>
        </p:txBody>
      </p:sp>
      <p:sp>
        <p:nvSpPr>
          <p:cNvPr id="3353" name="Google Shape;3353;p123"/>
          <p:cNvSpPr txBox="1"/>
          <p:nvPr/>
        </p:nvSpPr>
        <p:spPr>
          <a:xfrm>
            <a:off x="8419099" y="3849109"/>
            <a:ext cx="3271130" cy="653893"/>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a:t>
            </a:r>
            <a:endParaRPr/>
          </a:p>
        </p:txBody>
      </p:sp>
      <p:sp>
        <p:nvSpPr>
          <p:cNvPr id="3354" name="Google Shape;3354;p123"/>
          <p:cNvSpPr/>
          <p:nvPr/>
        </p:nvSpPr>
        <p:spPr>
          <a:xfrm>
            <a:off x="11773610" y="3497360"/>
            <a:ext cx="45719" cy="1005642"/>
          </a:xfrm>
          <a:prstGeom prst="rect">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55" name="Google Shape;3355;p123"/>
          <p:cNvSpPr txBox="1"/>
          <p:nvPr/>
        </p:nvSpPr>
        <p:spPr>
          <a:xfrm>
            <a:off x="8419100" y="4851124"/>
            <a:ext cx="3271129" cy="305341"/>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1600">
                <a:solidFill>
                  <a:srgbClr val="57BFE8"/>
                </a:solidFill>
                <a:latin typeface="Montserrat"/>
                <a:ea typeface="Montserrat"/>
                <a:cs typeface="Montserrat"/>
                <a:sym typeface="Montserrat"/>
              </a:rPr>
              <a:t>Lorem ipsum dolor </a:t>
            </a:r>
            <a:endParaRPr b="1" sz="1600">
              <a:solidFill>
                <a:srgbClr val="57BFE8"/>
              </a:solidFill>
              <a:latin typeface="Montserrat"/>
              <a:ea typeface="Montserrat"/>
              <a:cs typeface="Montserrat"/>
              <a:sym typeface="Montserrat"/>
            </a:endParaRPr>
          </a:p>
        </p:txBody>
      </p:sp>
      <p:sp>
        <p:nvSpPr>
          <p:cNvPr id="3356" name="Google Shape;3356;p123"/>
          <p:cNvSpPr txBox="1"/>
          <p:nvPr/>
        </p:nvSpPr>
        <p:spPr>
          <a:xfrm>
            <a:off x="8419099" y="5202874"/>
            <a:ext cx="3271130" cy="653893"/>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a:t>
            </a:r>
            <a:endParaRPr/>
          </a:p>
        </p:txBody>
      </p:sp>
      <p:sp>
        <p:nvSpPr>
          <p:cNvPr id="3357" name="Google Shape;3357;p123"/>
          <p:cNvSpPr/>
          <p:nvPr/>
        </p:nvSpPr>
        <p:spPr>
          <a:xfrm>
            <a:off x="11773610" y="4851125"/>
            <a:ext cx="45719" cy="1005642"/>
          </a:xfrm>
          <a:prstGeom prst="rect">
            <a:avLst/>
          </a:prstGeom>
          <a:solidFill>
            <a:srgbClr val="57BF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58" name="Google Shape;3358;p12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62" name="Shape 3362"/>
        <p:cNvGrpSpPr/>
        <p:nvPr/>
      </p:nvGrpSpPr>
      <p:grpSpPr>
        <a:xfrm>
          <a:off x="0" y="0"/>
          <a:ext cx="0" cy="0"/>
          <a:chOff x="0" y="0"/>
          <a:chExt cx="0" cy="0"/>
        </a:xfrm>
      </p:grpSpPr>
      <p:sp>
        <p:nvSpPr>
          <p:cNvPr id="3363" name="Google Shape;3363;p12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Six-Step Petal Cycle</a:t>
            </a:r>
            <a:endParaRPr/>
          </a:p>
        </p:txBody>
      </p:sp>
      <p:grpSp>
        <p:nvGrpSpPr>
          <p:cNvPr id="3364" name="Google Shape;3364;p124"/>
          <p:cNvGrpSpPr/>
          <p:nvPr/>
        </p:nvGrpSpPr>
        <p:grpSpPr>
          <a:xfrm>
            <a:off x="363795" y="1407188"/>
            <a:ext cx="11434667" cy="301957"/>
            <a:chOff x="363795" y="1220318"/>
            <a:chExt cx="6593568" cy="370849"/>
          </a:xfrm>
        </p:grpSpPr>
        <p:sp>
          <p:nvSpPr>
            <p:cNvPr id="3365" name="Google Shape;3365;p12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3366" name="Google Shape;3366;p124"/>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3367" name="Google Shape;3367;p124"/>
          <p:cNvSpPr/>
          <p:nvPr/>
        </p:nvSpPr>
        <p:spPr>
          <a:xfrm rot="4903523">
            <a:off x="4794160" y="2785290"/>
            <a:ext cx="2522172" cy="2522172"/>
          </a:xfrm>
          <a:prstGeom prst="ellipse">
            <a:avLst/>
          </a:prstGeom>
          <a:solidFill>
            <a:srgbClr val="D3DAE4"/>
          </a:solidFill>
          <a:ln cap="flat" cmpd="sng" w="12700">
            <a:solidFill>
              <a:srgbClr val="D8D8D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68" name="Google Shape;3368;p124"/>
          <p:cNvSpPr/>
          <p:nvPr/>
        </p:nvSpPr>
        <p:spPr>
          <a:xfrm rot="4903523">
            <a:off x="5414781" y="3405911"/>
            <a:ext cx="1280930" cy="1280930"/>
          </a:xfrm>
          <a:prstGeom prst="ellipse">
            <a:avLst/>
          </a:prstGeom>
          <a:solidFill>
            <a:schemeClr val="lt2"/>
          </a:solidFill>
          <a:ln cap="flat" cmpd="sng" w="12700">
            <a:solidFill>
              <a:srgbClr val="D8D8D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69" name="Google Shape;3369;p124"/>
          <p:cNvSpPr/>
          <p:nvPr/>
        </p:nvSpPr>
        <p:spPr>
          <a:xfrm rot="9813723">
            <a:off x="5003390" y="4623301"/>
            <a:ext cx="1033317" cy="1033317"/>
          </a:xfrm>
          <a:prstGeom prst="teardrop">
            <a:avLst>
              <a:gd fmla="val 100000" name="adj"/>
            </a:avLst>
          </a:prstGeom>
          <a:solidFill>
            <a:srgbClr val="A590D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70" name="Google Shape;3370;p124"/>
          <p:cNvSpPr/>
          <p:nvPr/>
        </p:nvSpPr>
        <p:spPr>
          <a:xfrm rot="-8995337">
            <a:off x="4354927" y="3801457"/>
            <a:ext cx="1033317" cy="1033317"/>
          </a:xfrm>
          <a:prstGeom prst="teardrop">
            <a:avLst>
              <a:gd fmla="val 100000" name="adj"/>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71" name="Google Shape;3371;p124"/>
          <p:cNvSpPr/>
          <p:nvPr/>
        </p:nvSpPr>
        <p:spPr>
          <a:xfrm rot="-5862376">
            <a:off x="4593160" y="2782055"/>
            <a:ext cx="1033317" cy="1033317"/>
          </a:xfrm>
          <a:prstGeom prst="teardrop">
            <a:avLst>
              <a:gd fmla="val 100000" name="adj"/>
            </a:avLst>
          </a:prstGeom>
          <a:solidFill>
            <a:srgbClr val="205A8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72" name="Google Shape;3372;p124"/>
          <p:cNvSpPr/>
          <p:nvPr/>
        </p:nvSpPr>
        <p:spPr>
          <a:xfrm rot="-2542387">
            <a:off x="5538696" y="2332728"/>
            <a:ext cx="1033317" cy="1033317"/>
          </a:xfrm>
          <a:prstGeom prst="teardrop">
            <a:avLst>
              <a:gd fmla="val 10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73" name="Google Shape;3373;p124"/>
          <p:cNvSpPr/>
          <p:nvPr/>
        </p:nvSpPr>
        <p:spPr>
          <a:xfrm rot="3598954">
            <a:off x="6707185" y="3813640"/>
            <a:ext cx="1033317" cy="1033317"/>
          </a:xfrm>
          <a:prstGeom prst="teardrop">
            <a:avLst>
              <a:gd fmla="val 10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74" name="Google Shape;3374;p124"/>
          <p:cNvSpPr/>
          <p:nvPr/>
        </p:nvSpPr>
        <p:spPr>
          <a:xfrm rot="6805782">
            <a:off x="6050244" y="4628722"/>
            <a:ext cx="1033317" cy="1033317"/>
          </a:xfrm>
          <a:prstGeom prst="teardrop">
            <a:avLst>
              <a:gd fmla="val 10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75" name="Google Shape;3375;p124"/>
          <p:cNvSpPr/>
          <p:nvPr/>
        </p:nvSpPr>
        <p:spPr>
          <a:xfrm rot="454819">
            <a:off x="6479526" y="2791827"/>
            <a:ext cx="1033317" cy="1033317"/>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376" name="Google Shape;3376;p124"/>
          <p:cNvSpPr txBox="1"/>
          <p:nvPr/>
        </p:nvSpPr>
        <p:spPr>
          <a:xfrm>
            <a:off x="547490" y="2383468"/>
            <a:ext cx="3366368"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rgbClr val="215B88"/>
                </a:solidFill>
                <a:latin typeface="Montserrat"/>
                <a:ea typeface="Montserrat"/>
                <a:cs typeface="Montserrat"/>
                <a:sym typeface="Montserrat"/>
              </a:rPr>
              <a:t>Lorem ipsum dolor </a:t>
            </a:r>
            <a:endParaRPr b="1" sz="1400">
              <a:solidFill>
                <a:srgbClr val="215B88"/>
              </a:solidFill>
              <a:latin typeface="Montserrat"/>
              <a:ea typeface="Montserrat"/>
              <a:cs typeface="Montserrat"/>
              <a:sym typeface="Montserrat"/>
            </a:endParaRPr>
          </a:p>
        </p:txBody>
      </p:sp>
      <p:sp>
        <p:nvSpPr>
          <p:cNvPr id="3377" name="Google Shape;3377;p124"/>
          <p:cNvSpPr txBox="1"/>
          <p:nvPr/>
        </p:nvSpPr>
        <p:spPr>
          <a:xfrm>
            <a:off x="547488" y="2688898"/>
            <a:ext cx="3366369" cy="56778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pulvinar, </a:t>
            </a:r>
            <a:endParaRPr/>
          </a:p>
        </p:txBody>
      </p:sp>
      <p:sp>
        <p:nvSpPr>
          <p:cNvPr id="3378" name="Google Shape;3378;p124"/>
          <p:cNvSpPr/>
          <p:nvPr/>
        </p:nvSpPr>
        <p:spPr>
          <a:xfrm>
            <a:off x="418390" y="2383469"/>
            <a:ext cx="45719" cy="873215"/>
          </a:xfrm>
          <a:prstGeom prst="rect">
            <a:avLst/>
          </a:prstGeom>
          <a:solidFill>
            <a:srgbClr val="215B8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3379" name="Google Shape;3379;p124"/>
          <p:cNvSpPr txBox="1"/>
          <p:nvPr/>
        </p:nvSpPr>
        <p:spPr>
          <a:xfrm>
            <a:off x="547490" y="3585360"/>
            <a:ext cx="3366368"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rgbClr val="6B4BB2"/>
                </a:solidFill>
                <a:latin typeface="Montserrat"/>
                <a:ea typeface="Montserrat"/>
                <a:cs typeface="Montserrat"/>
                <a:sym typeface="Montserrat"/>
              </a:rPr>
              <a:t>Lorem ipsum dolor </a:t>
            </a:r>
            <a:endParaRPr b="1" sz="1400">
              <a:solidFill>
                <a:srgbClr val="6B4BB2"/>
              </a:solidFill>
              <a:latin typeface="Montserrat"/>
              <a:ea typeface="Montserrat"/>
              <a:cs typeface="Montserrat"/>
              <a:sym typeface="Montserrat"/>
            </a:endParaRPr>
          </a:p>
        </p:txBody>
      </p:sp>
      <p:sp>
        <p:nvSpPr>
          <p:cNvPr id="3380" name="Google Shape;3380;p124"/>
          <p:cNvSpPr txBox="1"/>
          <p:nvPr/>
        </p:nvSpPr>
        <p:spPr>
          <a:xfrm>
            <a:off x="547488" y="3890790"/>
            <a:ext cx="3366369" cy="56778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pulvinar, </a:t>
            </a:r>
            <a:endParaRPr/>
          </a:p>
        </p:txBody>
      </p:sp>
      <p:sp>
        <p:nvSpPr>
          <p:cNvPr id="3381" name="Google Shape;3381;p124"/>
          <p:cNvSpPr/>
          <p:nvPr/>
        </p:nvSpPr>
        <p:spPr>
          <a:xfrm>
            <a:off x="418390" y="3585361"/>
            <a:ext cx="45719" cy="873215"/>
          </a:xfrm>
          <a:prstGeom prst="rect">
            <a:avLst/>
          </a:prstGeom>
          <a:solidFill>
            <a:srgbClr val="6B4BB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3382" name="Google Shape;3382;p124"/>
          <p:cNvSpPr txBox="1"/>
          <p:nvPr/>
        </p:nvSpPr>
        <p:spPr>
          <a:xfrm>
            <a:off x="547490" y="4787252"/>
            <a:ext cx="3366368"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rgbClr val="A693D1"/>
                </a:solidFill>
                <a:latin typeface="Montserrat"/>
                <a:ea typeface="Montserrat"/>
                <a:cs typeface="Montserrat"/>
                <a:sym typeface="Montserrat"/>
              </a:rPr>
              <a:t>Lorem ipsum dolor </a:t>
            </a:r>
            <a:endParaRPr b="1" sz="1400">
              <a:solidFill>
                <a:srgbClr val="A693D1"/>
              </a:solidFill>
              <a:latin typeface="Montserrat"/>
              <a:ea typeface="Montserrat"/>
              <a:cs typeface="Montserrat"/>
              <a:sym typeface="Montserrat"/>
            </a:endParaRPr>
          </a:p>
        </p:txBody>
      </p:sp>
      <p:sp>
        <p:nvSpPr>
          <p:cNvPr id="3383" name="Google Shape;3383;p124"/>
          <p:cNvSpPr txBox="1"/>
          <p:nvPr/>
        </p:nvSpPr>
        <p:spPr>
          <a:xfrm>
            <a:off x="547488" y="5092682"/>
            <a:ext cx="3366369" cy="56778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pulvinar, </a:t>
            </a:r>
            <a:endParaRPr/>
          </a:p>
        </p:txBody>
      </p:sp>
      <p:sp>
        <p:nvSpPr>
          <p:cNvPr id="3384" name="Google Shape;3384;p124"/>
          <p:cNvSpPr/>
          <p:nvPr/>
        </p:nvSpPr>
        <p:spPr>
          <a:xfrm>
            <a:off x="418390" y="4787253"/>
            <a:ext cx="45719" cy="873215"/>
          </a:xfrm>
          <a:prstGeom prst="rect">
            <a:avLst/>
          </a:prstGeom>
          <a:solidFill>
            <a:srgbClr val="A693D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3385" name="Google Shape;3385;p124"/>
          <p:cNvSpPr txBox="1"/>
          <p:nvPr/>
        </p:nvSpPr>
        <p:spPr>
          <a:xfrm>
            <a:off x="8419100" y="1984784"/>
            <a:ext cx="3271129" cy="265133"/>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1400">
                <a:solidFill>
                  <a:srgbClr val="0070FF"/>
                </a:solidFill>
                <a:latin typeface="Montserrat"/>
                <a:ea typeface="Montserrat"/>
                <a:cs typeface="Montserrat"/>
                <a:sym typeface="Montserrat"/>
              </a:rPr>
              <a:t>Lorem ipsum dolor </a:t>
            </a:r>
            <a:endParaRPr b="1" sz="1400">
              <a:solidFill>
                <a:srgbClr val="0070FF"/>
              </a:solidFill>
              <a:latin typeface="Montserrat"/>
              <a:ea typeface="Montserrat"/>
              <a:cs typeface="Montserrat"/>
              <a:sym typeface="Montserrat"/>
            </a:endParaRPr>
          </a:p>
        </p:txBody>
      </p:sp>
      <p:sp>
        <p:nvSpPr>
          <p:cNvPr id="3386" name="Google Shape;3386;p124"/>
          <p:cNvSpPr txBox="1"/>
          <p:nvPr/>
        </p:nvSpPr>
        <p:spPr>
          <a:xfrm>
            <a:off x="8419099" y="2290214"/>
            <a:ext cx="3271130" cy="567786"/>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pulvinar, </a:t>
            </a:r>
            <a:endParaRPr/>
          </a:p>
        </p:txBody>
      </p:sp>
      <p:sp>
        <p:nvSpPr>
          <p:cNvPr id="3387" name="Google Shape;3387;p124"/>
          <p:cNvSpPr/>
          <p:nvPr/>
        </p:nvSpPr>
        <p:spPr>
          <a:xfrm>
            <a:off x="11773610" y="1984785"/>
            <a:ext cx="45719" cy="873215"/>
          </a:xfrm>
          <a:prstGeom prst="rect">
            <a:avLst/>
          </a:prstGeom>
          <a:solidFill>
            <a:srgbClr val="0070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3388" name="Google Shape;3388;p124"/>
          <p:cNvSpPr txBox="1"/>
          <p:nvPr/>
        </p:nvSpPr>
        <p:spPr>
          <a:xfrm>
            <a:off x="8419100" y="3061546"/>
            <a:ext cx="3271129" cy="265133"/>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1400">
                <a:solidFill>
                  <a:srgbClr val="00A6ED"/>
                </a:solidFill>
                <a:latin typeface="Montserrat"/>
                <a:ea typeface="Montserrat"/>
                <a:cs typeface="Montserrat"/>
                <a:sym typeface="Montserrat"/>
              </a:rPr>
              <a:t>Lorem ipsum dolor </a:t>
            </a:r>
            <a:endParaRPr b="1" sz="1400">
              <a:solidFill>
                <a:srgbClr val="00A6ED"/>
              </a:solidFill>
              <a:latin typeface="Montserrat"/>
              <a:ea typeface="Montserrat"/>
              <a:cs typeface="Montserrat"/>
              <a:sym typeface="Montserrat"/>
            </a:endParaRPr>
          </a:p>
        </p:txBody>
      </p:sp>
      <p:sp>
        <p:nvSpPr>
          <p:cNvPr id="3389" name="Google Shape;3389;p124"/>
          <p:cNvSpPr txBox="1"/>
          <p:nvPr/>
        </p:nvSpPr>
        <p:spPr>
          <a:xfrm>
            <a:off x="8419099" y="3366976"/>
            <a:ext cx="3271130" cy="567786"/>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pulvinar, </a:t>
            </a:r>
            <a:endParaRPr/>
          </a:p>
        </p:txBody>
      </p:sp>
      <p:sp>
        <p:nvSpPr>
          <p:cNvPr id="3390" name="Google Shape;3390;p124"/>
          <p:cNvSpPr/>
          <p:nvPr/>
        </p:nvSpPr>
        <p:spPr>
          <a:xfrm>
            <a:off x="11773610" y="3061547"/>
            <a:ext cx="45719" cy="873215"/>
          </a:xfrm>
          <a:prstGeom prst="rect">
            <a:avLst/>
          </a:prstGeom>
          <a:solidFill>
            <a:srgbClr val="00A6E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3391" name="Google Shape;3391;p124"/>
          <p:cNvSpPr txBox="1"/>
          <p:nvPr/>
        </p:nvSpPr>
        <p:spPr>
          <a:xfrm>
            <a:off x="8419100" y="4138308"/>
            <a:ext cx="3271129" cy="265133"/>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1400">
                <a:solidFill>
                  <a:srgbClr val="018DA0"/>
                </a:solidFill>
                <a:latin typeface="Montserrat"/>
                <a:ea typeface="Montserrat"/>
                <a:cs typeface="Montserrat"/>
                <a:sym typeface="Montserrat"/>
              </a:rPr>
              <a:t>Lorem ipsum dolor </a:t>
            </a:r>
            <a:endParaRPr b="1" sz="1400">
              <a:solidFill>
                <a:srgbClr val="018DA0"/>
              </a:solidFill>
              <a:latin typeface="Montserrat"/>
              <a:ea typeface="Montserrat"/>
              <a:cs typeface="Montserrat"/>
              <a:sym typeface="Montserrat"/>
            </a:endParaRPr>
          </a:p>
        </p:txBody>
      </p:sp>
      <p:sp>
        <p:nvSpPr>
          <p:cNvPr id="3392" name="Google Shape;3392;p124"/>
          <p:cNvSpPr txBox="1"/>
          <p:nvPr/>
        </p:nvSpPr>
        <p:spPr>
          <a:xfrm>
            <a:off x="8419099" y="4443738"/>
            <a:ext cx="3271130" cy="567786"/>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pulvinar, </a:t>
            </a:r>
            <a:endParaRPr/>
          </a:p>
        </p:txBody>
      </p:sp>
      <p:sp>
        <p:nvSpPr>
          <p:cNvPr id="3393" name="Google Shape;3393;p124"/>
          <p:cNvSpPr/>
          <p:nvPr/>
        </p:nvSpPr>
        <p:spPr>
          <a:xfrm>
            <a:off x="11773610" y="4138309"/>
            <a:ext cx="45719" cy="873215"/>
          </a:xfrm>
          <a:prstGeom prst="rect">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3394" name="Google Shape;3394;p124"/>
          <p:cNvSpPr txBox="1"/>
          <p:nvPr/>
        </p:nvSpPr>
        <p:spPr>
          <a:xfrm>
            <a:off x="8419100" y="5215069"/>
            <a:ext cx="3271129" cy="265133"/>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1400">
                <a:solidFill>
                  <a:srgbClr val="57BFE8"/>
                </a:solidFill>
                <a:latin typeface="Montserrat"/>
                <a:ea typeface="Montserrat"/>
                <a:cs typeface="Montserrat"/>
                <a:sym typeface="Montserrat"/>
              </a:rPr>
              <a:t>Lorem ipsum dolor </a:t>
            </a:r>
            <a:endParaRPr b="1" sz="1400">
              <a:solidFill>
                <a:srgbClr val="57BFE8"/>
              </a:solidFill>
              <a:latin typeface="Montserrat"/>
              <a:ea typeface="Montserrat"/>
              <a:cs typeface="Montserrat"/>
              <a:sym typeface="Montserrat"/>
            </a:endParaRPr>
          </a:p>
        </p:txBody>
      </p:sp>
      <p:sp>
        <p:nvSpPr>
          <p:cNvPr id="3395" name="Google Shape;3395;p124"/>
          <p:cNvSpPr txBox="1"/>
          <p:nvPr/>
        </p:nvSpPr>
        <p:spPr>
          <a:xfrm>
            <a:off x="8419099" y="5520499"/>
            <a:ext cx="3271130" cy="567786"/>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pulvinar, </a:t>
            </a:r>
            <a:endParaRPr/>
          </a:p>
        </p:txBody>
      </p:sp>
      <p:sp>
        <p:nvSpPr>
          <p:cNvPr id="3396" name="Google Shape;3396;p124"/>
          <p:cNvSpPr/>
          <p:nvPr/>
        </p:nvSpPr>
        <p:spPr>
          <a:xfrm>
            <a:off x="11773610" y="5215070"/>
            <a:ext cx="45719" cy="873215"/>
          </a:xfrm>
          <a:prstGeom prst="rect">
            <a:avLst/>
          </a:prstGeom>
          <a:solidFill>
            <a:srgbClr val="57BF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pic>
        <p:nvPicPr>
          <p:cNvPr descr="Single gear with solid fill" id="3397" name="Google Shape;3397;p124"/>
          <p:cNvPicPr preferRelativeResize="0"/>
          <p:nvPr/>
        </p:nvPicPr>
        <p:blipFill rotWithShape="1">
          <a:blip r:embed="rId3">
            <a:alphaModFix/>
          </a:blip>
          <a:srcRect b="0" l="0" r="0" t="0"/>
          <a:stretch/>
        </p:blipFill>
        <p:spPr>
          <a:xfrm>
            <a:off x="4776413" y="2965308"/>
            <a:ext cx="666810" cy="666810"/>
          </a:xfrm>
          <a:prstGeom prst="rect">
            <a:avLst/>
          </a:prstGeom>
          <a:noFill/>
          <a:ln>
            <a:noFill/>
          </a:ln>
        </p:spPr>
      </p:pic>
      <p:pic>
        <p:nvPicPr>
          <p:cNvPr descr="Single gear with solid fill" id="3398" name="Google Shape;3398;p124"/>
          <p:cNvPicPr preferRelativeResize="0"/>
          <p:nvPr/>
        </p:nvPicPr>
        <p:blipFill rotWithShape="1">
          <a:blip r:embed="rId3">
            <a:alphaModFix/>
          </a:blip>
          <a:srcRect b="0" l="0" r="0" t="0"/>
          <a:stretch/>
        </p:blipFill>
        <p:spPr>
          <a:xfrm>
            <a:off x="4538180" y="3984710"/>
            <a:ext cx="666810" cy="666810"/>
          </a:xfrm>
          <a:prstGeom prst="rect">
            <a:avLst/>
          </a:prstGeom>
          <a:noFill/>
          <a:ln>
            <a:noFill/>
          </a:ln>
        </p:spPr>
      </p:pic>
      <p:pic>
        <p:nvPicPr>
          <p:cNvPr descr="Single gear with solid fill" id="3399" name="Google Shape;3399;p124"/>
          <p:cNvPicPr preferRelativeResize="0"/>
          <p:nvPr/>
        </p:nvPicPr>
        <p:blipFill rotWithShape="1">
          <a:blip r:embed="rId3">
            <a:alphaModFix/>
          </a:blip>
          <a:srcRect b="0" l="0" r="0" t="0"/>
          <a:stretch/>
        </p:blipFill>
        <p:spPr>
          <a:xfrm>
            <a:off x="5186643" y="4806554"/>
            <a:ext cx="666810" cy="666810"/>
          </a:xfrm>
          <a:prstGeom prst="rect">
            <a:avLst/>
          </a:prstGeom>
          <a:noFill/>
          <a:ln>
            <a:noFill/>
          </a:ln>
        </p:spPr>
      </p:pic>
      <p:pic>
        <p:nvPicPr>
          <p:cNvPr descr="Single gear with solid fill" id="3400" name="Google Shape;3400;p124"/>
          <p:cNvPicPr preferRelativeResize="0"/>
          <p:nvPr/>
        </p:nvPicPr>
        <p:blipFill rotWithShape="1">
          <a:blip r:embed="rId3">
            <a:alphaModFix/>
          </a:blip>
          <a:srcRect b="0" l="0" r="0" t="0"/>
          <a:stretch/>
        </p:blipFill>
        <p:spPr>
          <a:xfrm>
            <a:off x="6233497" y="4811975"/>
            <a:ext cx="666810" cy="666810"/>
          </a:xfrm>
          <a:prstGeom prst="rect">
            <a:avLst/>
          </a:prstGeom>
          <a:noFill/>
          <a:ln>
            <a:noFill/>
          </a:ln>
        </p:spPr>
      </p:pic>
      <p:pic>
        <p:nvPicPr>
          <p:cNvPr descr="Single gear with solid fill" id="3401" name="Google Shape;3401;p124"/>
          <p:cNvPicPr preferRelativeResize="0"/>
          <p:nvPr/>
        </p:nvPicPr>
        <p:blipFill rotWithShape="1">
          <a:blip r:embed="rId3">
            <a:alphaModFix/>
          </a:blip>
          <a:srcRect b="0" l="0" r="0" t="0"/>
          <a:stretch/>
        </p:blipFill>
        <p:spPr>
          <a:xfrm>
            <a:off x="6890438" y="3996893"/>
            <a:ext cx="666810" cy="666810"/>
          </a:xfrm>
          <a:prstGeom prst="rect">
            <a:avLst/>
          </a:prstGeom>
          <a:noFill/>
          <a:ln>
            <a:noFill/>
          </a:ln>
        </p:spPr>
      </p:pic>
      <p:pic>
        <p:nvPicPr>
          <p:cNvPr descr="Single gear with solid fill" id="3402" name="Google Shape;3402;p124"/>
          <p:cNvPicPr preferRelativeResize="0"/>
          <p:nvPr/>
        </p:nvPicPr>
        <p:blipFill rotWithShape="1">
          <a:blip r:embed="rId3">
            <a:alphaModFix/>
          </a:blip>
          <a:srcRect b="0" l="0" r="0" t="0"/>
          <a:stretch/>
        </p:blipFill>
        <p:spPr>
          <a:xfrm>
            <a:off x="6662779" y="2975080"/>
            <a:ext cx="666810" cy="666810"/>
          </a:xfrm>
          <a:prstGeom prst="rect">
            <a:avLst/>
          </a:prstGeom>
          <a:noFill/>
          <a:ln>
            <a:noFill/>
          </a:ln>
        </p:spPr>
      </p:pic>
      <p:pic>
        <p:nvPicPr>
          <p:cNvPr descr="Single gear with solid fill" id="3403" name="Google Shape;3403;p124"/>
          <p:cNvPicPr preferRelativeResize="0"/>
          <p:nvPr/>
        </p:nvPicPr>
        <p:blipFill rotWithShape="1">
          <a:blip r:embed="rId3">
            <a:alphaModFix/>
          </a:blip>
          <a:srcRect b="0" l="0" r="0" t="0"/>
          <a:stretch/>
        </p:blipFill>
        <p:spPr>
          <a:xfrm>
            <a:off x="5721949" y="2515981"/>
            <a:ext cx="666810" cy="666810"/>
          </a:xfrm>
          <a:prstGeom prst="rect">
            <a:avLst/>
          </a:prstGeom>
          <a:noFill/>
          <a:ln>
            <a:noFill/>
          </a:ln>
        </p:spPr>
      </p:pic>
      <p:sp>
        <p:nvSpPr>
          <p:cNvPr id="3404" name="Google Shape;3404;p12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08" name="Shape 3408"/>
        <p:cNvGrpSpPr/>
        <p:nvPr/>
      </p:nvGrpSpPr>
      <p:grpSpPr>
        <a:xfrm>
          <a:off x="0" y="0"/>
          <a:ext cx="0" cy="0"/>
          <a:chOff x="0" y="0"/>
          <a:chExt cx="0" cy="0"/>
        </a:xfrm>
      </p:grpSpPr>
      <p:sp>
        <p:nvSpPr>
          <p:cNvPr id="3409" name="Google Shape;3409;p125"/>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Gear (Collaboration) Slides</a:t>
            </a:r>
            <a:endParaRPr/>
          </a:p>
        </p:txBody>
      </p:sp>
    </p:spTree>
  </p:cSld>
  <p:clrMapOvr>
    <a:masterClrMapping/>
  </p:clrMapOvr>
</p:sld>
</file>

<file path=ppt/slides/slide1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3" name="Shape 3413"/>
        <p:cNvGrpSpPr/>
        <p:nvPr/>
      </p:nvGrpSpPr>
      <p:grpSpPr>
        <a:xfrm>
          <a:off x="0" y="0"/>
          <a:ext cx="0" cy="0"/>
          <a:chOff x="0" y="0"/>
          <a:chExt cx="0" cy="0"/>
        </a:xfrm>
      </p:grpSpPr>
      <p:sp>
        <p:nvSpPr>
          <p:cNvPr id="3414" name="Google Shape;3414;p12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 Gears Process (1-2-3)</a:t>
            </a:r>
            <a:endParaRPr/>
          </a:p>
        </p:txBody>
      </p:sp>
      <p:sp>
        <p:nvSpPr>
          <p:cNvPr id="3415" name="Google Shape;3415;p126"/>
          <p:cNvSpPr txBox="1"/>
          <p:nvPr/>
        </p:nvSpPr>
        <p:spPr>
          <a:xfrm>
            <a:off x="846461" y="5062529"/>
            <a:ext cx="4921588" cy="265133"/>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800">
                <a:solidFill>
                  <a:srgbClr val="215B88"/>
                </a:solidFill>
                <a:latin typeface="Montserrat"/>
                <a:ea typeface="Montserrat"/>
                <a:cs typeface="Montserrat"/>
                <a:sym typeface="Montserrat"/>
              </a:rPr>
              <a:t>Lorem ipsum dolor </a:t>
            </a:r>
            <a:endParaRPr b="1" sz="1800">
              <a:solidFill>
                <a:srgbClr val="215B88"/>
              </a:solidFill>
              <a:latin typeface="Montserrat"/>
              <a:ea typeface="Montserrat"/>
              <a:cs typeface="Montserrat"/>
              <a:sym typeface="Montserrat"/>
            </a:endParaRPr>
          </a:p>
        </p:txBody>
      </p:sp>
      <p:sp>
        <p:nvSpPr>
          <p:cNvPr id="3416" name="Google Shape;3416;p126"/>
          <p:cNvSpPr txBox="1"/>
          <p:nvPr/>
        </p:nvSpPr>
        <p:spPr>
          <a:xfrm>
            <a:off x="846459" y="5367958"/>
            <a:ext cx="4921590" cy="63930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grpSp>
        <p:nvGrpSpPr>
          <p:cNvPr id="3417" name="Google Shape;3417;p126"/>
          <p:cNvGrpSpPr/>
          <p:nvPr/>
        </p:nvGrpSpPr>
        <p:grpSpPr>
          <a:xfrm>
            <a:off x="1976869" y="1940549"/>
            <a:ext cx="8292711" cy="3441334"/>
            <a:chOff x="1680401" y="1123659"/>
            <a:chExt cx="8885646" cy="3687391"/>
          </a:xfrm>
        </p:grpSpPr>
        <p:grpSp>
          <p:nvGrpSpPr>
            <p:cNvPr id="3418" name="Google Shape;3418;p126"/>
            <p:cNvGrpSpPr/>
            <p:nvPr/>
          </p:nvGrpSpPr>
          <p:grpSpPr>
            <a:xfrm>
              <a:off x="1680401" y="1123659"/>
              <a:ext cx="3450335" cy="3450335"/>
              <a:chOff x="1680401" y="1123659"/>
              <a:chExt cx="3450335" cy="3450335"/>
            </a:xfrm>
          </p:grpSpPr>
          <p:pic>
            <p:nvPicPr>
              <p:cNvPr descr="Single gear with solid fill" id="3419" name="Google Shape;3419;p126"/>
              <p:cNvPicPr preferRelativeResize="0"/>
              <p:nvPr/>
            </p:nvPicPr>
            <p:blipFill rotWithShape="1">
              <a:blip r:embed="rId3">
                <a:alphaModFix/>
              </a:blip>
              <a:srcRect b="0" l="0" r="0" t="0"/>
              <a:stretch/>
            </p:blipFill>
            <p:spPr>
              <a:xfrm rot="-157759">
                <a:off x="1841366" y="1284623"/>
                <a:ext cx="3128410" cy="3128408"/>
              </a:xfrm>
              <a:prstGeom prst="rect">
                <a:avLst/>
              </a:prstGeom>
              <a:noFill/>
              <a:ln>
                <a:noFill/>
              </a:ln>
            </p:spPr>
          </p:pic>
          <p:sp>
            <p:nvSpPr>
              <p:cNvPr id="3420" name="Google Shape;3420;p126"/>
              <p:cNvSpPr/>
              <p:nvPr/>
            </p:nvSpPr>
            <p:spPr>
              <a:xfrm rot="-1126834">
                <a:off x="2045780" y="1489038"/>
                <a:ext cx="2719576" cy="2719576"/>
              </a:xfrm>
              <a:prstGeom prst="arc">
                <a:avLst>
                  <a:gd fmla="val 1561752" name="adj1"/>
                  <a:gd fmla="val 11413760" name="adj2"/>
                </a:avLst>
              </a:prstGeom>
              <a:noFill/>
              <a:ln cap="flat" cmpd="sng" w="28575">
                <a:solidFill>
                  <a:srgbClr val="BFBFBF"/>
                </a:solidFill>
                <a:prstDash val="dash"/>
                <a:miter lim="8000"/>
                <a:headEnd len="med" w="med" type="triangle"/>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421" name="Google Shape;3421;p126"/>
              <p:cNvSpPr/>
              <p:nvPr/>
            </p:nvSpPr>
            <p:spPr>
              <a:xfrm>
                <a:off x="2945216" y="2388473"/>
                <a:ext cx="920707" cy="920707"/>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600">
                    <a:solidFill>
                      <a:srgbClr val="205A87"/>
                    </a:solidFill>
                    <a:latin typeface="Montserrat"/>
                    <a:ea typeface="Montserrat"/>
                    <a:cs typeface="Montserrat"/>
                    <a:sym typeface="Montserrat"/>
                  </a:rPr>
                  <a:t>1</a:t>
                </a:r>
                <a:endParaRPr/>
              </a:p>
            </p:txBody>
          </p:sp>
        </p:grpSp>
        <p:pic>
          <p:nvPicPr>
            <p:cNvPr descr="Single gear with solid fill" id="3422" name="Google Shape;3422;p126"/>
            <p:cNvPicPr preferRelativeResize="0"/>
            <p:nvPr/>
          </p:nvPicPr>
          <p:blipFill rotWithShape="1">
            <a:blip r:embed="rId4">
              <a:alphaModFix/>
            </a:blip>
            <a:srcRect b="0" l="0" r="0" t="0"/>
            <a:stretch/>
          </p:blipFill>
          <p:spPr>
            <a:xfrm rot="10367550">
              <a:off x="4559021" y="1459366"/>
              <a:ext cx="3128410" cy="3128408"/>
            </a:xfrm>
            <a:prstGeom prst="rect">
              <a:avLst/>
            </a:prstGeom>
            <a:noFill/>
            <a:ln>
              <a:noFill/>
            </a:ln>
          </p:spPr>
        </p:pic>
        <p:sp>
          <p:nvSpPr>
            <p:cNvPr id="3423" name="Google Shape;3423;p126"/>
            <p:cNvSpPr/>
            <p:nvPr/>
          </p:nvSpPr>
          <p:spPr>
            <a:xfrm rot="9398475">
              <a:off x="4763441" y="1663783"/>
              <a:ext cx="2719576" cy="2719576"/>
            </a:xfrm>
            <a:prstGeom prst="arc">
              <a:avLst>
                <a:gd fmla="val 1561752" name="adj1"/>
                <a:gd fmla="val 11930206" name="adj2"/>
              </a:avLst>
            </a:prstGeom>
            <a:noFill/>
            <a:ln cap="flat" cmpd="sng" w="28575">
              <a:solidFill>
                <a:srgbClr val="BFBFBF"/>
              </a:solidFill>
              <a:prstDash val="dash"/>
              <a:miter lim="8000"/>
              <a:headEnd len="sm" w="sm" type="none"/>
              <a:tailEnd len="med" w="med" type="triangl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424" name="Google Shape;3424;p126"/>
            <p:cNvSpPr/>
            <p:nvPr/>
          </p:nvSpPr>
          <p:spPr>
            <a:xfrm flipH="1">
              <a:off x="5662874" y="2563217"/>
              <a:ext cx="920707" cy="920707"/>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600">
                  <a:solidFill>
                    <a:schemeClr val="accent2"/>
                  </a:solidFill>
                  <a:latin typeface="Montserrat"/>
                  <a:ea typeface="Montserrat"/>
                  <a:cs typeface="Montserrat"/>
                  <a:sym typeface="Montserrat"/>
                </a:rPr>
                <a:t>2</a:t>
              </a:r>
              <a:endParaRPr/>
            </a:p>
          </p:txBody>
        </p:sp>
        <p:grpSp>
          <p:nvGrpSpPr>
            <p:cNvPr id="3425" name="Google Shape;3425;p126"/>
            <p:cNvGrpSpPr/>
            <p:nvPr/>
          </p:nvGrpSpPr>
          <p:grpSpPr>
            <a:xfrm>
              <a:off x="7115712" y="1123659"/>
              <a:ext cx="3450335" cy="3450335"/>
              <a:chOff x="1680401" y="1123659"/>
              <a:chExt cx="3450335" cy="3450335"/>
            </a:xfrm>
          </p:grpSpPr>
          <p:pic>
            <p:nvPicPr>
              <p:cNvPr descr="Single gear with solid fill" id="3426" name="Google Shape;3426;p126"/>
              <p:cNvPicPr preferRelativeResize="0"/>
              <p:nvPr/>
            </p:nvPicPr>
            <p:blipFill rotWithShape="1">
              <a:blip r:embed="rId5">
                <a:alphaModFix/>
              </a:blip>
              <a:srcRect b="0" l="0" r="0" t="0"/>
              <a:stretch/>
            </p:blipFill>
            <p:spPr>
              <a:xfrm rot="-157759">
                <a:off x="1841366" y="1284623"/>
                <a:ext cx="3128410" cy="3128408"/>
              </a:xfrm>
              <a:prstGeom prst="rect">
                <a:avLst/>
              </a:prstGeom>
              <a:noFill/>
              <a:ln>
                <a:noFill/>
              </a:ln>
            </p:spPr>
          </p:pic>
          <p:sp>
            <p:nvSpPr>
              <p:cNvPr id="3427" name="Google Shape;3427;p126"/>
              <p:cNvSpPr/>
              <p:nvPr/>
            </p:nvSpPr>
            <p:spPr>
              <a:xfrm rot="-1126834">
                <a:off x="2045780" y="1489038"/>
                <a:ext cx="2719576" cy="2719576"/>
              </a:xfrm>
              <a:prstGeom prst="arc">
                <a:avLst>
                  <a:gd fmla="val 1561752" name="adj1"/>
                  <a:gd fmla="val 11650560" name="adj2"/>
                </a:avLst>
              </a:prstGeom>
              <a:noFill/>
              <a:ln cap="flat" cmpd="sng" w="28575">
                <a:solidFill>
                  <a:srgbClr val="BFBFBF"/>
                </a:solidFill>
                <a:prstDash val="dash"/>
                <a:miter lim="8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428" name="Google Shape;3428;p126"/>
              <p:cNvSpPr/>
              <p:nvPr/>
            </p:nvSpPr>
            <p:spPr>
              <a:xfrm>
                <a:off x="2945216" y="2388473"/>
                <a:ext cx="920707" cy="920707"/>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600">
                    <a:solidFill>
                      <a:schemeClr val="accent3"/>
                    </a:solidFill>
                    <a:latin typeface="Montserrat"/>
                    <a:ea typeface="Montserrat"/>
                    <a:cs typeface="Montserrat"/>
                    <a:sym typeface="Montserrat"/>
                  </a:rPr>
                  <a:t>3</a:t>
                </a:r>
                <a:endParaRPr/>
              </a:p>
            </p:txBody>
          </p:sp>
        </p:grpSp>
      </p:grpSp>
      <p:sp>
        <p:nvSpPr>
          <p:cNvPr id="3429" name="Google Shape;3429;p126"/>
          <p:cNvSpPr txBox="1"/>
          <p:nvPr/>
        </p:nvSpPr>
        <p:spPr>
          <a:xfrm>
            <a:off x="6548923" y="5062529"/>
            <a:ext cx="4921588" cy="265133"/>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800">
                <a:solidFill>
                  <a:schemeClr val="accent3"/>
                </a:solidFill>
                <a:latin typeface="Montserrat"/>
                <a:ea typeface="Montserrat"/>
                <a:cs typeface="Montserrat"/>
                <a:sym typeface="Montserrat"/>
              </a:rPr>
              <a:t>Lorem ipsum dolor </a:t>
            </a:r>
            <a:endParaRPr b="1" sz="1800">
              <a:solidFill>
                <a:schemeClr val="accent3"/>
              </a:solidFill>
              <a:latin typeface="Montserrat"/>
              <a:ea typeface="Montserrat"/>
              <a:cs typeface="Montserrat"/>
              <a:sym typeface="Montserrat"/>
            </a:endParaRPr>
          </a:p>
        </p:txBody>
      </p:sp>
      <p:sp>
        <p:nvSpPr>
          <p:cNvPr id="3430" name="Google Shape;3430;p126"/>
          <p:cNvSpPr txBox="1"/>
          <p:nvPr/>
        </p:nvSpPr>
        <p:spPr>
          <a:xfrm>
            <a:off x="6548921" y="5367958"/>
            <a:ext cx="4921590" cy="63930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3431" name="Google Shape;3431;p126"/>
          <p:cNvSpPr txBox="1"/>
          <p:nvPr/>
        </p:nvSpPr>
        <p:spPr>
          <a:xfrm>
            <a:off x="3747224" y="1323195"/>
            <a:ext cx="4921588" cy="265133"/>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800">
                <a:solidFill>
                  <a:schemeClr val="accent2"/>
                </a:solidFill>
                <a:latin typeface="Montserrat"/>
                <a:ea typeface="Montserrat"/>
                <a:cs typeface="Montserrat"/>
                <a:sym typeface="Montserrat"/>
              </a:rPr>
              <a:t>Lorem ipsum dolor </a:t>
            </a:r>
            <a:endParaRPr b="1" sz="1800">
              <a:solidFill>
                <a:schemeClr val="accent2"/>
              </a:solidFill>
              <a:latin typeface="Montserrat"/>
              <a:ea typeface="Montserrat"/>
              <a:cs typeface="Montserrat"/>
              <a:sym typeface="Montserrat"/>
            </a:endParaRPr>
          </a:p>
        </p:txBody>
      </p:sp>
      <p:sp>
        <p:nvSpPr>
          <p:cNvPr id="3432" name="Google Shape;3432;p126"/>
          <p:cNvSpPr txBox="1"/>
          <p:nvPr/>
        </p:nvSpPr>
        <p:spPr>
          <a:xfrm>
            <a:off x="3747222" y="1628624"/>
            <a:ext cx="4921590" cy="63930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3433" name="Google Shape;3433;p12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7" name="Shape 3437"/>
        <p:cNvGrpSpPr/>
        <p:nvPr/>
      </p:nvGrpSpPr>
      <p:grpSpPr>
        <a:xfrm>
          <a:off x="0" y="0"/>
          <a:ext cx="0" cy="0"/>
          <a:chOff x="0" y="0"/>
          <a:chExt cx="0" cy="0"/>
        </a:xfrm>
      </p:grpSpPr>
      <p:sp>
        <p:nvSpPr>
          <p:cNvPr id="3438" name="Google Shape;3438;p12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Gears Ascending Process</a:t>
            </a:r>
            <a:endParaRPr/>
          </a:p>
        </p:txBody>
      </p:sp>
      <p:sp>
        <p:nvSpPr>
          <p:cNvPr id="3439" name="Google Shape;3439;p127"/>
          <p:cNvSpPr txBox="1"/>
          <p:nvPr/>
        </p:nvSpPr>
        <p:spPr>
          <a:xfrm>
            <a:off x="518510" y="4783250"/>
            <a:ext cx="2683177"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rgbClr val="215B88"/>
                </a:solidFill>
                <a:latin typeface="Montserrat"/>
                <a:ea typeface="Montserrat"/>
                <a:cs typeface="Montserrat"/>
                <a:sym typeface="Montserrat"/>
              </a:rPr>
              <a:t>Lorem ipsum dolor </a:t>
            </a:r>
            <a:endParaRPr b="1" sz="1600">
              <a:solidFill>
                <a:srgbClr val="215B88"/>
              </a:solidFill>
              <a:latin typeface="Montserrat"/>
              <a:ea typeface="Montserrat"/>
              <a:cs typeface="Montserrat"/>
              <a:sym typeface="Montserrat"/>
            </a:endParaRPr>
          </a:p>
        </p:txBody>
      </p:sp>
      <p:sp>
        <p:nvSpPr>
          <p:cNvPr id="3440" name="Google Shape;3440;p127"/>
          <p:cNvSpPr txBox="1"/>
          <p:nvPr/>
        </p:nvSpPr>
        <p:spPr>
          <a:xfrm>
            <a:off x="518509" y="5088679"/>
            <a:ext cx="2683179" cy="91653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3441" name="Google Shape;3441;p127"/>
          <p:cNvSpPr txBox="1"/>
          <p:nvPr/>
        </p:nvSpPr>
        <p:spPr>
          <a:xfrm>
            <a:off x="3412821" y="5088679"/>
            <a:ext cx="2683179" cy="91653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3442" name="Google Shape;3442;p127"/>
          <p:cNvSpPr txBox="1"/>
          <p:nvPr/>
        </p:nvSpPr>
        <p:spPr>
          <a:xfrm>
            <a:off x="6220972" y="1445690"/>
            <a:ext cx="2683177"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rgbClr val="00A6ED"/>
                </a:solidFill>
                <a:latin typeface="Montserrat"/>
                <a:ea typeface="Montserrat"/>
                <a:cs typeface="Montserrat"/>
                <a:sym typeface="Montserrat"/>
              </a:rPr>
              <a:t>Lorem ipsum dolor </a:t>
            </a:r>
            <a:endParaRPr b="1" sz="1600">
              <a:solidFill>
                <a:srgbClr val="00A6ED"/>
              </a:solidFill>
              <a:latin typeface="Montserrat"/>
              <a:ea typeface="Montserrat"/>
              <a:cs typeface="Montserrat"/>
              <a:sym typeface="Montserrat"/>
            </a:endParaRPr>
          </a:p>
        </p:txBody>
      </p:sp>
      <p:sp>
        <p:nvSpPr>
          <p:cNvPr id="3443" name="Google Shape;3443;p127"/>
          <p:cNvSpPr txBox="1"/>
          <p:nvPr/>
        </p:nvSpPr>
        <p:spPr>
          <a:xfrm>
            <a:off x="6220971" y="1751119"/>
            <a:ext cx="2683179" cy="91653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3444" name="Google Shape;3444;p127"/>
          <p:cNvSpPr txBox="1"/>
          <p:nvPr/>
        </p:nvSpPr>
        <p:spPr>
          <a:xfrm>
            <a:off x="9115284" y="1445690"/>
            <a:ext cx="2683177"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rgbClr val="018DA0"/>
                </a:solidFill>
                <a:latin typeface="Montserrat"/>
                <a:ea typeface="Montserrat"/>
                <a:cs typeface="Montserrat"/>
                <a:sym typeface="Montserrat"/>
              </a:rPr>
              <a:t>Lorem ipsum dolor </a:t>
            </a:r>
            <a:endParaRPr b="1" sz="1600">
              <a:solidFill>
                <a:srgbClr val="018DA0"/>
              </a:solidFill>
              <a:latin typeface="Montserrat"/>
              <a:ea typeface="Montserrat"/>
              <a:cs typeface="Montserrat"/>
              <a:sym typeface="Montserrat"/>
            </a:endParaRPr>
          </a:p>
        </p:txBody>
      </p:sp>
      <p:sp>
        <p:nvSpPr>
          <p:cNvPr id="3445" name="Google Shape;3445;p127"/>
          <p:cNvSpPr txBox="1"/>
          <p:nvPr/>
        </p:nvSpPr>
        <p:spPr>
          <a:xfrm>
            <a:off x="9115283" y="1751119"/>
            <a:ext cx="2683179" cy="91653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3446" name="Google Shape;3446;p127"/>
          <p:cNvSpPr txBox="1"/>
          <p:nvPr/>
        </p:nvSpPr>
        <p:spPr>
          <a:xfrm>
            <a:off x="3412822" y="4783250"/>
            <a:ext cx="2683177"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rgbClr val="0070FF"/>
                </a:solidFill>
                <a:latin typeface="Montserrat"/>
                <a:ea typeface="Montserrat"/>
                <a:cs typeface="Montserrat"/>
                <a:sym typeface="Montserrat"/>
              </a:rPr>
              <a:t>Lorem ipsum dolor </a:t>
            </a:r>
            <a:endParaRPr b="1" sz="1600">
              <a:solidFill>
                <a:srgbClr val="0070FF"/>
              </a:solidFill>
              <a:latin typeface="Montserrat"/>
              <a:ea typeface="Montserrat"/>
              <a:cs typeface="Montserrat"/>
              <a:sym typeface="Montserrat"/>
            </a:endParaRPr>
          </a:p>
        </p:txBody>
      </p:sp>
      <p:pic>
        <p:nvPicPr>
          <p:cNvPr descr="Single gear with solid fill" id="3447" name="Google Shape;3447;p127"/>
          <p:cNvPicPr preferRelativeResize="0"/>
          <p:nvPr/>
        </p:nvPicPr>
        <p:blipFill rotWithShape="1">
          <a:blip r:embed="rId3">
            <a:alphaModFix/>
          </a:blip>
          <a:srcRect b="0" l="0" r="0" t="0"/>
          <a:stretch/>
        </p:blipFill>
        <p:spPr>
          <a:xfrm rot="742241">
            <a:off x="952327" y="1222554"/>
            <a:ext cx="2957702" cy="2957700"/>
          </a:xfrm>
          <a:prstGeom prst="rect">
            <a:avLst/>
          </a:prstGeom>
          <a:noFill/>
          <a:ln>
            <a:noFill/>
          </a:ln>
        </p:spPr>
      </p:pic>
      <p:sp>
        <p:nvSpPr>
          <p:cNvPr id="3448" name="Google Shape;3448;p127"/>
          <p:cNvSpPr/>
          <p:nvPr/>
        </p:nvSpPr>
        <p:spPr>
          <a:xfrm rot="-226834">
            <a:off x="1145587" y="1415814"/>
            <a:ext cx="2571177" cy="2571177"/>
          </a:xfrm>
          <a:prstGeom prst="arc">
            <a:avLst>
              <a:gd fmla="val 1561752" name="adj1"/>
              <a:gd fmla="val 11413760" name="adj2"/>
            </a:avLst>
          </a:prstGeom>
          <a:noFill/>
          <a:ln cap="flat" cmpd="sng" w="28575">
            <a:solidFill>
              <a:srgbClr val="BFBFBF"/>
            </a:solidFill>
            <a:prstDash val="dash"/>
            <a:miter lim="8000"/>
            <a:headEnd len="med" w="med" type="triangle"/>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pic>
        <p:nvPicPr>
          <p:cNvPr descr="Single gear with solid fill" id="3449" name="Google Shape;3449;p127"/>
          <p:cNvPicPr preferRelativeResize="0"/>
          <p:nvPr/>
        </p:nvPicPr>
        <p:blipFill rotWithShape="1">
          <a:blip r:embed="rId4">
            <a:alphaModFix/>
          </a:blip>
          <a:srcRect b="0" l="0" r="0" t="0"/>
          <a:stretch/>
        </p:blipFill>
        <p:spPr>
          <a:xfrm flipH="1" rot="-9982171">
            <a:off x="3349521" y="2090942"/>
            <a:ext cx="2957702" cy="2957700"/>
          </a:xfrm>
          <a:prstGeom prst="rect">
            <a:avLst/>
          </a:prstGeom>
          <a:noFill/>
          <a:ln>
            <a:noFill/>
          </a:ln>
        </p:spPr>
      </p:pic>
      <p:sp>
        <p:nvSpPr>
          <p:cNvPr id="3450" name="Google Shape;3450;p127"/>
          <p:cNvSpPr/>
          <p:nvPr/>
        </p:nvSpPr>
        <p:spPr>
          <a:xfrm flipH="1" rot="-9013096">
            <a:off x="3542781" y="2284202"/>
            <a:ext cx="2571177" cy="2571177"/>
          </a:xfrm>
          <a:prstGeom prst="arc">
            <a:avLst>
              <a:gd fmla="val 1561752" name="adj1"/>
              <a:gd fmla="val 11413760" name="adj2"/>
            </a:avLst>
          </a:prstGeom>
          <a:noFill/>
          <a:ln cap="flat" cmpd="sng" w="28575">
            <a:solidFill>
              <a:srgbClr val="BFBFBF"/>
            </a:solidFill>
            <a:prstDash val="dash"/>
            <a:miter lim="8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pic>
        <p:nvPicPr>
          <p:cNvPr descr="Single gear with solid fill" id="3451" name="Google Shape;3451;p127"/>
          <p:cNvPicPr preferRelativeResize="0"/>
          <p:nvPr/>
        </p:nvPicPr>
        <p:blipFill rotWithShape="1">
          <a:blip r:embed="rId5">
            <a:alphaModFix/>
          </a:blip>
          <a:srcRect b="0" l="0" r="0" t="0"/>
          <a:stretch/>
        </p:blipFill>
        <p:spPr>
          <a:xfrm rot="742241">
            <a:off x="5884775" y="2361351"/>
            <a:ext cx="2957702" cy="2957700"/>
          </a:xfrm>
          <a:prstGeom prst="rect">
            <a:avLst/>
          </a:prstGeom>
          <a:noFill/>
          <a:ln>
            <a:noFill/>
          </a:ln>
        </p:spPr>
      </p:pic>
      <p:sp>
        <p:nvSpPr>
          <p:cNvPr id="3452" name="Google Shape;3452;p127"/>
          <p:cNvSpPr/>
          <p:nvPr/>
        </p:nvSpPr>
        <p:spPr>
          <a:xfrm rot="-226834">
            <a:off x="6078037" y="2554613"/>
            <a:ext cx="2571177" cy="2571177"/>
          </a:xfrm>
          <a:prstGeom prst="arc">
            <a:avLst>
              <a:gd fmla="val 1561752" name="adj1"/>
              <a:gd fmla="val 11413760" name="adj2"/>
            </a:avLst>
          </a:prstGeom>
          <a:noFill/>
          <a:ln cap="flat" cmpd="sng" w="28575">
            <a:solidFill>
              <a:srgbClr val="BFBFBF"/>
            </a:solidFill>
            <a:prstDash val="dash"/>
            <a:miter lim="8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pic>
        <p:nvPicPr>
          <p:cNvPr descr="Single gear with solid fill" id="3453" name="Google Shape;3453;p127"/>
          <p:cNvPicPr preferRelativeResize="0"/>
          <p:nvPr/>
        </p:nvPicPr>
        <p:blipFill rotWithShape="1">
          <a:blip r:embed="rId6">
            <a:alphaModFix/>
          </a:blip>
          <a:srcRect b="0" l="0" r="0" t="0"/>
          <a:stretch/>
        </p:blipFill>
        <p:spPr>
          <a:xfrm flipH="1" rot="-9982171">
            <a:off x="8281969" y="3229740"/>
            <a:ext cx="2957702" cy="2957700"/>
          </a:xfrm>
          <a:prstGeom prst="rect">
            <a:avLst/>
          </a:prstGeom>
          <a:noFill/>
          <a:ln>
            <a:noFill/>
          </a:ln>
        </p:spPr>
      </p:pic>
      <p:sp>
        <p:nvSpPr>
          <p:cNvPr id="3454" name="Google Shape;3454;p127"/>
          <p:cNvSpPr/>
          <p:nvPr/>
        </p:nvSpPr>
        <p:spPr>
          <a:xfrm flipH="1" rot="-9013096">
            <a:off x="8475231" y="3423000"/>
            <a:ext cx="2571177" cy="2571177"/>
          </a:xfrm>
          <a:prstGeom prst="arc">
            <a:avLst>
              <a:gd fmla="val 1561752" name="adj1"/>
              <a:gd fmla="val 11413760" name="adj2"/>
            </a:avLst>
          </a:prstGeom>
          <a:noFill/>
          <a:ln cap="flat" cmpd="sng" w="28575">
            <a:solidFill>
              <a:srgbClr val="BFBFBF"/>
            </a:solidFill>
            <a:prstDash val="dash"/>
            <a:miter lim="8000"/>
            <a:headEnd len="med" w="med" type="oval"/>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455" name="Google Shape;3455;p127"/>
          <p:cNvSpPr/>
          <p:nvPr/>
        </p:nvSpPr>
        <p:spPr>
          <a:xfrm>
            <a:off x="1995944" y="2266170"/>
            <a:ext cx="870467" cy="870467"/>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600">
                <a:solidFill>
                  <a:srgbClr val="205A87"/>
                </a:solidFill>
                <a:latin typeface="Montserrat"/>
                <a:ea typeface="Montserrat"/>
                <a:cs typeface="Montserrat"/>
                <a:sym typeface="Montserrat"/>
              </a:rPr>
              <a:t>1</a:t>
            </a:r>
            <a:endParaRPr/>
          </a:p>
        </p:txBody>
      </p:sp>
      <p:sp>
        <p:nvSpPr>
          <p:cNvPr id="3456" name="Google Shape;3456;p127"/>
          <p:cNvSpPr/>
          <p:nvPr/>
        </p:nvSpPr>
        <p:spPr>
          <a:xfrm>
            <a:off x="4393138" y="3134558"/>
            <a:ext cx="870467" cy="870467"/>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600">
                <a:solidFill>
                  <a:schemeClr val="accent2"/>
                </a:solidFill>
                <a:latin typeface="Montserrat"/>
                <a:ea typeface="Montserrat"/>
                <a:cs typeface="Montserrat"/>
                <a:sym typeface="Montserrat"/>
              </a:rPr>
              <a:t>2</a:t>
            </a:r>
            <a:endParaRPr/>
          </a:p>
        </p:txBody>
      </p:sp>
      <p:sp>
        <p:nvSpPr>
          <p:cNvPr id="3457" name="Google Shape;3457;p127"/>
          <p:cNvSpPr/>
          <p:nvPr/>
        </p:nvSpPr>
        <p:spPr>
          <a:xfrm>
            <a:off x="6928392" y="3404966"/>
            <a:ext cx="870467" cy="870467"/>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600">
                <a:solidFill>
                  <a:schemeClr val="accent3"/>
                </a:solidFill>
                <a:latin typeface="Montserrat"/>
                <a:ea typeface="Montserrat"/>
                <a:cs typeface="Montserrat"/>
                <a:sym typeface="Montserrat"/>
              </a:rPr>
              <a:t>3</a:t>
            </a:r>
            <a:endParaRPr/>
          </a:p>
        </p:txBody>
      </p:sp>
      <p:sp>
        <p:nvSpPr>
          <p:cNvPr id="3458" name="Google Shape;3458;p127"/>
          <p:cNvSpPr/>
          <p:nvPr/>
        </p:nvSpPr>
        <p:spPr>
          <a:xfrm>
            <a:off x="9325587" y="4273355"/>
            <a:ext cx="870467" cy="870467"/>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600">
                <a:solidFill>
                  <a:schemeClr val="accent4"/>
                </a:solidFill>
                <a:latin typeface="Montserrat"/>
                <a:ea typeface="Montserrat"/>
                <a:cs typeface="Montserrat"/>
                <a:sym typeface="Montserrat"/>
              </a:rPr>
              <a:t>4</a:t>
            </a:r>
            <a:endParaRPr/>
          </a:p>
        </p:txBody>
      </p:sp>
      <p:sp>
        <p:nvSpPr>
          <p:cNvPr id="3459" name="Google Shape;3459;p12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3" name="Shape 3463"/>
        <p:cNvGrpSpPr/>
        <p:nvPr/>
      </p:nvGrpSpPr>
      <p:grpSpPr>
        <a:xfrm>
          <a:off x="0" y="0"/>
          <a:ext cx="0" cy="0"/>
          <a:chOff x="0" y="0"/>
          <a:chExt cx="0" cy="0"/>
        </a:xfrm>
      </p:grpSpPr>
      <p:sp>
        <p:nvSpPr>
          <p:cNvPr id="3464" name="Google Shape;3464;p128"/>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Circular Cycle</a:t>
            </a:r>
            <a:endParaRPr/>
          </a:p>
        </p:txBody>
      </p:sp>
    </p:spTree>
  </p:cSld>
  <p:clrMapOvr>
    <a:masterClrMapping/>
  </p:clrMapOvr>
</p:sld>
</file>

<file path=ppt/slides/slide1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8" name="Shape 3468"/>
        <p:cNvGrpSpPr/>
        <p:nvPr/>
      </p:nvGrpSpPr>
      <p:grpSpPr>
        <a:xfrm>
          <a:off x="0" y="0"/>
          <a:ext cx="0" cy="0"/>
          <a:chOff x="0" y="0"/>
          <a:chExt cx="0" cy="0"/>
        </a:xfrm>
      </p:grpSpPr>
      <p:sp>
        <p:nvSpPr>
          <p:cNvPr id="3469" name="Google Shape;3469;p12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Four-Step Circular Cycle</a:t>
            </a:r>
            <a:endParaRPr/>
          </a:p>
        </p:txBody>
      </p:sp>
      <p:sp>
        <p:nvSpPr>
          <p:cNvPr id="3470" name="Google Shape;3470;p129"/>
          <p:cNvSpPr/>
          <p:nvPr/>
        </p:nvSpPr>
        <p:spPr>
          <a:xfrm rot="-2700000">
            <a:off x="4423457" y="2037145"/>
            <a:ext cx="3345086" cy="3345084"/>
          </a:xfrm>
          <a:prstGeom prst="ellipse">
            <a:avLst/>
          </a:prstGeom>
          <a:noFill/>
          <a:ln cap="flat" cmpd="sng" w="2857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3471" name="Google Shape;3471;p129"/>
          <p:cNvGrpSpPr/>
          <p:nvPr/>
        </p:nvGrpSpPr>
        <p:grpSpPr>
          <a:xfrm>
            <a:off x="6814590" y="4428278"/>
            <a:ext cx="928151" cy="928151"/>
            <a:chOff x="1390775" y="1390753"/>
            <a:chExt cx="1493520" cy="1493520"/>
          </a:xfrm>
        </p:grpSpPr>
        <p:sp>
          <p:nvSpPr>
            <p:cNvPr id="3472" name="Google Shape;3472;p129"/>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473" name="Google Shape;3473;p129"/>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3474" name="Google Shape;3474;p129"/>
          <p:cNvGrpSpPr/>
          <p:nvPr/>
        </p:nvGrpSpPr>
        <p:grpSpPr>
          <a:xfrm>
            <a:off x="4449258" y="4428278"/>
            <a:ext cx="928151" cy="928151"/>
            <a:chOff x="1390775" y="1390753"/>
            <a:chExt cx="1493520" cy="1493520"/>
          </a:xfrm>
        </p:grpSpPr>
        <p:sp>
          <p:nvSpPr>
            <p:cNvPr id="3475" name="Google Shape;3475;p129"/>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476" name="Google Shape;3476;p129"/>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3477" name="Google Shape;3477;p129"/>
          <p:cNvGrpSpPr/>
          <p:nvPr/>
        </p:nvGrpSpPr>
        <p:grpSpPr>
          <a:xfrm>
            <a:off x="4449258" y="2062945"/>
            <a:ext cx="928151" cy="928151"/>
            <a:chOff x="1390775" y="1390753"/>
            <a:chExt cx="1493520" cy="1493520"/>
          </a:xfrm>
        </p:grpSpPr>
        <p:sp>
          <p:nvSpPr>
            <p:cNvPr id="3478" name="Google Shape;3478;p129"/>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479" name="Google Shape;3479;p129"/>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3480" name="Google Shape;3480;p129"/>
          <p:cNvGrpSpPr/>
          <p:nvPr/>
        </p:nvGrpSpPr>
        <p:grpSpPr>
          <a:xfrm>
            <a:off x="6814591" y="2062945"/>
            <a:ext cx="928151" cy="928151"/>
            <a:chOff x="1390775" y="1390753"/>
            <a:chExt cx="1493520" cy="1493520"/>
          </a:xfrm>
        </p:grpSpPr>
        <p:sp>
          <p:nvSpPr>
            <p:cNvPr id="3481" name="Google Shape;3481;p129"/>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482" name="Google Shape;3482;p129"/>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3483" name="Google Shape;3483;p129"/>
          <p:cNvSpPr txBox="1"/>
          <p:nvPr/>
        </p:nvSpPr>
        <p:spPr>
          <a:xfrm>
            <a:off x="363796" y="1956845"/>
            <a:ext cx="3751573" cy="21220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484" name="Google Shape;3484;p129"/>
          <p:cNvSpPr txBox="1"/>
          <p:nvPr/>
        </p:nvSpPr>
        <p:spPr>
          <a:xfrm>
            <a:off x="363795" y="2169045"/>
            <a:ext cx="3751574" cy="9281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sp>
        <p:nvSpPr>
          <p:cNvPr id="3485" name="Google Shape;3485;p129"/>
          <p:cNvSpPr txBox="1"/>
          <p:nvPr/>
        </p:nvSpPr>
        <p:spPr>
          <a:xfrm>
            <a:off x="363796" y="4388420"/>
            <a:ext cx="3751573" cy="21220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486" name="Google Shape;3486;p129"/>
          <p:cNvSpPr txBox="1"/>
          <p:nvPr/>
        </p:nvSpPr>
        <p:spPr>
          <a:xfrm>
            <a:off x="363795" y="4600620"/>
            <a:ext cx="3751574" cy="928150"/>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sp>
        <p:nvSpPr>
          <p:cNvPr id="3487" name="Google Shape;3487;p129"/>
          <p:cNvSpPr txBox="1"/>
          <p:nvPr/>
        </p:nvSpPr>
        <p:spPr>
          <a:xfrm>
            <a:off x="8046889" y="1956845"/>
            <a:ext cx="3751573"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488" name="Google Shape;3488;p129"/>
          <p:cNvSpPr txBox="1"/>
          <p:nvPr/>
        </p:nvSpPr>
        <p:spPr>
          <a:xfrm>
            <a:off x="8046888" y="2169045"/>
            <a:ext cx="3751574" cy="92815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sp>
        <p:nvSpPr>
          <p:cNvPr id="3489" name="Google Shape;3489;p129"/>
          <p:cNvSpPr txBox="1"/>
          <p:nvPr/>
        </p:nvSpPr>
        <p:spPr>
          <a:xfrm>
            <a:off x="8046889" y="4388420"/>
            <a:ext cx="3751573"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490" name="Google Shape;3490;p129"/>
          <p:cNvSpPr txBox="1"/>
          <p:nvPr/>
        </p:nvSpPr>
        <p:spPr>
          <a:xfrm>
            <a:off x="8046888" y="4600620"/>
            <a:ext cx="3751574" cy="92815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sp>
        <p:nvSpPr>
          <p:cNvPr id="3491" name="Google Shape;3491;p129"/>
          <p:cNvSpPr txBox="1"/>
          <p:nvPr/>
        </p:nvSpPr>
        <p:spPr>
          <a:xfrm>
            <a:off x="4828310" y="3512334"/>
            <a:ext cx="2535380" cy="50967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800">
                <a:solidFill>
                  <a:schemeClr val="dk1"/>
                </a:solidFill>
                <a:latin typeface="Montserrat"/>
                <a:ea typeface="Montserrat"/>
                <a:cs typeface="Montserrat"/>
                <a:sym typeface="Montserrat"/>
              </a:rPr>
              <a:t>Lorem ipsum dolor </a:t>
            </a:r>
            <a:endParaRPr b="1" sz="2800">
              <a:solidFill>
                <a:schemeClr val="dk1"/>
              </a:solidFill>
              <a:latin typeface="Montserrat"/>
              <a:ea typeface="Montserrat"/>
              <a:cs typeface="Montserrat"/>
              <a:sym typeface="Montserrat"/>
            </a:endParaRPr>
          </a:p>
        </p:txBody>
      </p:sp>
      <p:sp>
        <p:nvSpPr>
          <p:cNvPr id="3492" name="Google Shape;3492;p129"/>
          <p:cNvSpPr/>
          <p:nvPr/>
        </p:nvSpPr>
        <p:spPr>
          <a:xfrm rot="5400000">
            <a:off x="5970467" y="1922676"/>
            <a:ext cx="251066" cy="2164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493" name="Google Shape;3493;p129"/>
          <p:cNvSpPr/>
          <p:nvPr/>
        </p:nvSpPr>
        <p:spPr>
          <a:xfrm rot="10800000">
            <a:off x="7640068" y="3601469"/>
            <a:ext cx="251066" cy="2164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494" name="Google Shape;3494;p129"/>
          <p:cNvSpPr/>
          <p:nvPr/>
        </p:nvSpPr>
        <p:spPr>
          <a:xfrm flipH="1" rot="-5400000">
            <a:off x="5970467" y="5279895"/>
            <a:ext cx="251066" cy="2164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495" name="Google Shape;3495;p129"/>
          <p:cNvSpPr/>
          <p:nvPr/>
        </p:nvSpPr>
        <p:spPr>
          <a:xfrm flipH="1">
            <a:off x="4294067" y="3601469"/>
            <a:ext cx="251066" cy="2164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496" name="Google Shape;3496;p12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2" name="Shape 402"/>
        <p:cNvGrpSpPr/>
        <p:nvPr/>
      </p:nvGrpSpPr>
      <p:grpSpPr>
        <a:xfrm>
          <a:off x="0" y="0"/>
          <a:ext cx="0" cy="0"/>
          <a:chOff x="0" y="0"/>
          <a:chExt cx="0" cy="0"/>
        </a:xfrm>
      </p:grpSpPr>
      <p:sp>
        <p:nvSpPr>
          <p:cNvPr id="403" name="Google Shape;403;p13"/>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4800"/>
              <a:buFont typeface="Montserrat"/>
              <a:buNone/>
            </a:pPr>
            <a:r>
              <a:rPr lang="en-US" sz="4800"/>
              <a:t>Agenda</a:t>
            </a:r>
            <a:endParaRPr/>
          </a:p>
        </p:txBody>
      </p:sp>
      <p:sp>
        <p:nvSpPr>
          <p:cNvPr id="404" name="Google Shape;404;p13"/>
          <p:cNvSpPr txBox="1"/>
          <p:nvPr/>
        </p:nvSpPr>
        <p:spPr>
          <a:xfrm>
            <a:off x="363794" y="2890418"/>
            <a:ext cx="2634049" cy="2103562"/>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8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cxnSp>
        <p:nvCxnSpPr>
          <p:cNvPr id="405" name="Google Shape;405;p13"/>
          <p:cNvCxnSpPr/>
          <p:nvPr/>
        </p:nvCxnSpPr>
        <p:spPr>
          <a:xfrm>
            <a:off x="363794" y="2714898"/>
            <a:ext cx="2634049" cy="0"/>
          </a:xfrm>
          <a:prstGeom prst="straightConnector1">
            <a:avLst/>
          </a:prstGeom>
          <a:noFill/>
          <a:ln cap="flat" cmpd="sng" w="41275">
            <a:solidFill>
              <a:schemeClr val="accent2"/>
            </a:solidFill>
            <a:prstDash val="solid"/>
            <a:miter lim="8000"/>
            <a:headEnd len="sm" w="sm" type="none"/>
            <a:tailEnd len="sm" w="sm" type="none"/>
          </a:ln>
        </p:spPr>
      </p:cxnSp>
      <p:sp>
        <p:nvSpPr>
          <p:cNvPr id="406" name="Google Shape;406;p1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cxnSp>
        <p:nvCxnSpPr>
          <p:cNvPr id="407" name="Google Shape;407;p13"/>
          <p:cNvCxnSpPr/>
          <p:nvPr/>
        </p:nvCxnSpPr>
        <p:spPr>
          <a:xfrm>
            <a:off x="4016416" y="1322141"/>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08" name="Google Shape;408;p13"/>
          <p:cNvSpPr txBox="1"/>
          <p:nvPr/>
        </p:nvSpPr>
        <p:spPr>
          <a:xfrm>
            <a:off x="4016416" y="1444056"/>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09" name="Google Shape;409;p13"/>
          <p:cNvSpPr txBox="1"/>
          <p:nvPr/>
        </p:nvSpPr>
        <p:spPr>
          <a:xfrm>
            <a:off x="4016416" y="802558"/>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01</a:t>
            </a:r>
            <a:endParaRPr b="1" sz="2800">
              <a:solidFill>
                <a:schemeClr val="lt1"/>
              </a:solidFill>
              <a:latin typeface="Montserrat"/>
              <a:ea typeface="Montserrat"/>
              <a:cs typeface="Montserrat"/>
              <a:sym typeface="Montserrat"/>
            </a:endParaRPr>
          </a:p>
        </p:txBody>
      </p:sp>
      <p:sp>
        <p:nvSpPr>
          <p:cNvPr id="410" name="Google Shape;410;p13"/>
          <p:cNvSpPr txBox="1"/>
          <p:nvPr/>
        </p:nvSpPr>
        <p:spPr>
          <a:xfrm>
            <a:off x="4016416" y="184813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cxnSp>
        <p:nvCxnSpPr>
          <p:cNvPr id="411" name="Google Shape;411;p13"/>
          <p:cNvCxnSpPr/>
          <p:nvPr/>
        </p:nvCxnSpPr>
        <p:spPr>
          <a:xfrm>
            <a:off x="5995353" y="1322141"/>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12" name="Google Shape;412;p13"/>
          <p:cNvSpPr txBox="1"/>
          <p:nvPr/>
        </p:nvSpPr>
        <p:spPr>
          <a:xfrm>
            <a:off x="5995353" y="1444056"/>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13" name="Google Shape;413;p13"/>
          <p:cNvSpPr txBox="1"/>
          <p:nvPr/>
        </p:nvSpPr>
        <p:spPr>
          <a:xfrm>
            <a:off x="5995353" y="802558"/>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02</a:t>
            </a:r>
            <a:endParaRPr b="1" sz="2800">
              <a:solidFill>
                <a:schemeClr val="lt1"/>
              </a:solidFill>
              <a:latin typeface="Montserrat"/>
              <a:ea typeface="Montserrat"/>
              <a:cs typeface="Montserrat"/>
              <a:sym typeface="Montserrat"/>
            </a:endParaRPr>
          </a:p>
        </p:txBody>
      </p:sp>
      <p:sp>
        <p:nvSpPr>
          <p:cNvPr id="414" name="Google Shape;414;p13"/>
          <p:cNvSpPr txBox="1"/>
          <p:nvPr/>
        </p:nvSpPr>
        <p:spPr>
          <a:xfrm>
            <a:off x="5995353" y="184813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cxnSp>
        <p:nvCxnSpPr>
          <p:cNvPr id="415" name="Google Shape;415;p13"/>
          <p:cNvCxnSpPr/>
          <p:nvPr/>
        </p:nvCxnSpPr>
        <p:spPr>
          <a:xfrm>
            <a:off x="7974291" y="1322141"/>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16" name="Google Shape;416;p13"/>
          <p:cNvSpPr txBox="1"/>
          <p:nvPr/>
        </p:nvSpPr>
        <p:spPr>
          <a:xfrm>
            <a:off x="7974291" y="1444056"/>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17" name="Google Shape;417;p13"/>
          <p:cNvSpPr txBox="1"/>
          <p:nvPr/>
        </p:nvSpPr>
        <p:spPr>
          <a:xfrm>
            <a:off x="7974291" y="802558"/>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03</a:t>
            </a:r>
            <a:endParaRPr b="1" sz="2800">
              <a:solidFill>
                <a:schemeClr val="lt1"/>
              </a:solidFill>
              <a:latin typeface="Montserrat"/>
              <a:ea typeface="Montserrat"/>
              <a:cs typeface="Montserrat"/>
              <a:sym typeface="Montserrat"/>
            </a:endParaRPr>
          </a:p>
        </p:txBody>
      </p:sp>
      <p:sp>
        <p:nvSpPr>
          <p:cNvPr id="418" name="Google Shape;418;p13"/>
          <p:cNvSpPr txBox="1"/>
          <p:nvPr/>
        </p:nvSpPr>
        <p:spPr>
          <a:xfrm>
            <a:off x="7974291" y="184813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cxnSp>
        <p:nvCxnSpPr>
          <p:cNvPr id="419" name="Google Shape;419;p13"/>
          <p:cNvCxnSpPr/>
          <p:nvPr/>
        </p:nvCxnSpPr>
        <p:spPr>
          <a:xfrm>
            <a:off x="9953227" y="1322141"/>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20" name="Google Shape;420;p13"/>
          <p:cNvSpPr txBox="1"/>
          <p:nvPr/>
        </p:nvSpPr>
        <p:spPr>
          <a:xfrm>
            <a:off x="9953227" y="1444056"/>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21" name="Google Shape;421;p13"/>
          <p:cNvSpPr txBox="1"/>
          <p:nvPr/>
        </p:nvSpPr>
        <p:spPr>
          <a:xfrm>
            <a:off x="9953227" y="802558"/>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04</a:t>
            </a:r>
            <a:endParaRPr b="1" sz="2800">
              <a:solidFill>
                <a:schemeClr val="lt1"/>
              </a:solidFill>
              <a:latin typeface="Montserrat"/>
              <a:ea typeface="Montserrat"/>
              <a:cs typeface="Montserrat"/>
              <a:sym typeface="Montserrat"/>
            </a:endParaRPr>
          </a:p>
        </p:txBody>
      </p:sp>
      <p:sp>
        <p:nvSpPr>
          <p:cNvPr id="422" name="Google Shape;422;p13"/>
          <p:cNvSpPr txBox="1"/>
          <p:nvPr/>
        </p:nvSpPr>
        <p:spPr>
          <a:xfrm>
            <a:off x="9953227" y="184813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cxnSp>
        <p:nvCxnSpPr>
          <p:cNvPr id="423" name="Google Shape;423;p13"/>
          <p:cNvCxnSpPr/>
          <p:nvPr/>
        </p:nvCxnSpPr>
        <p:spPr>
          <a:xfrm>
            <a:off x="4016416" y="3127175"/>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24" name="Google Shape;424;p13"/>
          <p:cNvSpPr txBox="1"/>
          <p:nvPr/>
        </p:nvSpPr>
        <p:spPr>
          <a:xfrm>
            <a:off x="4016416" y="3249090"/>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25" name="Google Shape;425;p13"/>
          <p:cNvSpPr txBox="1"/>
          <p:nvPr/>
        </p:nvSpPr>
        <p:spPr>
          <a:xfrm>
            <a:off x="4016416" y="2607592"/>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05</a:t>
            </a:r>
            <a:endParaRPr b="1" sz="2800">
              <a:solidFill>
                <a:schemeClr val="lt1"/>
              </a:solidFill>
              <a:latin typeface="Montserrat"/>
              <a:ea typeface="Montserrat"/>
              <a:cs typeface="Montserrat"/>
              <a:sym typeface="Montserrat"/>
            </a:endParaRPr>
          </a:p>
        </p:txBody>
      </p:sp>
      <p:sp>
        <p:nvSpPr>
          <p:cNvPr id="426" name="Google Shape;426;p13"/>
          <p:cNvSpPr txBox="1"/>
          <p:nvPr/>
        </p:nvSpPr>
        <p:spPr>
          <a:xfrm>
            <a:off x="4016416" y="3653172"/>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cxnSp>
        <p:nvCxnSpPr>
          <p:cNvPr id="427" name="Google Shape;427;p13"/>
          <p:cNvCxnSpPr/>
          <p:nvPr/>
        </p:nvCxnSpPr>
        <p:spPr>
          <a:xfrm>
            <a:off x="5995353" y="3127175"/>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28" name="Google Shape;428;p13"/>
          <p:cNvSpPr txBox="1"/>
          <p:nvPr/>
        </p:nvSpPr>
        <p:spPr>
          <a:xfrm>
            <a:off x="5995353" y="3249090"/>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29" name="Google Shape;429;p13"/>
          <p:cNvSpPr txBox="1"/>
          <p:nvPr/>
        </p:nvSpPr>
        <p:spPr>
          <a:xfrm>
            <a:off x="5995353" y="2607592"/>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06</a:t>
            </a:r>
            <a:endParaRPr b="1" sz="2800">
              <a:solidFill>
                <a:schemeClr val="lt1"/>
              </a:solidFill>
              <a:latin typeface="Montserrat"/>
              <a:ea typeface="Montserrat"/>
              <a:cs typeface="Montserrat"/>
              <a:sym typeface="Montserrat"/>
            </a:endParaRPr>
          </a:p>
        </p:txBody>
      </p:sp>
      <p:sp>
        <p:nvSpPr>
          <p:cNvPr id="430" name="Google Shape;430;p13"/>
          <p:cNvSpPr txBox="1"/>
          <p:nvPr/>
        </p:nvSpPr>
        <p:spPr>
          <a:xfrm>
            <a:off x="5995353" y="3653172"/>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cxnSp>
        <p:nvCxnSpPr>
          <p:cNvPr id="431" name="Google Shape;431;p13"/>
          <p:cNvCxnSpPr/>
          <p:nvPr/>
        </p:nvCxnSpPr>
        <p:spPr>
          <a:xfrm>
            <a:off x="7974291" y="3127175"/>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32" name="Google Shape;432;p13"/>
          <p:cNvSpPr txBox="1"/>
          <p:nvPr/>
        </p:nvSpPr>
        <p:spPr>
          <a:xfrm>
            <a:off x="7974291" y="3249090"/>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33" name="Google Shape;433;p13"/>
          <p:cNvSpPr txBox="1"/>
          <p:nvPr/>
        </p:nvSpPr>
        <p:spPr>
          <a:xfrm>
            <a:off x="7974291" y="2607592"/>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07</a:t>
            </a:r>
            <a:endParaRPr b="1" sz="2800">
              <a:solidFill>
                <a:schemeClr val="lt1"/>
              </a:solidFill>
              <a:latin typeface="Montserrat"/>
              <a:ea typeface="Montserrat"/>
              <a:cs typeface="Montserrat"/>
              <a:sym typeface="Montserrat"/>
            </a:endParaRPr>
          </a:p>
        </p:txBody>
      </p:sp>
      <p:sp>
        <p:nvSpPr>
          <p:cNvPr id="434" name="Google Shape;434;p13"/>
          <p:cNvSpPr txBox="1"/>
          <p:nvPr/>
        </p:nvSpPr>
        <p:spPr>
          <a:xfrm>
            <a:off x="7974291" y="3653172"/>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cxnSp>
        <p:nvCxnSpPr>
          <p:cNvPr id="435" name="Google Shape;435;p13"/>
          <p:cNvCxnSpPr/>
          <p:nvPr/>
        </p:nvCxnSpPr>
        <p:spPr>
          <a:xfrm>
            <a:off x="9953227" y="3127175"/>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36" name="Google Shape;436;p13"/>
          <p:cNvSpPr txBox="1"/>
          <p:nvPr/>
        </p:nvSpPr>
        <p:spPr>
          <a:xfrm>
            <a:off x="9953227" y="3249090"/>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37" name="Google Shape;437;p13"/>
          <p:cNvSpPr txBox="1"/>
          <p:nvPr/>
        </p:nvSpPr>
        <p:spPr>
          <a:xfrm>
            <a:off x="9953227" y="2607592"/>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08</a:t>
            </a:r>
            <a:endParaRPr b="1" sz="2800">
              <a:solidFill>
                <a:schemeClr val="lt1"/>
              </a:solidFill>
              <a:latin typeface="Montserrat"/>
              <a:ea typeface="Montserrat"/>
              <a:cs typeface="Montserrat"/>
              <a:sym typeface="Montserrat"/>
            </a:endParaRPr>
          </a:p>
        </p:txBody>
      </p:sp>
      <p:sp>
        <p:nvSpPr>
          <p:cNvPr id="438" name="Google Shape;438;p13"/>
          <p:cNvSpPr txBox="1"/>
          <p:nvPr/>
        </p:nvSpPr>
        <p:spPr>
          <a:xfrm>
            <a:off x="9953227" y="3653172"/>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cxnSp>
        <p:nvCxnSpPr>
          <p:cNvPr id="439" name="Google Shape;439;p13"/>
          <p:cNvCxnSpPr/>
          <p:nvPr/>
        </p:nvCxnSpPr>
        <p:spPr>
          <a:xfrm>
            <a:off x="4016416" y="4932210"/>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40" name="Google Shape;440;p13"/>
          <p:cNvSpPr txBox="1"/>
          <p:nvPr/>
        </p:nvSpPr>
        <p:spPr>
          <a:xfrm>
            <a:off x="4016416" y="5054125"/>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41" name="Google Shape;441;p13"/>
          <p:cNvSpPr txBox="1"/>
          <p:nvPr/>
        </p:nvSpPr>
        <p:spPr>
          <a:xfrm>
            <a:off x="4016416" y="4412627"/>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09</a:t>
            </a:r>
            <a:endParaRPr b="1" sz="2800">
              <a:solidFill>
                <a:schemeClr val="lt1"/>
              </a:solidFill>
              <a:latin typeface="Montserrat"/>
              <a:ea typeface="Montserrat"/>
              <a:cs typeface="Montserrat"/>
              <a:sym typeface="Montserrat"/>
            </a:endParaRPr>
          </a:p>
        </p:txBody>
      </p:sp>
      <p:sp>
        <p:nvSpPr>
          <p:cNvPr id="442" name="Google Shape;442;p13"/>
          <p:cNvSpPr txBox="1"/>
          <p:nvPr/>
        </p:nvSpPr>
        <p:spPr>
          <a:xfrm>
            <a:off x="4016416" y="545820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cxnSp>
        <p:nvCxnSpPr>
          <p:cNvPr id="443" name="Google Shape;443;p13"/>
          <p:cNvCxnSpPr/>
          <p:nvPr/>
        </p:nvCxnSpPr>
        <p:spPr>
          <a:xfrm>
            <a:off x="5995353" y="4932210"/>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44" name="Google Shape;444;p13"/>
          <p:cNvSpPr txBox="1"/>
          <p:nvPr/>
        </p:nvSpPr>
        <p:spPr>
          <a:xfrm>
            <a:off x="5995353" y="5054125"/>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45" name="Google Shape;445;p13"/>
          <p:cNvSpPr txBox="1"/>
          <p:nvPr/>
        </p:nvSpPr>
        <p:spPr>
          <a:xfrm>
            <a:off x="5995353" y="4412627"/>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10</a:t>
            </a:r>
            <a:endParaRPr b="1" sz="2800">
              <a:solidFill>
                <a:schemeClr val="lt1"/>
              </a:solidFill>
              <a:latin typeface="Montserrat"/>
              <a:ea typeface="Montserrat"/>
              <a:cs typeface="Montserrat"/>
              <a:sym typeface="Montserrat"/>
            </a:endParaRPr>
          </a:p>
        </p:txBody>
      </p:sp>
      <p:sp>
        <p:nvSpPr>
          <p:cNvPr id="446" name="Google Shape;446;p13"/>
          <p:cNvSpPr txBox="1"/>
          <p:nvPr/>
        </p:nvSpPr>
        <p:spPr>
          <a:xfrm>
            <a:off x="5995353" y="545820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cxnSp>
        <p:nvCxnSpPr>
          <p:cNvPr id="447" name="Google Shape;447;p13"/>
          <p:cNvCxnSpPr/>
          <p:nvPr/>
        </p:nvCxnSpPr>
        <p:spPr>
          <a:xfrm>
            <a:off x="7974291" y="4932210"/>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48" name="Google Shape;448;p13"/>
          <p:cNvSpPr txBox="1"/>
          <p:nvPr/>
        </p:nvSpPr>
        <p:spPr>
          <a:xfrm>
            <a:off x="7974291" y="5054125"/>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49" name="Google Shape;449;p13"/>
          <p:cNvSpPr txBox="1"/>
          <p:nvPr/>
        </p:nvSpPr>
        <p:spPr>
          <a:xfrm>
            <a:off x="7974291" y="4412627"/>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11</a:t>
            </a:r>
            <a:endParaRPr b="1" sz="2800">
              <a:solidFill>
                <a:schemeClr val="lt1"/>
              </a:solidFill>
              <a:latin typeface="Montserrat"/>
              <a:ea typeface="Montserrat"/>
              <a:cs typeface="Montserrat"/>
              <a:sym typeface="Montserrat"/>
            </a:endParaRPr>
          </a:p>
        </p:txBody>
      </p:sp>
      <p:sp>
        <p:nvSpPr>
          <p:cNvPr id="450" name="Google Shape;450;p13"/>
          <p:cNvSpPr txBox="1"/>
          <p:nvPr/>
        </p:nvSpPr>
        <p:spPr>
          <a:xfrm>
            <a:off x="7974291" y="545820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cxnSp>
        <p:nvCxnSpPr>
          <p:cNvPr id="451" name="Google Shape;451;p13"/>
          <p:cNvCxnSpPr/>
          <p:nvPr/>
        </p:nvCxnSpPr>
        <p:spPr>
          <a:xfrm>
            <a:off x="9953227" y="4932210"/>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452" name="Google Shape;452;p13"/>
          <p:cNvSpPr txBox="1"/>
          <p:nvPr/>
        </p:nvSpPr>
        <p:spPr>
          <a:xfrm>
            <a:off x="9953227" y="5054125"/>
            <a:ext cx="1690905" cy="407246"/>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lt1"/>
              </a:buClr>
              <a:buSzPts val="1100"/>
              <a:buFont typeface="Trebuchet MS"/>
              <a:buChar char="​"/>
            </a:pPr>
            <a:r>
              <a:rPr b="1" lang="en-US" sz="1100">
                <a:solidFill>
                  <a:schemeClr val="lt1"/>
                </a:solidFill>
                <a:latin typeface="Montserrat"/>
                <a:ea typeface="Montserrat"/>
                <a:cs typeface="Montserrat"/>
                <a:sym typeface="Montserrat"/>
              </a:rPr>
              <a:t>Lorem ipsum dolor sit amet </a:t>
            </a:r>
            <a:endParaRPr b="1" sz="1100">
              <a:solidFill>
                <a:schemeClr val="lt1"/>
              </a:solidFill>
              <a:latin typeface="Montserrat"/>
              <a:ea typeface="Montserrat"/>
              <a:cs typeface="Montserrat"/>
              <a:sym typeface="Montserrat"/>
            </a:endParaRPr>
          </a:p>
        </p:txBody>
      </p:sp>
      <p:sp>
        <p:nvSpPr>
          <p:cNvPr id="453" name="Google Shape;453;p13"/>
          <p:cNvSpPr txBox="1"/>
          <p:nvPr/>
        </p:nvSpPr>
        <p:spPr>
          <a:xfrm>
            <a:off x="9953227" y="4412627"/>
            <a:ext cx="1690905" cy="415506"/>
          </a:xfrm>
          <a:prstGeom prst="rect">
            <a:avLst/>
          </a:prstGeom>
          <a:noFill/>
          <a:ln>
            <a:noFill/>
          </a:ln>
        </p:spPr>
        <p:txBody>
          <a:bodyPr anchorCtr="0" anchor="b" bIns="0" lIns="27425" spcFirstLastPara="1" rIns="27425" wrap="square" tIns="0">
            <a:noAutofit/>
          </a:bodyPr>
          <a:lstStyle/>
          <a:p>
            <a:pPr indent="-177800" lvl="0" marL="0" marR="0" rtl="0" algn="l">
              <a:spcBef>
                <a:spcPts val="0"/>
              </a:spcBef>
              <a:spcAft>
                <a:spcPts val="0"/>
              </a:spcAft>
              <a:buClr>
                <a:schemeClr val="lt1"/>
              </a:buClr>
              <a:buSzPts val="2800"/>
              <a:buFont typeface="Trebuchet MS"/>
              <a:buChar char="​"/>
            </a:pPr>
            <a:r>
              <a:rPr b="1" lang="en-US" sz="2800">
                <a:solidFill>
                  <a:schemeClr val="lt1"/>
                </a:solidFill>
                <a:latin typeface="Montserrat"/>
                <a:ea typeface="Montserrat"/>
                <a:cs typeface="Montserrat"/>
                <a:sym typeface="Montserrat"/>
              </a:rPr>
              <a:t>12</a:t>
            </a:r>
            <a:endParaRPr b="1" sz="2800">
              <a:solidFill>
                <a:schemeClr val="lt1"/>
              </a:solidFill>
              <a:latin typeface="Montserrat"/>
              <a:ea typeface="Montserrat"/>
              <a:cs typeface="Montserrat"/>
              <a:sym typeface="Montserrat"/>
            </a:endParaRPr>
          </a:p>
        </p:txBody>
      </p:sp>
      <p:sp>
        <p:nvSpPr>
          <p:cNvPr id="454" name="Google Shape;454;p13"/>
          <p:cNvSpPr txBox="1"/>
          <p:nvPr/>
        </p:nvSpPr>
        <p:spPr>
          <a:xfrm>
            <a:off x="9953227" y="5458207"/>
            <a:ext cx="1690905" cy="484748"/>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lt1"/>
              </a:buClr>
              <a:buSzPts val="1050"/>
              <a:buFont typeface="Arial"/>
              <a:buChar char="•"/>
            </a:pPr>
            <a:r>
              <a:rPr lang="en-US" sz="1050">
                <a:solidFill>
                  <a:schemeClr val="lt1"/>
                </a:solidFill>
                <a:latin typeface="Montserrat"/>
                <a:ea typeface="Montserrat"/>
                <a:cs typeface="Montserrat"/>
                <a:sym typeface="Montserrat"/>
              </a:rPr>
              <a:t>tempor, quam et mattis pulvinar, mauris ligula suscipit</a:t>
            </a:r>
            <a:endParaRPr/>
          </a:p>
        </p:txBody>
      </p:sp>
    </p:spTree>
  </p:cSld>
  <p:clrMapOvr>
    <a:masterClrMapping/>
  </p:clrMapOvr>
</p:sld>
</file>

<file path=ppt/slides/slide1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00" name="Shape 3500"/>
        <p:cNvGrpSpPr/>
        <p:nvPr/>
      </p:nvGrpSpPr>
      <p:grpSpPr>
        <a:xfrm>
          <a:off x="0" y="0"/>
          <a:ext cx="0" cy="0"/>
          <a:chOff x="0" y="0"/>
          <a:chExt cx="0" cy="0"/>
        </a:xfrm>
      </p:grpSpPr>
      <p:sp>
        <p:nvSpPr>
          <p:cNvPr id="3501" name="Google Shape;3501;p13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Five-Step Circular Cycle</a:t>
            </a:r>
            <a:endParaRPr/>
          </a:p>
        </p:txBody>
      </p:sp>
      <p:sp>
        <p:nvSpPr>
          <p:cNvPr id="3502" name="Google Shape;3502;p130"/>
          <p:cNvSpPr/>
          <p:nvPr/>
        </p:nvSpPr>
        <p:spPr>
          <a:xfrm rot="-2700000">
            <a:off x="4423457" y="2037145"/>
            <a:ext cx="3345086" cy="3345084"/>
          </a:xfrm>
          <a:prstGeom prst="ellipse">
            <a:avLst/>
          </a:prstGeom>
          <a:noFill/>
          <a:ln cap="flat" cmpd="sng" w="2857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3503" name="Google Shape;3503;p130"/>
          <p:cNvGrpSpPr/>
          <p:nvPr/>
        </p:nvGrpSpPr>
        <p:grpSpPr>
          <a:xfrm>
            <a:off x="4648828" y="4598727"/>
            <a:ext cx="928151" cy="928151"/>
            <a:chOff x="1390775" y="1390753"/>
            <a:chExt cx="1493520" cy="1493520"/>
          </a:xfrm>
        </p:grpSpPr>
        <p:sp>
          <p:nvSpPr>
            <p:cNvPr id="3504" name="Google Shape;3504;p130"/>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505" name="Google Shape;3505;p130"/>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3506" name="Google Shape;3506;p130"/>
          <p:cNvGrpSpPr/>
          <p:nvPr/>
        </p:nvGrpSpPr>
        <p:grpSpPr>
          <a:xfrm>
            <a:off x="6615021" y="4598727"/>
            <a:ext cx="928151" cy="928151"/>
            <a:chOff x="1390775" y="1390753"/>
            <a:chExt cx="1493520" cy="1493520"/>
          </a:xfrm>
        </p:grpSpPr>
        <p:sp>
          <p:nvSpPr>
            <p:cNvPr id="3507" name="Google Shape;3507;p130"/>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508" name="Google Shape;3508;p130"/>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3509" name="Google Shape;3509;p130"/>
          <p:cNvGrpSpPr/>
          <p:nvPr/>
        </p:nvGrpSpPr>
        <p:grpSpPr>
          <a:xfrm>
            <a:off x="7222607" y="2728768"/>
            <a:ext cx="928151" cy="928151"/>
            <a:chOff x="1390775" y="1390753"/>
            <a:chExt cx="1493520" cy="1493520"/>
          </a:xfrm>
        </p:grpSpPr>
        <p:sp>
          <p:nvSpPr>
            <p:cNvPr id="3510" name="Google Shape;3510;p130"/>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511" name="Google Shape;3511;p130"/>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3512" name="Google Shape;3512;p130"/>
          <p:cNvGrpSpPr/>
          <p:nvPr/>
        </p:nvGrpSpPr>
        <p:grpSpPr>
          <a:xfrm>
            <a:off x="4041242" y="2728768"/>
            <a:ext cx="928151" cy="928151"/>
            <a:chOff x="1390775" y="1390753"/>
            <a:chExt cx="1493520" cy="1493520"/>
          </a:xfrm>
        </p:grpSpPr>
        <p:sp>
          <p:nvSpPr>
            <p:cNvPr id="3513" name="Google Shape;3513;p130"/>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514" name="Google Shape;3514;p130"/>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3515" name="Google Shape;3515;p130"/>
          <p:cNvSpPr txBox="1"/>
          <p:nvPr/>
        </p:nvSpPr>
        <p:spPr>
          <a:xfrm>
            <a:off x="495666" y="1393318"/>
            <a:ext cx="4432204" cy="21220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516" name="Google Shape;3516;p130"/>
          <p:cNvSpPr txBox="1"/>
          <p:nvPr/>
        </p:nvSpPr>
        <p:spPr>
          <a:xfrm>
            <a:off x="495664" y="1605518"/>
            <a:ext cx="4432205" cy="676401"/>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sp>
        <p:nvSpPr>
          <p:cNvPr id="3517" name="Google Shape;3517;p130"/>
          <p:cNvSpPr txBox="1"/>
          <p:nvPr/>
        </p:nvSpPr>
        <p:spPr>
          <a:xfrm>
            <a:off x="645397" y="4766261"/>
            <a:ext cx="3751573" cy="21220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518" name="Google Shape;3518;p130"/>
          <p:cNvSpPr txBox="1"/>
          <p:nvPr/>
        </p:nvSpPr>
        <p:spPr>
          <a:xfrm>
            <a:off x="645396" y="4978461"/>
            <a:ext cx="3751574" cy="777874"/>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sp>
        <p:nvSpPr>
          <p:cNvPr id="3519" name="Google Shape;3519;p130"/>
          <p:cNvSpPr txBox="1"/>
          <p:nvPr/>
        </p:nvSpPr>
        <p:spPr>
          <a:xfrm>
            <a:off x="4828310" y="3512334"/>
            <a:ext cx="2535380" cy="50967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dk1"/>
                </a:solidFill>
                <a:latin typeface="Montserrat"/>
                <a:ea typeface="Montserrat"/>
                <a:cs typeface="Montserrat"/>
                <a:sym typeface="Montserrat"/>
              </a:rPr>
              <a:t>Lorem ipsum</a:t>
            </a:r>
            <a:br>
              <a:rPr b="1" lang="en-US" sz="2000">
                <a:solidFill>
                  <a:schemeClr val="dk1"/>
                </a:solidFill>
                <a:latin typeface="Montserrat"/>
                <a:ea typeface="Montserrat"/>
                <a:cs typeface="Montserrat"/>
                <a:sym typeface="Montserrat"/>
              </a:rPr>
            </a:br>
            <a:r>
              <a:rPr b="1" lang="en-US" sz="2000">
                <a:solidFill>
                  <a:schemeClr val="dk1"/>
                </a:solidFill>
                <a:latin typeface="Montserrat"/>
                <a:ea typeface="Montserrat"/>
                <a:cs typeface="Montserrat"/>
                <a:sym typeface="Montserrat"/>
              </a:rPr>
              <a:t>dolor </a:t>
            </a:r>
            <a:endParaRPr b="1" sz="2000">
              <a:solidFill>
                <a:schemeClr val="dk1"/>
              </a:solidFill>
              <a:latin typeface="Montserrat"/>
              <a:ea typeface="Montserrat"/>
              <a:cs typeface="Montserrat"/>
              <a:sym typeface="Montserrat"/>
            </a:endParaRPr>
          </a:p>
        </p:txBody>
      </p:sp>
      <p:sp>
        <p:nvSpPr>
          <p:cNvPr id="3520" name="Google Shape;3520;p130"/>
          <p:cNvSpPr/>
          <p:nvPr/>
        </p:nvSpPr>
        <p:spPr>
          <a:xfrm rot="2700000">
            <a:off x="4967625" y="2277263"/>
            <a:ext cx="251066" cy="2164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21" name="Google Shape;3521;p130"/>
          <p:cNvSpPr/>
          <p:nvPr/>
        </p:nvSpPr>
        <p:spPr>
          <a:xfrm flipH="1" rot="-5400000">
            <a:off x="5970467" y="5269735"/>
            <a:ext cx="251066" cy="2164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22" name="Google Shape;3522;p130"/>
          <p:cNvSpPr/>
          <p:nvPr/>
        </p:nvSpPr>
        <p:spPr>
          <a:xfrm flipH="1" rot="-1289454">
            <a:off x="4360626" y="4019605"/>
            <a:ext cx="251066" cy="2164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3523" name="Google Shape;3523;p130"/>
          <p:cNvGrpSpPr/>
          <p:nvPr/>
        </p:nvGrpSpPr>
        <p:grpSpPr>
          <a:xfrm>
            <a:off x="5631924" y="1573069"/>
            <a:ext cx="928151" cy="928151"/>
            <a:chOff x="1390775" y="1390753"/>
            <a:chExt cx="1493520" cy="1493520"/>
          </a:xfrm>
        </p:grpSpPr>
        <p:sp>
          <p:nvSpPr>
            <p:cNvPr id="3524" name="Google Shape;3524;p130"/>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525" name="Google Shape;3525;p130"/>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3526" name="Google Shape;3526;p130"/>
          <p:cNvSpPr/>
          <p:nvPr/>
        </p:nvSpPr>
        <p:spPr>
          <a:xfrm rot="-3600000">
            <a:off x="6990981" y="2263369"/>
            <a:ext cx="251066" cy="2164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27" name="Google Shape;3527;p130"/>
          <p:cNvSpPr/>
          <p:nvPr/>
        </p:nvSpPr>
        <p:spPr>
          <a:xfrm flipH="1" rot="-2567910">
            <a:off x="7553528" y="4037527"/>
            <a:ext cx="251066" cy="2164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28" name="Google Shape;3528;p130"/>
          <p:cNvSpPr txBox="1"/>
          <p:nvPr/>
        </p:nvSpPr>
        <p:spPr>
          <a:xfrm>
            <a:off x="495666" y="2691546"/>
            <a:ext cx="3340936" cy="21220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529" name="Google Shape;3529;p130"/>
          <p:cNvSpPr txBox="1"/>
          <p:nvPr/>
        </p:nvSpPr>
        <p:spPr>
          <a:xfrm>
            <a:off x="495664" y="2903746"/>
            <a:ext cx="3340937" cy="928151"/>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sp>
        <p:nvSpPr>
          <p:cNvPr id="3530" name="Google Shape;3530;p130"/>
          <p:cNvSpPr txBox="1"/>
          <p:nvPr/>
        </p:nvSpPr>
        <p:spPr>
          <a:xfrm>
            <a:off x="8046889" y="4766261"/>
            <a:ext cx="3751573"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531" name="Google Shape;3531;p130"/>
          <p:cNvSpPr txBox="1"/>
          <p:nvPr/>
        </p:nvSpPr>
        <p:spPr>
          <a:xfrm>
            <a:off x="8046888" y="4978461"/>
            <a:ext cx="3751574" cy="77787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sp>
        <p:nvSpPr>
          <p:cNvPr id="3532" name="Google Shape;3532;p130"/>
          <p:cNvSpPr txBox="1"/>
          <p:nvPr/>
        </p:nvSpPr>
        <p:spPr>
          <a:xfrm>
            <a:off x="8459431" y="2691546"/>
            <a:ext cx="3340936"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533" name="Google Shape;3533;p130"/>
          <p:cNvSpPr txBox="1"/>
          <p:nvPr/>
        </p:nvSpPr>
        <p:spPr>
          <a:xfrm>
            <a:off x="8459429" y="2903746"/>
            <a:ext cx="3340937" cy="928151"/>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sp>
        <p:nvSpPr>
          <p:cNvPr id="3534" name="Google Shape;3534;p13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38" name="Shape 3538"/>
        <p:cNvGrpSpPr/>
        <p:nvPr/>
      </p:nvGrpSpPr>
      <p:grpSpPr>
        <a:xfrm>
          <a:off x="0" y="0"/>
          <a:ext cx="0" cy="0"/>
          <a:chOff x="0" y="0"/>
          <a:chExt cx="0" cy="0"/>
        </a:xfrm>
      </p:grpSpPr>
      <p:sp>
        <p:nvSpPr>
          <p:cNvPr id="3539" name="Google Shape;3539;p131"/>
          <p:cNvSpPr/>
          <p:nvPr/>
        </p:nvSpPr>
        <p:spPr>
          <a:xfrm rot="2700000">
            <a:off x="4423457" y="2037145"/>
            <a:ext cx="3345086" cy="3345084"/>
          </a:xfrm>
          <a:prstGeom prst="ellipse">
            <a:avLst/>
          </a:prstGeom>
          <a:noFill/>
          <a:ln cap="flat" cmpd="sng" w="2857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40" name="Google Shape;3540;p13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Six-Step Circular Cycle</a:t>
            </a:r>
            <a:endParaRPr/>
          </a:p>
        </p:txBody>
      </p:sp>
      <p:grpSp>
        <p:nvGrpSpPr>
          <p:cNvPr id="3541" name="Google Shape;3541;p131"/>
          <p:cNvGrpSpPr/>
          <p:nvPr/>
        </p:nvGrpSpPr>
        <p:grpSpPr>
          <a:xfrm>
            <a:off x="495665" y="1735410"/>
            <a:ext cx="3903616" cy="990074"/>
            <a:chOff x="495665" y="1735410"/>
            <a:chExt cx="3903616" cy="990074"/>
          </a:xfrm>
        </p:grpSpPr>
        <p:sp>
          <p:nvSpPr>
            <p:cNvPr id="3542" name="Google Shape;3542;p131"/>
            <p:cNvSpPr txBox="1"/>
            <p:nvPr/>
          </p:nvSpPr>
          <p:spPr>
            <a:xfrm>
              <a:off x="495667" y="1735410"/>
              <a:ext cx="3903614" cy="21220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543" name="Google Shape;3543;p131"/>
            <p:cNvSpPr txBox="1"/>
            <p:nvPr/>
          </p:nvSpPr>
          <p:spPr>
            <a:xfrm>
              <a:off x="495665" y="1947610"/>
              <a:ext cx="3903615" cy="777874"/>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grpSp>
      <p:sp>
        <p:nvSpPr>
          <p:cNvPr id="3544" name="Google Shape;3544;p131"/>
          <p:cNvSpPr txBox="1"/>
          <p:nvPr/>
        </p:nvSpPr>
        <p:spPr>
          <a:xfrm>
            <a:off x="4828310" y="3512334"/>
            <a:ext cx="2535380" cy="50967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dk1"/>
                </a:solidFill>
                <a:latin typeface="Montserrat"/>
                <a:ea typeface="Montserrat"/>
                <a:cs typeface="Montserrat"/>
                <a:sym typeface="Montserrat"/>
              </a:rPr>
              <a:t>Lorem ipsum</a:t>
            </a:r>
            <a:br>
              <a:rPr b="1" lang="en-US" sz="2000">
                <a:solidFill>
                  <a:schemeClr val="dk1"/>
                </a:solidFill>
                <a:latin typeface="Montserrat"/>
                <a:ea typeface="Montserrat"/>
                <a:cs typeface="Montserrat"/>
                <a:sym typeface="Montserrat"/>
              </a:rPr>
            </a:br>
            <a:r>
              <a:rPr b="1" lang="en-US" sz="2000">
                <a:solidFill>
                  <a:schemeClr val="dk1"/>
                </a:solidFill>
                <a:latin typeface="Montserrat"/>
                <a:ea typeface="Montserrat"/>
                <a:cs typeface="Montserrat"/>
                <a:sym typeface="Montserrat"/>
              </a:rPr>
              <a:t>dolor </a:t>
            </a:r>
            <a:endParaRPr b="1" sz="2000">
              <a:solidFill>
                <a:schemeClr val="dk1"/>
              </a:solidFill>
              <a:latin typeface="Montserrat"/>
              <a:ea typeface="Montserrat"/>
              <a:cs typeface="Montserrat"/>
              <a:sym typeface="Montserrat"/>
            </a:endParaRPr>
          </a:p>
        </p:txBody>
      </p:sp>
      <p:sp>
        <p:nvSpPr>
          <p:cNvPr id="3545" name="Google Shape;3545;p131"/>
          <p:cNvSpPr/>
          <p:nvPr/>
        </p:nvSpPr>
        <p:spPr>
          <a:xfrm rot="1529232">
            <a:off x="4575150" y="2770155"/>
            <a:ext cx="184006" cy="158625"/>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46" name="Google Shape;3546;p131"/>
          <p:cNvSpPr/>
          <p:nvPr/>
        </p:nvSpPr>
        <p:spPr>
          <a:xfrm rot="-3600000">
            <a:off x="6990981" y="2263369"/>
            <a:ext cx="251066" cy="2164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3547" name="Google Shape;3547;p131"/>
          <p:cNvGrpSpPr/>
          <p:nvPr/>
        </p:nvGrpSpPr>
        <p:grpSpPr>
          <a:xfrm>
            <a:off x="6538634" y="4764515"/>
            <a:ext cx="787274" cy="787274"/>
            <a:chOff x="1390775" y="1390753"/>
            <a:chExt cx="1493520" cy="1493520"/>
          </a:xfrm>
        </p:grpSpPr>
        <p:sp>
          <p:nvSpPr>
            <p:cNvPr id="3548" name="Google Shape;3548;p131"/>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549" name="Google Shape;3549;p13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3550" name="Google Shape;3550;p131"/>
          <p:cNvGrpSpPr/>
          <p:nvPr/>
        </p:nvGrpSpPr>
        <p:grpSpPr>
          <a:xfrm>
            <a:off x="4029821" y="3316050"/>
            <a:ext cx="787274" cy="787274"/>
            <a:chOff x="1390775" y="1390753"/>
            <a:chExt cx="1493520" cy="1493520"/>
          </a:xfrm>
        </p:grpSpPr>
        <p:sp>
          <p:nvSpPr>
            <p:cNvPr id="3551" name="Google Shape;3551;p131"/>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552" name="Google Shape;3552;p13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3553" name="Google Shape;3553;p131"/>
          <p:cNvGrpSpPr/>
          <p:nvPr/>
        </p:nvGrpSpPr>
        <p:grpSpPr>
          <a:xfrm>
            <a:off x="4866092" y="1867585"/>
            <a:ext cx="787274" cy="787274"/>
            <a:chOff x="1390775" y="1390753"/>
            <a:chExt cx="1493520" cy="1493520"/>
          </a:xfrm>
        </p:grpSpPr>
        <p:sp>
          <p:nvSpPr>
            <p:cNvPr id="3554" name="Google Shape;3554;p131"/>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555" name="Google Shape;3555;p13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3556" name="Google Shape;3556;p131"/>
          <p:cNvGrpSpPr/>
          <p:nvPr/>
        </p:nvGrpSpPr>
        <p:grpSpPr>
          <a:xfrm>
            <a:off x="6538634" y="1867585"/>
            <a:ext cx="787274" cy="787274"/>
            <a:chOff x="1390775" y="1390753"/>
            <a:chExt cx="1493520" cy="1493520"/>
          </a:xfrm>
        </p:grpSpPr>
        <p:sp>
          <p:nvSpPr>
            <p:cNvPr id="3557" name="Google Shape;3557;p131"/>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558" name="Google Shape;3558;p13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3559" name="Google Shape;3559;p131"/>
          <p:cNvGrpSpPr/>
          <p:nvPr/>
        </p:nvGrpSpPr>
        <p:grpSpPr>
          <a:xfrm>
            <a:off x="4866092" y="4764515"/>
            <a:ext cx="787274" cy="787274"/>
            <a:chOff x="1390775" y="1390753"/>
            <a:chExt cx="1493520" cy="1493520"/>
          </a:xfrm>
        </p:grpSpPr>
        <p:sp>
          <p:nvSpPr>
            <p:cNvPr id="3560" name="Google Shape;3560;p131"/>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561" name="Google Shape;3561;p13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3562" name="Google Shape;3562;p131"/>
          <p:cNvGrpSpPr/>
          <p:nvPr/>
        </p:nvGrpSpPr>
        <p:grpSpPr>
          <a:xfrm>
            <a:off x="7374905" y="3316050"/>
            <a:ext cx="787274" cy="787274"/>
            <a:chOff x="1390775" y="1390753"/>
            <a:chExt cx="1493520" cy="1493520"/>
          </a:xfrm>
        </p:grpSpPr>
        <p:sp>
          <p:nvSpPr>
            <p:cNvPr id="3563" name="Google Shape;3563;p131"/>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564" name="Google Shape;3564;p13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3565" name="Google Shape;3565;p131"/>
          <p:cNvSpPr/>
          <p:nvPr/>
        </p:nvSpPr>
        <p:spPr>
          <a:xfrm rot="-9361381">
            <a:off x="4551512" y="4489265"/>
            <a:ext cx="184006" cy="158625"/>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66" name="Google Shape;3566;p131"/>
          <p:cNvSpPr/>
          <p:nvPr/>
        </p:nvSpPr>
        <p:spPr>
          <a:xfrm rot="-5400000">
            <a:off x="6003998" y="5298897"/>
            <a:ext cx="184006" cy="158625"/>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67" name="Google Shape;3567;p131"/>
          <p:cNvSpPr/>
          <p:nvPr/>
        </p:nvSpPr>
        <p:spPr>
          <a:xfrm rot="9100483">
            <a:off x="7447545" y="2778177"/>
            <a:ext cx="184006" cy="158625"/>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68" name="Google Shape;3568;p131"/>
          <p:cNvSpPr/>
          <p:nvPr/>
        </p:nvSpPr>
        <p:spPr>
          <a:xfrm rot="-8846119">
            <a:off x="7444790" y="4489265"/>
            <a:ext cx="184006" cy="158625"/>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69" name="Google Shape;3569;p131"/>
          <p:cNvSpPr/>
          <p:nvPr/>
        </p:nvSpPr>
        <p:spPr>
          <a:xfrm flipH="1" rot="5400000">
            <a:off x="6003999" y="1960301"/>
            <a:ext cx="184006" cy="158625"/>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3570" name="Google Shape;3570;p131"/>
          <p:cNvGrpSpPr/>
          <p:nvPr/>
        </p:nvGrpSpPr>
        <p:grpSpPr>
          <a:xfrm>
            <a:off x="495665" y="3257428"/>
            <a:ext cx="3360578" cy="990074"/>
            <a:chOff x="495665" y="3300134"/>
            <a:chExt cx="3360578" cy="990074"/>
          </a:xfrm>
        </p:grpSpPr>
        <p:sp>
          <p:nvSpPr>
            <p:cNvPr id="3571" name="Google Shape;3571;p131"/>
            <p:cNvSpPr txBox="1"/>
            <p:nvPr/>
          </p:nvSpPr>
          <p:spPr>
            <a:xfrm>
              <a:off x="495667" y="3300134"/>
              <a:ext cx="3360576" cy="21220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572" name="Google Shape;3572;p131"/>
            <p:cNvSpPr txBox="1"/>
            <p:nvPr/>
          </p:nvSpPr>
          <p:spPr>
            <a:xfrm>
              <a:off x="495665" y="3512334"/>
              <a:ext cx="3360577" cy="777874"/>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grpSp>
      <p:grpSp>
        <p:nvGrpSpPr>
          <p:cNvPr id="3573" name="Google Shape;3573;p131"/>
          <p:cNvGrpSpPr/>
          <p:nvPr/>
        </p:nvGrpSpPr>
        <p:grpSpPr>
          <a:xfrm>
            <a:off x="495665" y="4779447"/>
            <a:ext cx="3903616" cy="990074"/>
            <a:chOff x="495665" y="4779447"/>
            <a:chExt cx="3903616" cy="990074"/>
          </a:xfrm>
        </p:grpSpPr>
        <p:sp>
          <p:nvSpPr>
            <p:cNvPr id="3574" name="Google Shape;3574;p131"/>
            <p:cNvSpPr txBox="1"/>
            <p:nvPr/>
          </p:nvSpPr>
          <p:spPr>
            <a:xfrm>
              <a:off x="495667" y="4779447"/>
              <a:ext cx="3903614" cy="21220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575" name="Google Shape;3575;p131"/>
            <p:cNvSpPr txBox="1"/>
            <p:nvPr/>
          </p:nvSpPr>
          <p:spPr>
            <a:xfrm>
              <a:off x="495665" y="4991647"/>
              <a:ext cx="3903615" cy="777874"/>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grpSp>
      <p:grpSp>
        <p:nvGrpSpPr>
          <p:cNvPr id="3576" name="Google Shape;3576;p131"/>
          <p:cNvGrpSpPr/>
          <p:nvPr/>
        </p:nvGrpSpPr>
        <p:grpSpPr>
          <a:xfrm>
            <a:off x="7894846" y="1735410"/>
            <a:ext cx="3903616" cy="990074"/>
            <a:chOff x="495665" y="1735410"/>
            <a:chExt cx="3903616" cy="990074"/>
          </a:xfrm>
        </p:grpSpPr>
        <p:sp>
          <p:nvSpPr>
            <p:cNvPr id="3577" name="Google Shape;3577;p131"/>
            <p:cNvSpPr txBox="1"/>
            <p:nvPr/>
          </p:nvSpPr>
          <p:spPr>
            <a:xfrm>
              <a:off x="495667" y="1735410"/>
              <a:ext cx="3903614"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578" name="Google Shape;3578;p131"/>
            <p:cNvSpPr txBox="1"/>
            <p:nvPr/>
          </p:nvSpPr>
          <p:spPr>
            <a:xfrm>
              <a:off x="495665" y="1947610"/>
              <a:ext cx="3903615" cy="77787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grpSp>
      <p:grpSp>
        <p:nvGrpSpPr>
          <p:cNvPr id="3579" name="Google Shape;3579;p131"/>
          <p:cNvGrpSpPr/>
          <p:nvPr/>
        </p:nvGrpSpPr>
        <p:grpSpPr>
          <a:xfrm>
            <a:off x="8437884" y="3257428"/>
            <a:ext cx="3360578" cy="990074"/>
            <a:chOff x="495665" y="3300134"/>
            <a:chExt cx="3360578" cy="990074"/>
          </a:xfrm>
        </p:grpSpPr>
        <p:sp>
          <p:nvSpPr>
            <p:cNvPr id="3580" name="Google Shape;3580;p131"/>
            <p:cNvSpPr txBox="1"/>
            <p:nvPr/>
          </p:nvSpPr>
          <p:spPr>
            <a:xfrm>
              <a:off x="495667" y="3300134"/>
              <a:ext cx="3360576"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581" name="Google Shape;3581;p131"/>
            <p:cNvSpPr txBox="1"/>
            <p:nvPr/>
          </p:nvSpPr>
          <p:spPr>
            <a:xfrm>
              <a:off x="495665" y="3512334"/>
              <a:ext cx="3360577" cy="77787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grpSp>
      <p:grpSp>
        <p:nvGrpSpPr>
          <p:cNvPr id="3582" name="Google Shape;3582;p131"/>
          <p:cNvGrpSpPr/>
          <p:nvPr/>
        </p:nvGrpSpPr>
        <p:grpSpPr>
          <a:xfrm>
            <a:off x="7894846" y="4779447"/>
            <a:ext cx="3903616" cy="990074"/>
            <a:chOff x="495665" y="4779447"/>
            <a:chExt cx="3903616" cy="990074"/>
          </a:xfrm>
        </p:grpSpPr>
        <p:sp>
          <p:nvSpPr>
            <p:cNvPr id="3583" name="Google Shape;3583;p131"/>
            <p:cNvSpPr txBox="1"/>
            <p:nvPr/>
          </p:nvSpPr>
          <p:spPr>
            <a:xfrm>
              <a:off x="495667" y="4779447"/>
              <a:ext cx="3903614"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3584" name="Google Shape;3584;p131"/>
            <p:cNvSpPr txBox="1"/>
            <p:nvPr/>
          </p:nvSpPr>
          <p:spPr>
            <a:xfrm>
              <a:off x="495665" y="4991647"/>
              <a:ext cx="3903615" cy="77787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grpSp>
      <p:sp>
        <p:nvSpPr>
          <p:cNvPr id="3585" name="Google Shape;3585;p13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9" name="Shape 3589"/>
        <p:cNvGrpSpPr/>
        <p:nvPr/>
      </p:nvGrpSpPr>
      <p:grpSpPr>
        <a:xfrm>
          <a:off x="0" y="0"/>
          <a:ext cx="0" cy="0"/>
          <a:chOff x="0" y="0"/>
          <a:chExt cx="0" cy="0"/>
        </a:xfrm>
      </p:grpSpPr>
      <p:sp>
        <p:nvSpPr>
          <p:cNvPr id="3590" name="Google Shape;3590;p13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Three-Level Pyramid</a:t>
            </a:r>
            <a:endParaRPr/>
          </a:p>
        </p:txBody>
      </p:sp>
      <p:sp>
        <p:nvSpPr>
          <p:cNvPr id="3591" name="Google Shape;3591;p132"/>
          <p:cNvSpPr/>
          <p:nvPr/>
        </p:nvSpPr>
        <p:spPr>
          <a:xfrm>
            <a:off x="4239767" y="2326640"/>
            <a:ext cx="3712466" cy="320040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92" name="Google Shape;3592;p132"/>
          <p:cNvSpPr/>
          <p:nvPr/>
        </p:nvSpPr>
        <p:spPr>
          <a:xfrm rot="10800000">
            <a:off x="5167442" y="3926077"/>
            <a:ext cx="1857118" cy="1600963"/>
          </a:xfrm>
          <a:prstGeom prst="triangle">
            <a:avLst>
              <a:gd fmla="val 50000" name="adj"/>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593" name="Google Shape;3593;p132"/>
          <p:cNvSpPr txBox="1"/>
          <p:nvPr/>
        </p:nvSpPr>
        <p:spPr>
          <a:xfrm>
            <a:off x="363794" y="2522464"/>
            <a:ext cx="3354510" cy="326491"/>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3594" name="Google Shape;3594;p132"/>
          <p:cNvSpPr txBox="1"/>
          <p:nvPr/>
        </p:nvSpPr>
        <p:spPr>
          <a:xfrm>
            <a:off x="363794" y="2848956"/>
            <a:ext cx="3354511" cy="77787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3595" name="Google Shape;3595;p132"/>
          <p:cNvSpPr txBox="1"/>
          <p:nvPr/>
        </p:nvSpPr>
        <p:spPr>
          <a:xfrm>
            <a:off x="363794" y="4335913"/>
            <a:ext cx="3354510" cy="326491"/>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3596" name="Google Shape;3596;p132"/>
          <p:cNvSpPr txBox="1"/>
          <p:nvPr/>
        </p:nvSpPr>
        <p:spPr>
          <a:xfrm>
            <a:off x="363794" y="4662405"/>
            <a:ext cx="3354511" cy="77787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3597" name="Google Shape;3597;p132"/>
          <p:cNvSpPr txBox="1"/>
          <p:nvPr/>
        </p:nvSpPr>
        <p:spPr>
          <a:xfrm>
            <a:off x="8443952" y="4107423"/>
            <a:ext cx="3354510" cy="32649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3598" name="Google Shape;3598;p132"/>
          <p:cNvSpPr txBox="1"/>
          <p:nvPr/>
        </p:nvSpPr>
        <p:spPr>
          <a:xfrm>
            <a:off x="8443951" y="4433915"/>
            <a:ext cx="3354511" cy="777874"/>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cxnSp>
        <p:nvCxnSpPr>
          <p:cNvPr id="3599" name="Google Shape;3599;p132"/>
          <p:cNvCxnSpPr/>
          <p:nvPr/>
        </p:nvCxnSpPr>
        <p:spPr>
          <a:xfrm>
            <a:off x="3810000" y="2702560"/>
            <a:ext cx="2001520" cy="0"/>
          </a:xfrm>
          <a:prstGeom prst="straightConnector1">
            <a:avLst/>
          </a:prstGeom>
          <a:noFill/>
          <a:ln cap="flat" cmpd="sng" w="9525">
            <a:solidFill>
              <a:schemeClr val="accent1"/>
            </a:solidFill>
            <a:prstDash val="solid"/>
            <a:miter lim="8000"/>
            <a:headEnd len="sm" w="sm" type="none"/>
            <a:tailEnd len="med" w="med" type="oval"/>
          </a:ln>
        </p:spPr>
      </p:cxnSp>
      <p:cxnSp>
        <p:nvCxnSpPr>
          <p:cNvPr id="3600" name="Google Shape;3600;p132"/>
          <p:cNvCxnSpPr/>
          <p:nvPr/>
        </p:nvCxnSpPr>
        <p:spPr>
          <a:xfrm>
            <a:off x="3810000" y="4525343"/>
            <a:ext cx="944880" cy="0"/>
          </a:xfrm>
          <a:prstGeom prst="straightConnector1">
            <a:avLst/>
          </a:prstGeom>
          <a:noFill/>
          <a:ln cap="flat" cmpd="sng" w="9525">
            <a:solidFill>
              <a:schemeClr val="accent1"/>
            </a:solidFill>
            <a:prstDash val="solid"/>
            <a:miter lim="8000"/>
            <a:headEnd len="sm" w="sm" type="none"/>
            <a:tailEnd len="med" w="med" type="oval"/>
          </a:ln>
        </p:spPr>
      </p:cxnSp>
      <p:cxnSp>
        <p:nvCxnSpPr>
          <p:cNvPr id="3601" name="Google Shape;3601;p132"/>
          <p:cNvCxnSpPr/>
          <p:nvPr/>
        </p:nvCxnSpPr>
        <p:spPr>
          <a:xfrm rot="10800000">
            <a:off x="7479793" y="4525343"/>
            <a:ext cx="944880" cy="0"/>
          </a:xfrm>
          <a:prstGeom prst="straightConnector1">
            <a:avLst/>
          </a:prstGeom>
          <a:noFill/>
          <a:ln cap="flat" cmpd="sng" w="9525">
            <a:solidFill>
              <a:schemeClr val="accent1"/>
            </a:solidFill>
            <a:prstDash val="solid"/>
            <a:miter lim="8000"/>
            <a:headEnd len="sm" w="sm" type="none"/>
            <a:tailEnd len="med" w="med" type="oval"/>
          </a:ln>
        </p:spPr>
      </p:cxnSp>
      <p:sp>
        <p:nvSpPr>
          <p:cNvPr id="3602" name="Google Shape;3602;p132"/>
          <p:cNvSpPr txBox="1"/>
          <p:nvPr/>
        </p:nvSpPr>
        <p:spPr>
          <a:xfrm>
            <a:off x="363794" y="1424074"/>
            <a:ext cx="11434668" cy="50776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1"/>
                </a:solidFill>
                <a:latin typeface="Montserrat"/>
                <a:ea typeface="Montserrat"/>
                <a:cs typeface="Montserrat"/>
                <a:sym typeface="Montserrat"/>
              </a:rPr>
              <a:t>Lorem ipsum dolor sit amet, consectetur adipiscing elit</a:t>
            </a:r>
            <a:endParaRPr b="1" sz="2000">
              <a:solidFill>
                <a:schemeClr val="accent1"/>
              </a:solidFill>
              <a:latin typeface="Montserrat"/>
              <a:ea typeface="Montserrat"/>
              <a:cs typeface="Montserrat"/>
              <a:sym typeface="Montserrat"/>
            </a:endParaRPr>
          </a:p>
        </p:txBody>
      </p:sp>
      <p:pic>
        <p:nvPicPr>
          <p:cNvPr descr="Single gear with solid fill" id="3603" name="Google Shape;3603;p132"/>
          <p:cNvPicPr preferRelativeResize="0"/>
          <p:nvPr/>
        </p:nvPicPr>
        <p:blipFill rotWithShape="1">
          <a:blip r:embed="rId3">
            <a:alphaModFix/>
          </a:blip>
          <a:srcRect b="0" l="0" r="0" t="0"/>
          <a:stretch/>
        </p:blipFill>
        <p:spPr>
          <a:xfrm>
            <a:off x="5816024" y="3114717"/>
            <a:ext cx="559951" cy="559951"/>
          </a:xfrm>
          <a:prstGeom prst="rect">
            <a:avLst/>
          </a:prstGeom>
          <a:noFill/>
          <a:ln>
            <a:noFill/>
          </a:ln>
        </p:spPr>
      </p:pic>
      <p:pic>
        <p:nvPicPr>
          <p:cNvPr descr="Single gear with solid fill" id="3604" name="Google Shape;3604;p132"/>
          <p:cNvPicPr preferRelativeResize="0"/>
          <p:nvPr/>
        </p:nvPicPr>
        <p:blipFill rotWithShape="1">
          <a:blip r:embed="rId3">
            <a:alphaModFix/>
          </a:blip>
          <a:srcRect b="0" l="0" r="0" t="0"/>
          <a:stretch/>
        </p:blipFill>
        <p:spPr>
          <a:xfrm>
            <a:off x="4839244" y="4771366"/>
            <a:ext cx="559951" cy="559951"/>
          </a:xfrm>
          <a:prstGeom prst="rect">
            <a:avLst/>
          </a:prstGeom>
          <a:noFill/>
          <a:ln>
            <a:noFill/>
          </a:ln>
        </p:spPr>
      </p:pic>
      <p:pic>
        <p:nvPicPr>
          <p:cNvPr descr="Single gear with solid fill" id="3605" name="Google Shape;3605;p132"/>
          <p:cNvPicPr preferRelativeResize="0"/>
          <p:nvPr/>
        </p:nvPicPr>
        <p:blipFill rotWithShape="1">
          <a:blip r:embed="rId3">
            <a:alphaModFix/>
          </a:blip>
          <a:srcRect b="0" l="0" r="0" t="0"/>
          <a:stretch/>
        </p:blipFill>
        <p:spPr>
          <a:xfrm>
            <a:off x="6744584" y="4771366"/>
            <a:ext cx="559951" cy="559951"/>
          </a:xfrm>
          <a:prstGeom prst="rect">
            <a:avLst/>
          </a:prstGeom>
          <a:noFill/>
          <a:ln>
            <a:noFill/>
          </a:ln>
        </p:spPr>
      </p:pic>
      <p:sp>
        <p:nvSpPr>
          <p:cNvPr id="3606" name="Google Shape;3606;p13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10" name="Shape 3610"/>
        <p:cNvGrpSpPr/>
        <p:nvPr/>
      </p:nvGrpSpPr>
      <p:grpSpPr>
        <a:xfrm>
          <a:off x="0" y="0"/>
          <a:ext cx="0" cy="0"/>
          <a:chOff x="0" y="0"/>
          <a:chExt cx="0" cy="0"/>
        </a:xfrm>
      </p:grpSpPr>
      <p:sp>
        <p:nvSpPr>
          <p:cNvPr id="3611" name="Google Shape;3611;p133"/>
          <p:cNvSpPr/>
          <p:nvPr/>
        </p:nvSpPr>
        <p:spPr>
          <a:xfrm>
            <a:off x="8415968" y="2613968"/>
            <a:ext cx="1904044" cy="3276949"/>
          </a:xfrm>
          <a:custGeom>
            <a:rect b="b" l="l" r="r" t="t"/>
            <a:pathLst>
              <a:path extrusionOk="0" h="3245808" w="1885950">
                <a:moveTo>
                  <a:pt x="0" y="0"/>
                </a:moveTo>
                <a:lnTo>
                  <a:pt x="1771339" y="0"/>
                </a:lnTo>
                <a:lnTo>
                  <a:pt x="1833508" y="241783"/>
                </a:lnTo>
                <a:cubicBezTo>
                  <a:pt x="1867893" y="409818"/>
                  <a:pt x="1885950" y="583800"/>
                  <a:pt x="1885950" y="762000"/>
                </a:cubicBezTo>
                <a:cubicBezTo>
                  <a:pt x="1885950" y="940200"/>
                  <a:pt x="1867893" y="1114182"/>
                  <a:pt x="1833508" y="1282217"/>
                </a:cubicBezTo>
                <a:lnTo>
                  <a:pt x="1790906" y="1447903"/>
                </a:lnTo>
                <a:lnTo>
                  <a:pt x="1769901" y="1529592"/>
                </a:lnTo>
                <a:cubicBezTo>
                  <a:pt x="1518502" y="2337866"/>
                  <a:pt x="880541" y="2975827"/>
                  <a:pt x="72267" y="3227226"/>
                </a:cubicBezTo>
                <a:lnTo>
                  <a:pt x="0" y="3245808"/>
                </a:lnTo>
                <a:lnTo>
                  <a:pt x="0" y="1447903"/>
                </a:lnTo>
                <a:close/>
              </a:path>
            </a:pathLst>
          </a:custGeom>
          <a:solidFill>
            <a:schemeClr val="accent4"/>
          </a:solidFill>
          <a:ln cap="flat" cmpd="sng" w="152400">
            <a:solidFill>
              <a:schemeClr val="lt1"/>
            </a:solidFill>
            <a:prstDash val="solid"/>
            <a:miter lim="8000"/>
            <a:headEnd len="sm" w="sm" type="none"/>
            <a:tailEnd len="sm" w="sm" type="none"/>
          </a:ln>
        </p:spPr>
        <p:txBody>
          <a:bodyPr anchorCtr="0" anchor="ctr" bIns="46025" lIns="90475" spcFirstLastPara="1" rIns="0" wrap="square" tIns="46025">
            <a:noAutofit/>
          </a:bodyPr>
          <a:lstStyle/>
          <a:p>
            <a:pPr indent="0" lvl="0" marL="0" marR="0" rtl="0" algn="ctr">
              <a:spcBef>
                <a:spcPts val="0"/>
              </a:spcBef>
              <a:spcAft>
                <a:spcPts val="0"/>
              </a:spcAft>
              <a:buNone/>
            </a:pPr>
            <a:r>
              <a:t/>
            </a:r>
            <a:endParaRPr sz="850">
              <a:solidFill>
                <a:srgbClr val="000000"/>
              </a:solidFill>
              <a:latin typeface="Montserrat"/>
              <a:ea typeface="Montserrat"/>
              <a:cs typeface="Montserrat"/>
              <a:sym typeface="Montserrat"/>
            </a:endParaRPr>
          </a:p>
        </p:txBody>
      </p:sp>
      <p:sp>
        <p:nvSpPr>
          <p:cNvPr id="3612" name="Google Shape;3612;p133"/>
          <p:cNvSpPr/>
          <p:nvPr/>
        </p:nvSpPr>
        <p:spPr>
          <a:xfrm>
            <a:off x="6925428" y="777240"/>
            <a:ext cx="3278873" cy="1836730"/>
          </a:xfrm>
          <a:custGeom>
            <a:rect b="b" l="l" r="r" t="t"/>
            <a:pathLst>
              <a:path extrusionOk="0" h="1819275" w="3247714">
                <a:moveTo>
                  <a:pt x="781050" y="0"/>
                </a:moveTo>
                <a:cubicBezTo>
                  <a:pt x="959250" y="0"/>
                  <a:pt x="1133232" y="18058"/>
                  <a:pt x="1301267" y="52442"/>
                </a:cubicBezTo>
                <a:lnTo>
                  <a:pt x="1476375" y="97467"/>
                </a:lnTo>
                <a:lnTo>
                  <a:pt x="1476375" y="97466"/>
                </a:lnTo>
                <a:lnTo>
                  <a:pt x="1548642" y="116048"/>
                </a:lnTo>
                <a:cubicBezTo>
                  <a:pt x="2356916" y="367447"/>
                  <a:pt x="2994877" y="1005408"/>
                  <a:pt x="3246276" y="1813682"/>
                </a:cubicBezTo>
                <a:lnTo>
                  <a:pt x="3247714" y="1819274"/>
                </a:lnTo>
                <a:lnTo>
                  <a:pt x="1476375" y="1819274"/>
                </a:lnTo>
                <a:lnTo>
                  <a:pt x="1476375" y="1819275"/>
                </a:lnTo>
                <a:lnTo>
                  <a:pt x="0" y="1819275"/>
                </a:lnTo>
                <a:lnTo>
                  <a:pt x="0" y="120975"/>
                </a:lnTo>
                <a:lnTo>
                  <a:pt x="13458" y="116049"/>
                </a:lnTo>
                <a:cubicBezTo>
                  <a:pt x="255940" y="40629"/>
                  <a:pt x="513750" y="0"/>
                  <a:pt x="781050" y="0"/>
                </a:cubicBezTo>
                <a:close/>
              </a:path>
            </a:pathLst>
          </a:custGeom>
          <a:solidFill>
            <a:schemeClr val="accent2"/>
          </a:solidFill>
          <a:ln cap="flat" cmpd="sng" w="152400">
            <a:solidFill>
              <a:schemeClr val="lt1"/>
            </a:solidFill>
            <a:prstDash val="solid"/>
            <a:miter lim="8000"/>
            <a:headEnd len="sm" w="sm" type="none"/>
            <a:tailEnd len="sm" w="sm" type="none"/>
          </a:ln>
        </p:spPr>
        <p:txBody>
          <a:bodyPr anchorCtr="0" anchor="ctr" bIns="46025" lIns="90475" spcFirstLastPara="1" rIns="0" wrap="square" tIns="46025">
            <a:noAutofit/>
          </a:bodyPr>
          <a:lstStyle/>
          <a:p>
            <a:pPr indent="0" lvl="0" marL="0" marR="0" rtl="0" algn="ctr">
              <a:spcBef>
                <a:spcPts val="0"/>
              </a:spcBef>
              <a:spcAft>
                <a:spcPts val="0"/>
              </a:spcAft>
              <a:buNone/>
            </a:pPr>
            <a:r>
              <a:t/>
            </a:r>
            <a:endParaRPr sz="850">
              <a:solidFill>
                <a:srgbClr val="000000"/>
              </a:solidFill>
              <a:latin typeface="Montserrat"/>
              <a:ea typeface="Montserrat"/>
              <a:cs typeface="Montserrat"/>
              <a:sym typeface="Montserrat"/>
            </a:endParaRPr>
          </a:p>
        </p:txBody>
      </p:sp>
      <p:sp>
        <p:nvSpPr>
          <p:cNvPr id="3613" name="Google Shape;3613;p133"/>
          <p:cNvSpPr/>
          <p:nvPr/>
        </p:nvSpPr>
        <p:spPr>
          <a:xfrm>
            <a:off x="5107932" y="899375"/>
            <a:ext cx="1827113" cy="3176390"/>
          </a:xfrm>
          <a:custGeom>
            <a:rect b="b" l="l" r="r" t="t"/>
            <a:pathLst>
              <a:path extrusionOk="0" h="3146204" w="1809749">
                <a:moveTo>
                  <a:pt x="1800224" y="0"/>
                </a:moveTo>
                <a:lnTo>
                  <a:pt x="1800224" y="1675214"/>
                </a:lnTo>
                <a:lnTo>
                  <a:pt x="1809749" y="1698300"/>
                </a:lnTo>
                <a:lnTo>
                  <a:pt x="1800225" y="1705626"/>
                </a:lnTo>
                <a:lnTo>
                  <a:pt x="1800225" y="3146204"/>
                </a:lnTo>
                <a:lnTo>
                  <a:pt x="95045" y="3146204"/>
                </a:lnTo>
                <a:lnTo>
                  <a:pt x="52442" y="2980518"/>
                </a:lnTo>
                <a:cubicBezTo>
                  <a:pt x="18058" y="2812483"/>
                  <a:pt x="0" y="2638501"/>
                  <a:pt x="0" y="2460301"/>
                </a:cubicBezTo>
                <a:cubicBezTo>
                  <a:pt x="0" y="2282101"/>
                  <a:pt x="18058" y="2108119"/>
                  <a:pt x="52442" y="1940084"/>
                </a:cubicBezTo>
                <a:lnTo>
                  <a:pt x="112235" y="1707543"/>
                </a:lnTo>
                <a:lnTo>
                  <a:pt x="107949" y="1691950"/>
                </a:lnTo>
                <a:lnTo>
                  <a:pt x="118186" y="1686976"/>
                </a:lnTo>
                <a:lnTo>
                  <a:pt x="215265" y="1426690"/>
                </a:lnTo>
                <a:cubicBezTo>
                  <a:pt x="479581" y="822507"/>
                  <a:pt x="968538" y="339032"/>
                  <a:pt x="1576525" y="81874"/>
                </a:cubicBezTo>
                <a:close/>
              </a:path>
            </a:pathLst>
          </a:custGeom>
          <a:solidFill>
            <a:schemeClr val="dk2"/>
          </a:solidFill>
          <a:ln cap="flat" cmpd="sng" w="152400">
            <a:solidFill>
              <a:schemeClr val="lt1"/>
            </a:solidFill>
            <a:prstDash val="solid"/>
            <a:miter lim="8000"/>
            <a:headEnd len="sm" w="sm" type="none"/>
            <a:tailEnd len="sm" w="sm" type="none"/>
          </a:ln>
        </p:spPr>
        <p:txBody>
          <a:bodyPr anchorCtr="0" anchor="ctr" bIns="46025" lIns="90475" spcFirstLastPara="1" rIns="0" wrap="square" tIns="46025">
            <a:noAutofit/>
          </a:bodyPr>
          <a:lstStyle/>
          <a:p>
            <a:pPr indent="0" lvl="0" marL="0" marR="0" rtl="0" algn="ctr">
              <a:spcBef>
                <a:spcPts val="0"/>
              </a:spcBef>
              <a:spcAft>
                <a:spcPts val="0"/>
              </a:spcAft>
              <a:buNone/>
            </a:pPr>
            <a:r>
              <a:t/>
            </a:r>
            <a:endParaRPr sz="850">
              <a:solidFill>
                <a:srgbClr val="000000"/>
              </a:solidFill>
              <a:latin typeface="Montserrat"/>
              <a:ea typeface="Montserrat"/>
              <a:cs typeface="Montserrat"/>
              <a:sym typeface="Montserrat"/>
            </a:endParaRPr>
          </a:p>
        </p:txBody>
      </p:sp>
      <p:sp>
        <p:nvSpPr>
          <p:cNvPr id="3614" name="Google Shape;3614;p133"/>
          <p:cNvSpPr/>
          <p:nvPr/>
        </p:nvSpPr>
        <p:spPr>
          <a:xfrm>
            <a:off x="5203888" y="4075764"/>
            <a:ext cx="3212081" cy="1915520"/>
          </a:xfrm>
          <a:custGeom>
            <a:rect b="b" l="l" r="r" t="t"/>
            <a:pathLst>
              <a:path extrusionOk="0" h="1897316" w="3181556">
                <a:moveTo>
                  <a:pt x="0" y="0"/>
                </a:moveTo>
                <a:lnTo>
                  <a:pt x="1705180" y="0"/>
                </a:lnTo>
                <a:lnTo>
                  <a:pt x="1705180" y="7689"/>
                </a:lnTo>
                <a:lnTo>
                  <a:pt x="1705181" y="7689"/>
                </a:lnTo>
                <a:lnTo>
                  <a:pt x="1705181" y="0"/>
                </a:lnTo>
                <a:lnTo>
                  <a:pt x="3181556" y="0"/>
                </a:lnTo>
                <a:lnTo>
                  <a:pt x="3181556" y="1797905"/>
                </a:lnTo>
                <a:lnTo>
                  <a:pt x="3006448" y="1842930"/>
                </a:lnTo>
                <a:cubicBezTo>
                  <a:pt x="2838413" y="1877315"/>
                  <a:pt x="2693318" y="1905030"/>
                  <a:pt x="2486231" y="1895372"/>
                </a:cubicBezTo>
                <a:cubicBezTo>
                  <a:pt x="2279144" y="1885714"/>
                  <a:pt x="2006406" y="1860404"/>
                  <a:pt x="1763924" y="1784984"/>
                </a:cubicBezTo>
                <a:lnTo>
                  <a:pt x="1705181" y="1774398"/>
                </a:lnTo>
                <a:lnTo>
                  <a:pt x="1705181" y="1769594"/>
                </a:lnTo>
                <a:lnTo>
                  <a:pt x="1705180" y="1769595"/>
                </a:lnTo>
                <a:lnTo>
                  <a:pt x="1746692" y="1780059"/>
                </a:lnTo>
                <a:lnTo>
                  <a:pt x="1481481" y="1692523"/>
                </a:lnTo>
                <a:cubicBezTo>
                  <a:pt x="786638" y="1398629"/>
                  <a:pt x="247264" y="809136"/>
                  <a:pt x="21004" y="81689"/>
                </a:cubicBezTo>
                <a:lnTo>
                  <a:pt x="0" y="0"/>
                </a:lnTo>
                <a:close/>
              </a:path>
            </a:pathLst>
          </a:custGeom>
          <a:solidFill>
            <a:schemeClr val="accent5"/>
          </a:solidFill>
          <a:ln cap="flat" cmpd="sng" w="152400">
            <a:solidFill>
              <a:schemeClr val="lt1"/>
            </a:solidFill>
            <a:prstDash val="solid"/>
            <a:miter lim="8000"/>
            <a:headEnd len="sm" w="sm" type="none"/>
            <a:tailEnd len="sm" w="sm" type="none"/>
          </a:ln>
        </p:spPr>
        <p:txBody>
          <a:bodyPr anchorCtr="0" anchor="ctr" bIns="46025" lIns="90475" spcFirstLastPara="1" rIns="0" wrap="square" tIns="46025">
            <a:noAutofit/>
          </a:bodyPr>
          <a:lstStyle/>
          <a:p>
            <a:pPr indent="0" lvl="0" marL="0" marR="0" rtl="0" algn="ctr">
              <a:spcBef>
                <a:spcPts val="0"/>
              </a:spcBef>
              <a:spcAft>
                <a:spcPts val="0"/>
              </a:spcAft>
              <a:buNone/>
            </a:pPr>
            <a:r>
              <a:t/>
            </a:r>
            <a:endParaRPr sz="850">
              <a:solidFill>
                <a:srgbClr val="000000"/>
              </a:solidFill>
              <a:latin typeface="Montserrat"/>
              <a:ea typeface="Montserrat"/>
              <a:cs typeface="Montserrat"/>
              <a:sym typeface="Montserrat"/>
            </a:endParaRPr>
          </a:p>
        </p:txBody>
      </p:sp>
      <p:sp>
        <p:nvSpPr>
          <p:cNvPr id="3615" name="Google Shape;3615;p133"/>
          <p:cNvSpPr/>
          <p:nvPr/>
        </p:nvSpPr>
        <p:spPr>
          <a:xfrm>
            <a:off x="6992500" y="2672964"/>
            <a:ext cx="1332027" cy="1300998"/>
          </a:xfrm>
          <a:prstGeom prst="rect">
            <a:avLst/>
          </a:prstGeom>
          <a:noFill/>
          <a:ln cap="flat" cmpd="sng" w="152400">
            <a:solidFill>
              <a:schemeClr val="lt1"/>
            </a:solidFill>
            <a:prstDash val="solid"/>
            <a:round/>
            <a:headEnd len="sm" w="sm" type="none"/>
            <a:tailEnd len="sm" w="sm" type="none"/>
          </a:ln>
        </p:spPr>
        <p:txBody>
          <a:bodyPr anchorCtr="0" anchor="ctr" bIns="45700" lIns="36000" spcFirstLastPara="1" rIns="36000" wrap="square" tIns="45700">
            <a:norm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Lorem ipsum dolor sit amet</a:t>
            </a:r>
            <a:endParaRPr b="1" sz="1800">
              <a:solidFill>
                <a:schemeClr val="dk2"/>
              </a:solidFill>
              <a:latin typeface="Montserrat"/>
              <a:ea typeface="Montserrat"/>
              <a:cs typeface="Montserrat"/>
              <a:sym typeface="Montserrat"/>
            </a:endParaRPr>
          </a:p>
        </p:txBody>
      </p:sp>
      <p:sp>
        <p:nvSpPr>
          <p:cNvPr id="3616" name="Google Shape;3616;p133"/>
          <p:cNvSpPr/>
          <p:nvPr/>
        </p:nvSpPr>
        <p:spPr>
          <a:xfrm>
            <a:off x="5429151" y="3397507"/>
            <a:ext cx="1333698" cy="276999"/>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Lorem ipsum</a:t>
            </a:r>
            <a:endParaRPr sz="1800">
              <a:solidFill>
                <a:schemeClr val="lt1"/>
              </a:solidFill>
              <a:latin typeface="Montserrat"/>
              <a:ea typeface="Montserrat"/>
              <a:cs typeface="Montserrat"/>
              <a:sym typeface="Montserrat"/>
            </a:endParaRPr>
          </a:p>
        </p:txBody>
      </p:sp>
      <p:sp>
        <p:nvSpPr>
          <p:cNvPr id="3617" name="Google Shape;3617;p133"/>
          <p:cNvSpPr/>
          <p:nvPr/>
        </p:nvSpPr>
        <p:spPr>
          <a:xfrm>
            <a:off x="7283901" y="1865516"/>
            <a:ext cx="1333698" cy="276999"/>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Lorem ipsum</a:t>
            </a:r>
            <a:endParaRPr/>
          </a:p>
        </p:txBody>
      </p:sp>
      <p:sp>
        <p:nvSpPr>
          <p:cNvPr id="3618" name="Google Shape;3618;p133"/>
          <p:cNvSpPr/>
          <p:nvPr/>
        </p:nvSpPr>
        <p:spPr>
          <a:xfrm>
            <a:off x="8619050" y="2955382"/>
            <a:ext cx="1333698" cy="276999"/>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Lorem ipsum</a:t>
            </a:r>
            <a:endParaRPr/>
          </a:p>
        </p:txBody>
      </p:sp>
      <p:sp>
        <p:nvSpPr>
          <p:cNvPr id="3619" name="Google Shape;3619;p133"/>
          <p:cNvSpPr/>
          <p:nvPr/>
        </p:nvSpPr>
        <p:spPr>
          <a:xfrm>
            <a:off x="6294238" y="5010004"/>
            <a:ext cx="1827112"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chemeClr val="lt1"/>
                </a:solidFill>
                <a:latin typeface="Montserrat"/>
                <a:ea typeface="Montserrat"/>
                <a:cs typeface="Montserrat"/>
                <a:sym typeface="Montserrat"/>
              </a:rPr>
              <a:t>Lorem ipsum</a:t>
            </a:r>
            <a:endParaRPr/>
          </a:p>
        </p:txBody>
      </p:sp>
      <p:sp>
        <p:nvSpPr>
          <p:cNvPr id="3620" name="Google Shape;3620;p133"/>
          <p:cNvSpPr/>
          <p:nvPr/>
        </p:nvSpPr>
        <p:spPr>
          <a:xfrm>
            <a:off x="5806131" y="2672963"/>
            <a:ext cx="823713" cy="82291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pic>
        <p:nvPicPr>
          <p:cNvPr descr="Single gear with solid fill" id="3621" name="Google Shape;3621;p133"/>
          <p:cNvPicPr preferRelativeResize="0"/>
          <p:nvPr/>
        </p:nvPicPr>
        <p:blipFill rotWithShape="1">
          <a:blip r:embed="rId3">
            <a:alphaModFix/>
          </a:blip>
          <a:srcRect b="0" l="0" r="0" t="0"/>
          <a:stretch/>
        </p:blipFill>
        <p:spPr>
          <a:xfrm>
            <a:off x="5864981" y="2553676"/>
            <a:ext cx="849428" cy="849428"/>
          </a:xfrm>
          <a:prstGeom prst="rect">
            <a:avLst/>
          </a:prstGeom>
          <a:noFill/>
          <a:ln>
            <a:noFill/>
          </a:ln>
        </p:spPr>
      </p:pic>
      <p:pic>
        <p:nvPicPr>
          <p:cNvPr descr="Single gear with solid fill" id="3622" name="Google Shape;3622;p133"/>
          <p:cNvPicPr preferRelativeResize="0"/>
          <p:nvPr/>
        </p:nvPicPr>
        <p:blipFill rotWithShape="1">
          <a:blip r:embed="rId3">
            <a:alphaModFix/>
          </a:blip>
          <a:srcRect b="0" l="0" r="0" t="0"/>
          <a:stretch/>
        </p:blipFill>
        <p:spPr>
          <a:xfrm>
            <a:off x="7188195" y="1092640"/>
            <a:ext cx="849428" cy="849428"/>
          </a:xfrm>
          <a:prstGeom prst="rect">
            <a:avLst/>
          </a:prstGeom>
          <a:noFill/>
          <a:ln>
            <a:noFill/>
          </a:ln>
        </p:spPr>
      </p:pic>
      <p:pic>
        <p:nvPicPr>
          <p:cNvPr descr="Single gear with solid fill" id="3623" name="Google Shape;3623;p133"/>
          <p:cNvPicPr preferRelativeResize="0"/>
          <p:nvPr/>
        </p:nvPicPr>
        <p:blipFill rotWithShape="1">
          <a:blip r:embed="rId3">
            <a:alphaModFix/>
          </a:blip>
          <a:srcRect b="0" l="0" r="0" t="0"/>
          <a:stretch/>
        </p:blipFill>
        <p:spPr>
          <a:xfrm>
            <a:off x="8564864" y="3277531"/>
            <a:ext cx="849428" cy="849428"/>
          </a:xfrm>
          <a:prstGeom prst="rect">
            <a:avLst/>
          </a:prstGeom>
          <a:noFill/>
          <a:ln>
            <a:noFill/>
          </a:ln>
        </p:spPr>
      </p:pic>
      <p:pic>
        <p:nvPicPr>
          <p:cNvPr descr="Single gear with solid fill" id="3624" name="Google Shape;3624;p133"/>
          <p:cNvPicPr preferRelativeResize="0"/>
          <p:nvPr/>
        </p:nvPicPr>
        <p:blipFill rotWithShape="1">
          <a:blip r:embed="rId3">
            <a:alphaModFix/>
          </a:blip>
          <a:srcRect b="0" l="0" r="0" t="0"/>
          <a:stretch/>
        </p:blipFill>
        <p:spPr>
          <a:xfrm>
            <a:off x="7419231" y="4183113"/>
            <a:ext cx="849428" cy="849428"/>
          </a:xfrm>
          <a:prstGeom prst="rect">
            <a:avLst/>
          </a:prstGeom>
          <a:noFill/>
          <a:ln>
            <a:noFill/>
          </a:ln>
        </p:spPr>
      </p:pic>
      <p:sp>
        <p:nvSpPr>
          <p:cNvPr id="3625" name="Google Shape;3625;p133"/>
          <p:cNvSpPr txBox="1"/>
          <p:nvPr/>
        </p:nvSpPr>
        <p:spPr>
          <a:xfrm>
            <a:off x="10468907" y="826632"/>
            <a:ext cx="1332028" cy="155055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a:t>
            </a:r>
            <a:endParaRPr/>
          </a:p>
        </p:txBody>
      </p:sp>
      <p:sp>
        <p:nvSpPr>
          <p:cNvPr id="3626" name="Google Shape;3626;p133"/>
          <p:cNvSpPr txBox="1"/>
          <p:nvPr/>
        </p:nvSpPr>
        <p:spPr>
          <a:xfrm>
            <a:off x="10468907" y="3702245"/>
            <a:ext cx="1332028" cy="155055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a:t>
            </a:r>
            <a:endParaRPr/>
          </a:p>
        </p:txBody>
      </p:sp>
      <p:sp>
        <p:nvSpPr>
          <p:cNvPr id="3627" name="Google Shape;3627;p133"/>
          <p:cNvSpPr txBox="1"/>
          <p:nvPr/>
        </p:nvSpPr>
        <p:spPr>
          <a:xfrm>
            <a:off x="3753147" y="826632"/>
            <a:ext cx="1332028" cy="1550556"/>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a:t>
            </a:r>
            <a:endParaRPr/>
          </a:p>
        </p:txBody>
      </p:sp>
      <p:sp>
        <p:nvSpPr>
          <p:cNvPr id="3628" name="Google Shape;3628;p133"/>
          <p:cNvSpPr txBox="1"/>
          <p:nvPr/>
        </p:nvSpPr>
        <p:spPr>
          <a:xfrm>
            <a:off x="3753147" y="4477523"/>
            <a:ext cx="1332028" cy="1550556"/>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a:t>
            </a:r>
            <a:endParaRPr/>
          </a:p>
        </p:txBody>
      </p:sp>
      <p:cxnSp>
        <p:nvCxnSpPr>
          <p:cNvPr id="3629" name="Google Shape;3629;p133"/>
          <p:cNvCxnSpPr/>
          <p:nvPr/>
        </p:nvCxnSpPr>
        <p:spPr>
          <a:xfrm>
            <a:off x="5170924" y="1589470"/>
            <a:ext cx="705632" cy="0"/>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3630" name="Google Shape;3630;p133"/>
          <p:cNvCxnSpPr/>
          <p:nvPr/>
        </p:nvCxnSpPr>
        <p:spPr>
          <a:xfrm>
            <a:off x="5159349" y="5142898"/>
            <a:ext cx="705632" cy="0"/>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3631" name="Google Shape;3631;p133"/>
          <p:cNvCxnSpPr/>
          <p:nvPr/>
        </p:nvCxnSpPr>
        <p:spPr>
          <a:xfrm rot="10800000">
            <a:off x="9546154" y="1589470"/>
            <a:ext cx="813188" cy="0"/>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3632" name="Google Shape;3632;p133"/>
          <p:cNvCxnSpPr/>
          <p:nvPr/>
        </p:nvCxnSpPr>
        <p:spPr>
          <a:xfrm rot="10800000">
            <a:off x="9931078" y="4668336"/>
            <a:ext cx="428264" cy="0"/>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sp>
        <p:nvSpPr>
          <p:cNvPr id="3633" name="Google Shape;3633;p133"/>
          <p:cNvSpPr txBox="1"/>
          <p:nvPr>
            <p:ph type="title"/>
          </p:nvPr>
        </p:nvSpPr>
        <p:spPr>
          <a:xfrm>
            <a:off x="363794" y="2689543"/>
            <a:ext cx="2699446" cy="1478914"/>
          </a:xfrm>
          <a:prstGeom prst="rect">
            <a:avLst/>
          </a:prstGeom>
          <a:noFill/>
          <a:ln>
            <a:noFill/>
          </a:ln>
        </p:spPr>
        <p:txBody>
          <a:bodyPr anchorCtr="0" anchor="ctr"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Four-Segment Circle Diagram</a:t>
            </a:r>
            <a:endParaRPr/>
          </a:p>
        </p:txBody>
      </p:sp>
      <p:sp>
        <p:nvSpPr>
          <p:cNvPr id="3634" name="Google Shape;3634;p13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38" name="Shape 3638"/>
        <p:cNvGrpSpPr/>
        <p:nvPr/>
      </p:nvGrpSpPr>
      <p:grpSpPr>
        <a:xfrm>
          <a:off x="0" y="0"/>
          <a:ext cx="0" cy="0"/>
          <a:chOff x="0" y="0"/>
          <a:chExt cx="0" cy="0"/>
        </a:xfrm>
      </p:grpSpPr>
      <p:sp>
        <p:nvSpPr>
          <p:cNvPr id="3639" name="Google Shape;3639;p134"/>
          <p:cNvSpPr/>
          <p:nvPr/>
        </p:nvSpPr>
        <p:spPr>
          <a:xfrm>
            <a:off x="363794" y="1729389"/>
            <a:ext cx="4428125" cy="4288481"/>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640" name="Google Shape;3640;p13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Cluster with Three-Row List</a:t>
            </a:r>
            <a:endParaRPr/>
          </a:p>
        </p:txBody>
      </p:sp>
      <p:sp>
        <p:nvSpPr>
          <p:cNvPr id="3641" name="Google Shape;3641;p134"/>
          <p:cNvSpPr/>
          <p:nvPr/>
        </p:nvSpPr>
        <p:spPr>
          <a:xfrm>
            <a:off x="5772272" y="1729389"/>
            <a:ext cx="6026190" cy="1354476"/>
          </a:xfrm>
          <a:prstGeom prst="rect">
            <a:avLst/>
          </a:prstGeom>
          <a:solidFill>
            <a:srgbClr val="FFFFFF"/>
          </a:solidFill>
          <a:ln cap="rnd" cmpd="sng" w="9525">
            <a:solidFill>
              <a:schemeClr val="dk2"/>
            </a:solidFill>
            <a:prstDash val="solid"/>
            <a:round/>
            <a:headEnd len="sm" w="sm" type="none"/>
            <a:tailEnd len="sm" w="sm" type="none"/>
          </a:ln>
        </p:spPr>
        <p:txBody>
          <a:bodyPr anchorCtr="0" anchor="ctr" bIns="45700" lIns="45700" spcFirstLastPara="1" rIns="45700" wrap="square" tIns="45700">
            <a:noAutofit/>
          </a:bodyPr>
          <a:lstStyle/>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3642" name="Google Shape;3642;p134"/>
          <p:cNvSpPr/>
          <p:nvPr/>
        </p:nvSpPr>
        <p:spPr>
          <a:xfrm rot="-5400000">
            <a:off x="4778477" y="2090070"/>
            <a:ext cx="1354476" cy="633114"/>
          </a:xfrm>
          <a:prstGeom prst="rect">
            <a:avLst/>
          </a:prstGeom>
          <a:solidFill>
            <a:schemeClr val="dk2"/>
          </a:solidFill>
          <a:ln cap="rnd" cmpd="sng" w="9525">
            <a:solidFill>
              <a:schemeClr val="dk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Montserrat"/>
                <a:ea typeface="Montserrat"/>
                <a:cs typeface="Montserrat"/>
                <a:sym typeface="Montserrat"/>
              </a:rPr>
              <a:t>Lorem ipsum dolor </a:t>
            </a:r>
            <a:endParaRPr/>
          </a:p>
        </p:txBody>
      </p:sp>
      <p:sp>
        <p:nvSpPr>
          <p:cNvPr id="3643" name="Google Shape;3643;p134"/>
          <p:cNvSpPr/>
          <p:nvPr/>
        </p:nvSpPr>
        <p:spPr>
          <a:xfrm>
            <a:off x="5772272" y="3196392"/>
            <a:ext cx="6016940" cy="1354476"/>
          </a:xfrm>
          <a:prstGeom prst="rect">
            <a:avLst/>
          </a:prstGeom>
          <a:solidFill>
            <a:srgbClr val="FFFFFF"/>
          </a:solidFill>
          <a:ln cap="rnd" cmpd="sng" w="9525">
            <a:solidFill>
              <a:schemeClr val="accent3"/>
            </a:solidFill>
            <a:prstDash val="solid"/>
            <a:round/>
            <a:headEnd len="sm" w="sm" type="none"/>
            <a:tailEnd len="sm" w="sm" type="none"/>
          </a:ln>
        </p:spPr>
        <p:txBody>
          <a:bodyPr anchorCtr="0" anchor="ctr" bIns="45700" lIns="45700" spcFirstLastPara="1" rIns="45700" wrap="square" tIns="45700">
            <a:noAutofit/>
          </a:bodyPr>
          <a:lstStyle/>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3644" name="Google Shape;3644;p134"/>
          <p:cNvSpPr/>
          <p:nvPr/>
        </p:nvSpPr>
        <p:spPr>
          <a:xfrm rot="-5400000">
            <a:off x="4778477" y="3557073"/>
            <a:ext cx="1354476" cy="633114"/>
          </a:xfrm>
          <a:prstGeom prst="rect">
            <a:avLst/>
          </a:prstGeom>
          <a:solidFill>
            <a:schemeClr val="accent3"/>
          </a:solidFill>
          <a:ln cap="rnd" cmpd="sng" w="9525">
            <a:solidFill>
              <a:schemeClr val="accent3"/>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Montserrat"/>
                <a:ea typeface="Montserrat"/>
                <a:cs typeface="Montserrat"/>
                <a:sym typeface="Montserrat"/>
              </a:rPr>
              <a:t>Lorem ipsum dolor </a:t>
            </a:r>
            <a:endParaRPr/>
          </a:p>
        </p:txBody>
      </p:sp>
      <p:sp>
        <p:nvSpPr>
          <p:cNvPr id="3645" name="Google Shape;3645;p134"/>
          <p:cNvSpPr/>
          <p:nvPr/>
        </p:nvSpPr>
        <p:spPr>
          <a:xfrm>
            <a:off x="5772272" y="4663394"/>
            <a:ext cx="6016940" cy="1354476"/>
          </a:xfrm>
          <a:prstGeom prst="rect">
            <a:avLst/>
          </a:prstGeom>
          <a:solidFill>
            <a:srgbClr val="FFFFFF"/>
          </a:solidFill>
          <a:ln cap="rnd" cmpd="sng" w="9525">
            <a:solidFill>
              <a:schemeClr val="accent4"/>
            </a:solidFill>
            <a:prstDash val="solid"/>
            <a:round/>
            <a:headEnd len="sm" w="sm" type="none"/>
            <a:tailEnd len="sm" w="sm" type="none"/>
          </a:ln>
        </p:spPr>
        <p:txBody>
          <a:bodyPr anchorCtr="0" anchor="ctr" bIns="45700" lIns="45700" spcFirstLastPara="1" rIns="45700" wrap="square" tIns="45700">
            <a:noAutofit/>
          </a:bodyPr>
          <a:lstStyle/>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393750"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3646" name="Google Shape;3646;p134"/>
          <p:cNvSpPr/>
          <p:nvPr/>
        </p:nvSpPr>
        <p:spPr>
          <a:xfrm rot="-5400000">
            <a:off x="4778477" y="5024075"/>
            <a:ext cx="1354476" cy="633114"/>
          </a:xfrm>
          <a:prstGeom prst="rect">
            <a:avLst/>
          </a:prstGeom>
          <a:solidFill>
            <a:schemeClr val="accent4"/>
          </a:solidFill>
          <a:ln cap="rnd" cmpd="sng" w="9525">
            <a:solidFill>
              <a:schemeClr val="accent4"/>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Montserrat"/>
                <a:ea typeface="Montserrat"/>
                <a:cs typeface="Montserrat"/>
                <a:sym typeface="Montserrat"/>
              </a:rPr>
              <a:t>Lorem ipsum dolor </a:t>
            </a:r>
            <a:endParaRPr/>
          </a:p>
        </p:txBody>
      </p:sp>
      <p:grpSp>
        <p:nvGrpSpPr>
          <p:cNvPr id="3647" name="Google Shape;3647;p134"/>
          <p:cNvGrpSpPr/>
          <p:nvPr/>
        </p:nvGrpSpPr>
        <p:grpSpPr>
          <a:xfrm>
            <a:off x="671005" y="2018582"/>
            <a:ext cx="3813702" cy="3710094"/>
            <a:chOff x="914556" y="2318663"/>
            <a:chExt cx="3200244" cy="3113302"/>
          </a:xfrm>
        </p:grpSpPr>
        <p:sp>
          <p:nvSpPr>
            <p:cNvPr id="3648" name="Google Shape;3648;p134"/>
            <p:cNvSpPr/>
            <p:nvPr/>
          </p:nvSpPr>
          <p:spPr>
            <a:xfrm>
              <a:off x="1268802" y="2318663"/>
              <a:ext cx="2131954" cy="1593648"/>
            </a:xfrm>
            <a:custGeom>
              <a:rect b="b" l="l" r="r" t="t"/>
              <a:pathLst>
                <a:path extrusionOk="0" h="728" w="974">
                  <a:moveTo>
                    <a:pt x="747" y="58"/>
                  </a:moveTo>
                  <a:cubicBezTo>
                    <a:pt x="665" y="12"/>
                    <a:pt x="571" y="0"/>
                    <a:pt x="480" y="25"/>
                  </a:cubicBezTo>
                  <a:cubicBezTo>
                    <a:pt x="441" y="36"/>
                    <a:pt x="405" y="52"/>
                    <a:pt x="372" y="75"/>
                  </a:cubicBezTo>
                  <a:cubicBezTo>
                    <a:pt x="329" y="105"/>
                    <a:pt x="293" y="144"/>
                    <a:pt x="267" y="190"/>
                  </a:cubicBezTo>
                  <a:cubicBezTo>
                    <a:pt x="0" y="659"/>
                    <a:pt x="0" y="659"/>
                    <a:pt x="0" y="659"/>
                  </a:cubicBezTo>
                  <a:cubicBezTo>
                    <a:pt x="43" y="643"/>
                    <a:pt x="43" y="643"/>
                    <a:pt x="43" y="643"/>
                  </a:cubicBezTo>
                  <a:cubicBezTo>
                    <a:pt x="160" y="598"/>
                    <a:pt x="290" y="607"/>
                    <a:pt x="399" y="670"/>
                  </a:cubicBezTo>
                  <a:cubicBezTo>
                    <a:pt x="480" y="716"/>
                    <a:pt x="575" y="728"/>
                    <a:pt x="666" y="703"/>
                  </a:cubicBezTo>
                  <a:cubicBezTo>
                    <a:pt x="705" y="692"/>
                    <a:pt x="741" y="675"/>
                    <a:pt x="774" y="653"/>
                  </a:cubicBezTo>
                  <a:cubicBezTo>
                    <a:pt x="817" y="623"/>
                    <a:pt x="852" y="584"/>
                    <a:pt x="879" y="538"/>
                  </a:cubicBezTo>
                  <a:cubicBezTo>
                    <a:pt x="879" y="537"/>
                    <a:pt x="879" y="537"/>
                    <a:pt x="879" y="537"/>
                  </a:cubicBezTo>
                  <a:cubicBezTo>
                    <a:pt x="974" y="369"/>
                    <a:pt x="915" y="154"/>
                    <a:pt x="747" y="5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649" name="Google Shape;3649;p134"/>
            <p:cNvSpPr/>
            <p:nvPr/>
          </p:nvSpPr>
          <p:spPr>
            <a:xfrm>
              <a:off x="1961443" y="2553418"/>
              <a:ext cx="1123118" cy="1124140"/>
            </a:xfrm>
            <a:prstGeom prst="ellipse">
              <a:avLst/>
            </a:prstGeom>
            <a:solidFill>
              <a:srgbClr val="FFFFFF"/>
            </a:solidFill>
            <a:ln>
              <a:noFill/>
            </a:ln>
            <a:effectLst>
              <a:outerShdw blurRad="50800" rotWithShape="0" algn="t" dir="5400000"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650" name="Google Shape;3650;p134"/>
            <p:cNvSpPr/>
            <p:nvPr/>
          </p:nvSpPr>
          <p:spPr>
            <a:xfrm>
              <a:off x="914556" y="3769872"/>
              <a:ext cx="1958993" cy="1535377"/>
            </a:xfrm>
            <a:custGeom>
              <a:rect b="b" l="l" r="r" t="t"/>
              <a:pathLst>
                <a:path extrusionOk="0" h="701" w="895">
                  <a:moveTo>
                    <a:pt x="859" y="672"/>
                  </a:moveTo>
                  <a:cubicBezTo>
                    <a:pt x="762" y="593"/>
                    <a:pt x="705" y="476"/>
                    <a:pt x="705" y="350"/>
                  </a:cubicBezTo>
                  <a:cubicBezTo>
                    <a:pt x="704" y="256"/>
                    <a:pt x="667" y="168"/>
                    <a:pt x="600" y="102"/>
                  </a:cubicBezTo>
                  <a:cubicBezTo>
                    <a:pt x="571" y="74"/>
                    <a:pt x="538" y="51"/>
                    <a:pt x="502" y="34"/>
                  </a:cubicBezTo>
                  <a:cubicBezTo>
                    <a:pt x="455" y="11"/>
                    <a:pt x="404" y="0"/>
                    <a:pt x="351" y="1"/>
                  </a:cubicBezTo>
                  <a:cubicBezTo>
                    <a:pt x="350" y="1"/>
                    <a:pt x="350" y="1"/>
                    <a:pt x="350" y="1"/>
                  </a:cubicBezTo>
                  <a:cubicBezTo>
                    <a:pt x="156" y="2"/>
                    <a:pt x="0" y="161"/>
                    <a:pt x="1" y="354"/>
                  </a:cubicBezTo>
                  <a:cubicBezTo>
                    <a:pt x="2" y="448"/>
                    <a:pt x="39" y="536"/>
                    <a:pt x="106" y="602"/>
                  </a:cubicBezTo>
                  <a:cubicBezTo>
                    <a:pt x="134" y="631"/>
                    <a:pt x="167" y="654"/>
                    <a:pt x="203" y="671"/>
                  </a:cubicBezTo>
                  <a:cubicBezTo>
                    <a:pt x="251" y="693"/>
                    <a:pt x="302" y="701"/>
                    <a:pt x="355" y="701"/>
                  </a:cubicBezTo>
                  <a:cubicBezTo>
                    <a:pt x="895" y="701"/>
                    <a:pt x="895" y="701"/>
                    <a:pt x="895" y="701"/>
                  </a:cubicBezTo>
                  <a:lnTo>
                    <a:pt x="859" y="67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651" name="Google Shape;3651;p134"/>
            <p:cNvSpPr/>
            <p:nvPr/>
          </p:nvSpPr>
          <p:spPr>
            <a:xfrm>
              <a:off x="1128084" y="3981551"/>
              <a:ext cx="1123118" cy="1123118"/>
            </a:xfrm>
            <a:prstGeom prst="ellipse">
              <a:avLst/>
            </a:prstGeom>
            <a:solidFill>
              <a:srgbClr val="FFFFFF"/>
            </a:solidFill>
            <a:ln>
              <a:noFill/>
            </a:ln>
            <a:effectLst>
              <a:outerShdw blurRad="50800" rotWithShape="0" algn="t" dir="5400000"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652" name="Google Shape;3652;p134"/>
            <p:cNvSpPr/>
            <p:nvPr/>
          </p:nvSpPr>
          <p:spPr>
            <a:xfrm>
              <a:off x="2564623" y="3143696"/>
              <a:ext cx="1550177" cy="2288269"/>
            </a:xfrm>
            <a:custGeom>
              <a:rect b="b" l="l" r="r" t="t"/>
              <a:pathLst>
                <a:path extrusionOk="0" h="1045" w="708">
                  <a:moveTo>
                    <a:pt x="705" y="614"/>
                  </a:moveTo>
                  <a:cubicBezTo>
                    <a:pt x="700" y="562"/>
                    <a:pt x="684" y="512"/>
                    <a:pt x="658" y="466"/>
                  </a:cubicBezTo>
                  <a:cubicBezTo>
                    <a:pt x="385" y="0"/>
                    <a:pt x="385" y="0"/>
                    <a:pt x="385" y="0"/>
                  </a:cubicBezTo>
                  <a:cubicBezTo>
                    <a:pt x="378" y="45"/>
                    <a:pt x="378" y="45"/>
                    <a:pt x="378" y="45"/>
                  </a:cubicBezTo>
                  <a:cubicBezTo>
                    <a:pt x="358" y="169"/>
                    <a:pt x="285" y="277"/>
                    <a:pt x="176" y="340"/>
                  </a:cubicBezTo>
                  <a:cubicBezTo>
                    <a:pt x="95" y="387"/>
                    <a:pt x="38" y="464"/>
                    <a:pt x="14" y="555"/>
                  </a:cubicBezTo>
                  <a:cubicBezTo>
                    <a:pt x="4" y="594"/>
                    <a:pt x="0" y="634"/>
                    <a:pt x="3" y="673"/>
                  </a:cubicBezTo>
                  <a:cubicBezTo>
                    <a:pt x="8" y="726"/>
                    <a:pt x="23" y="775"/>
                    <a:pt x="50" y="821"/>
                  </a:cubicBezTo>
                  <a:cubicBezTo>
                    <a:pt x="51" y="822"/>
                    <a:pt x="51" y="822"/>
                    <a:pt x="51" y="822"/>
                  </a:cubicBezTo>
                  <a:cubicBezTo>
                    <a:pt x="149" y="989"/>
                    <a:pt x="365" y="1045"/>
                    <a:pt x="532" y="947"/>
                  </a:cubicBezTo>
                  <a:cubicBezTo>
                    <a:pt x="613" y="900"/>
                    <a:pt x="670" y="824"/>
                    <a:pt x="694" y="733"/>
                  </a:cubicBezTo>
                  <a:cubicBezTo>
                    <a:pt x="704" y="694"/>
                    <a:pt x="708" y="654"/>
                    <a:pt x="705" y="61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653" name="Google Shape;3653;p134"/>
            <p:cNvSpPr/>
            <p:nvPr/>
          </p:nvSpPr>
          <p:spPr>
            <a:xfrm>
              <a:off x="2779953" y="3983354"/>
              <a:ext cx="1124142" cy="1124140"/>
            </a:xfrm>
            <a:prstGeom prst="ellipse">
              <a:avLst/>
            </a:prstGeom>
            <a:solidFill>
              <a:srgbClr val="FFFFFF"/>
            </a:solidFill>
            <a:ln>
              <a:noFill/>
            </a:ln>
            <a:effectLst>
              <a:outerShdw blurRad="50800" rotWithShape="0" algn="t" dir="5400000"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pic>
          <p:nvPicPr>
            <p:cNvPr descr="Single gear with solid fill" id="3654" name="Google Shape;3654;p134"/>
            <p:cNvPicPr preferRelativeResize="0"/>
            <p:nvPr/>
          </p:nvPicPr>
          <p:blipFill rotWithShape="1">
            <a:blip r:embed="rId3">
              <a:alphaModFix/>
            </a:blip>
            <a:srcRect b="0" l="0" r="0" t="0"/>
            <a:stretch/>
          </p:blipFill>
          <p:spPr>
            <a:xfrm>
              <a:off x="2082012" y="2674497"/>
              <a:ext cx="881980" cy="881980"/>
            </a:xfrm>
            <a:prstGeom prst="rect">
              <a:avLst/>
            </a:prstGeom>
            <a:noFill/>
            <a:ln>
              <a:noFill/>
            </a:ln>
          </p:spPr>
        </p:pic>
        <p:pic>
          <p:nvPicPr>
            <p:cNvPr descr="Single gear with solid fill" id="3655" name="Google Shape;3655;p134"/>
            <p:cNvPicPr preferRelativeResize="0"/>
            <p:nvPr/>
          </p:nvPicPr>
          <p:blipFill rotWithShape="1">
            <a:blip r:embed="rId4">
              <a:alphaModFix/>
            </a:blip>
            <a:srcRect b="0" l="0" r="0" t="0"/>
            <a:stretch/>
          </p:blipFill>
          <p:spPr>
            <a:xfrm>
              <a:off x="2901034" y="4104434"/>
              <a:ext cx="881980" cy="881980"/>
            </a:xfrm>
            <a:prstGeom prst="rect">
              <a:avLst/>
            </a:prstGeom>
            <a:noFill/>
            <a:ln>
              <a:noFill/>
            </a:ln>
          </p:spPr>
        </p:pic>
        <p:pic>
          <p:nvPicPr>
            <p:cNvPr descr="Single gear with solid fill" id="3656" name="Google Shape;3656;p134"/>
            <p:cNvPicPr preferRelativeResize="0"/>
            <p:nvPr/>
          </p:nvPicPr>
          <p:blipFill rotWithShape="1">
            <a:blip r:embed="rId5">
              <a:alphaModFix/>
            </a:blip>
            <a:srcRect b="0" l="0" r="0" t="0"/>
            <a:stretch/>
          </p:blipFill>
          <p:spPr>
            <a:xfrm>
              <a:off x="1261210" y="4104434"/>
              <a:ext cx="881980" cy="881980"/>
            </a:xfrm>
            <a:prstGeom prst="rect">
              <a:avLst/>
            </a:prstGeom>
            <a:noFill/>
            <a:ln>
              <a:noFill/>
            </a:ln>
          </p:spPr>
        </p:pic>
      </p:grpSp>
      <p:sp>
        <p:nvSpPr>
          <p:cNvPr id="3657" name="Google Shape;3657;p13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3658" name="Google Shape;3658;p134"/>
          <p:cNvCxnSpPr/>
          <p:nvPr/>
        </p:nvCxnSpPr>
        <p:spPr>
          <a:xfrm>
            <a:off x="363795" y="1591167"/>
            <a:ext cx="11453957" cy="0"/>
          </a:xfrm>
          <a:prstGeom prst="straightConnector1">
            <a:avLst/>
          </a:prstGeom>
          <a:noFill/>
          <a:ln cap="flat" cmpd="sng" w="9525">
            <a:solidFill>
              <a:schemeClr val="dk1"/>
            </a:solidFill>
            <a:prstDash val="solid"/>
            <a:miter lim="8000"/>
            <a:headEnd len="sm" w="sm" type="none"/>
            <a:tailEnd len="sm" w="sm" type="none"/>
          </a:ln>
        </p:spPr>
      </p:cxnSp>
      <p:sp>
        <p:nvSpPr>
          <p:cNvPr id="3659" name="Google Shape;3659;p13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3" name="Shape 3663"/>
        <p:cNvGrpSpPr/>
        <p:nvPr/>
      </p:nvGrpSpPr>
      <p:grpSpPr>
        <a:xfrm>
          <a:off x="0" y="0"/>
          <a:ext cx="0" cy="0"/>
          <a:chOff x="0" y="0"/>
          <a:chExt cx="0" cy="0"/>
        </a:xfrm>
      </p:grpSpPr>
      <p:sp>
        <p:nvSpPr>
          <p:cNvPr id="3664" name="Google Shape;3664;p13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Three-Row Chevron List with Cluster</a:t>
            </a:r>
            <a:endParaRPr/>
          </a:p>
        </p:txBody>
      </p:sp>
      <p:sp>
        <p:nvSpPr>
          <p:cNvPr id="3665" name="Google Shape;3665;p135"/>
          <p:cNvSpPr/>
          <p:nvPr/>
        </p:nvSpPr>
        <p:spPr>
          <a:xfrm>
            <a:off x="996908" y="1729389"/>
            <a:ext cx="6026190" cy="1354476"/>
          </a:xfrm>
          <a:prstGeom prst="homePlate">
            <a:avLst>
              <a:gd fmla="val 40000" name="adj"/>
            </a:avLst>
          </a:prstGeom>
          <a:solidFill>
            <a:srgbClr val="FFFFFF"/>
          </a:solidFill>
          <a:ln cap="rnd" cmpd="sng" w="9525">
            <a:solidFill>
              <a:schemeClr val="dk2"/>
            </a:solidFill>
            <a:prstDash val="solid"/>
            <a:round/>
            <a:headEnd len="sm" w="sm" type="none"/>
            <a:tailEnd len="sm" w="sm" type="none"/>
          </a:ln>
        </p:spPr>
        <p:txBody>
          <a:bodyPr anchorCtr="0" anchor="ctr" bIns="45700" lIns="45700" spcFirstLastPara="1" rIns="45700" wrap="square" tIns="45700">
            <a:noAutofit/>
          </a:bodyPr>
          <a:lstStyle/>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3666" name="Google Shape;3666;p135"/>
          <p:cNvSpPr/>
          <p:nvPr/>
        </p:nvSpPr>
        <p:spPr>
          <a:xfrm rot="-5400000">
            <a:off x="3113" y="2090070"/>
            <a:ext cx="1354476" cy="633114"/>
          </a:xfrm>
          <a:prstGeom prst="rect">
            <a:avLst/>
          </a:prstGeom>
          <a:solidFill>
            <a:schemeClr val="dk2"/>
          </a:solidFill>
          <a:ln cap="rnd" cmpd="sng" w="9525">
            <a:solidFill>
              <a:schemeClr val="dk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Lorem ipsum dolor </a:t>
            </a:r>
            <a:endParaRPr/>
          </a:p>
        </p:txBody>
      </p:sp>
      <p:sp>
        <p:nvSpPr>
          <p:cNvPr id="3667" name="Google Shape;3667;p135"/>
          <p:cNvSpPr/>
          <p:nvPr/>
        </p:nvSpPr>
        <p:spPr>
          <a:xfrm>
            <a:off x="996908" y="3196392"/>
            <a:ext cx="6016940" cy="1354476"/>
          </a:xfrm>
          <a:prstGeom prst="homePlate">
            <a:avLst>
              <a:gd fmla="val 40000" name="adj"/>
            </a:avLst>
          </a:prstGeom>
          <a:solidFill>
            <a:srgbClr val="FFFFFF"/>
          </a:solidFill>
          <a:ln cap="rnd" cmpd="sng" w="9525">
            <a:solidFill>
              <a:schemeClr val="accent3"/>
            </a:solidFill>
            <a:prstDash val="solid"/>
            <a:round/>
            <a:headEnd len="sm" w="sm" type="none"/>
            <a:tailEnd len="sm" w="sm" type="none"/>
          </a:ln>
        </p:spPr>
        <p:txBody>
          <a:bodyPr anchorCtr="0" anchor="ctr" bIns="45700" lIns="45700" spcFirstLastPara="1" rIns="45700" wrap="square" tIns="45700">
            <a:noAutofit/>
          </a:bodyPr>
          <a:lstStyle/>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3668" name="Google Shape;3668;p135"/>
          <p:cNvSpPr/>
          <p:nvPr/>
        </p:nvSpPr>
        <p:spPr>
          <a:xfrm rot="-5400000">
            <a:off x="3113" y="3557073"/>
            <a:ext cx="1354476" cy="633114"/>
          </a:xfrm>
          <a:prstGeom prst="rect">
            <a:avLst/>
          </a:prstGeom>
          <a:solidFill>
            <a:schemeClr val="accent3"/>
          </a:solidFill>
          <a:ln cap="rnd" cmpd="sng" w="9525">
            <a:solidFill>
              <a:schemeClr val="accent3"/>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Lorem ipsum dolor </a:t>
            </a:r>
            <a:endParaRPr/>
          </a:p>
        </p:txBody>
      </p:sp>
      <p:sp>
        <p:nvSpPr>
          <p:cNvPr id="3669" name="Google Shape;3669;p135"/>
          <p:cNvSpPr/>
          <p:nvPr/>
        </p:nvSpPr>
        <p:spPr>
          <a:xfrm>
            <a:off x="996908" y="4663394"/>
            <a:ext cx="6016940" cy="1354476"/>
          </a:xfrm>
          <a:prstGeom prst="homePlate">
            <a:avLst>
              <a:gd fmla="val 40000" name="adj"/>
            </a:avLst>
          </a:prstGeom>
          <a:solidFill>
            <a:srgbClr val="FFFFFF"/>
          </a:solidFill>
          <a:ln cap="rnd" cmpd="sng" w="9525">
            <a:solidFill>
              <a:schemeClr val="accent4"/>
            </a:solidFill>
            <a:prstDash val="solid"/>
            <a:round/>
            <a:headEnd len="sm" w="sm" type="none"/>
            <a:tailEnd len="sm" w="sm" type="none"/>
          </a:ln>
        </p:spPr>
        <p:txBody>
          <a:bodyPr anchorCtr="0" anchor="ctr" bIns="45700" lIns="45700" spcFirstLastPara="1" rIns="45700" wrap="square" tIns="45700">
            <a:noAutofit/>
          </a:bodyPr>
          <a:lstStyle/>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a:p>
            <a:pPr indent="-285750" lvl="1" marL="531813" marR="0" rtl="0" algn="l">
              <a:spcBef>
                <a:spcPts val="0"/>
              </a:spcBef>
              <a:spcAft>
                <a:spcPts val="0"/>
              </a:spcAft>
              <a:buClr>
                <a:schemeClr val="dk2"/>
              </a:buClr>
              <a:buSzPts val="1400"/>
              <a:buFont typeface="Arial"/>
              <a:buChar char="•"/>
            </a:pPr>
            <a:r>
              <a:rPr b="0" i="0" lang="en-US" sz="14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3670" name="Google Shape;3670;p135"/>
          <p:cNvSpPr/>
          <p:nvPr/>
        </p:nvSpPr>
        <p:spPr>
          <a:xfrm rot="-5400000">
            <a:off x="3113" y="5024075"/>
            <a:ext cx="1354476" cy="633114"/>
          </a:xfrm>
          <a:prstGeom prst="rect">
            <a:avLst/>
          </a:prstGeom>
          <a:solidFill>
            <a:schemeClr val="accent4"/>
          </a:solidFill>
          <a:ln cap="rnd" cmpd="sng" w="9525">
            <a:solidFill>
              <a:schemeClr val="accent4"/>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Lorem ipsum dolor </a:t>
            </a:r>
            <a:endParaRPr/>
          </a:p>
        </p:txBody>
      </p:sp>
      <p:sp>
        <p:nvSpPr>
          <p:cNvPr id="3671" name="Google Shape;3671;p135"/>
          <p:cNvSpPr/>
          <p:nvPr/>
        </p:nvSpPr>
        <p:spPr>
          <a:xfrm>
            <a:off x="7370337" y="1729389"/>
            <a:ext cx="4428125" cy="4288481"/>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3672" name="Google Shape;3672;p135"/>
          <p:cNvGrpSpPr/>
          <p:nvPr/>
        </p:nvGrpSpPr>
        <p:grpSpPr>
          <a:xfrm>
            <a:off x="7677548" y="2018582"/>
            <a:ext cx="3813702" cy="3710094"/>
            <a:chOff x="914556" y="2318663"/>
            <a:chExt cx="3200244" cy="3113302"/>
          </a:xfrm>
        </p:grpSpPr>
        <p:sp>
          <p:nvSpPr>
            <p:cNvPr id="3673" name="Google Shape;3673;p135"/>
            <p:cNvSpPr/>
            <p:nvPr/>
          </p:nvSpPr>
          <p:spPr>
            <a:xfrm>
              <a:off x="1268802" y="2318663"/>
              <a:ext cx="2131954" cy="1593648"/>
            </a:xfrm>
            <a:custGeom>
              <a:rect b="b" l="l" r="r" t="t"/>
              <a:pathLst>
                <a:path extrusionOk="0" h="728" w="974">
                  <a:moveTo>
                    <a:pt x="747" y="58"/>
                  </a:moveTo>
                  <a:cubicBezTo>
                    <a:pt x="665" y="12"/>
                    <a:pt x="571" y="0"/>
                    <a:pt x="480" y="25"/>
                  </a:cubicBezTo>
                  <a:cubicBezTo>
                    <a:pt x="441" y="36"/>
                    <a:pt x="405" y="52"/>
                    <a:pt x="372" y="75"/>
                  </a:cubicBezTo>
                  <a:cubicBezTo>
                    <a:pt x="329" y="105"/>
                    <a:pt x="293" y="144"/>
                    <a:pt x="267" y="190"/>
                  </a:cubicBezTo>
                  <a:cubicBezTo>
                    <a:pt x="0" y="659"/>
                    <a:pt x="0" y="659"/>
                    <a:pt x="0" y="659"/>
                  </a:cubicBezTo>
                  <a:cubicBezTo>
                    <a:pt x="43" y="643"/>
                    <a:pt x="43" y="643"/>
                    <a:pt x="43" y="643"/>
                  </a:cubicBezTo>
                  <a:cubicBezTo>
                    <a:pt x="160" y="598"/>
                    <a:pt x="290" y="607"/>
                    <a:pt x="399" y="670"/>
                  </a:cubicBezTo>
                  <a:cubicBezTo>
                    <a:pt x="480" y="716"/>
                    <a:pt x="575" y="728"/>
                    <a:pt x="666" y="703"/>
                  </a:cubicBezTo>
                  <a:cubicBezTo>
                    <a:pt x="705" y="692"/>
                    <a:pt x="741" y="675"/>
                    <a:pt x="774" y="653"/>
                  </a:cubicBezTo>
                  <a:cubicBezTo>
                    <a:pt x="817" y="623"/>
                    <a:pt x="852" y="584"/>
                    <a:pt x="879" y="538"/>
                  </a:cubicBezTo>
                  <a:cubicBezTo>
                    <a:pt x="879" y="537"/>
                    <a:pt x="879" y="537"/>
                    <a:pt x="879" y="537"/>
                  </a:cubicBezTo>
                  <a:cubicBezTo>
                    <a:pt x="974" y="369"/>
                    <a:pt x="915" y="154"/>
                    <a:pt x="747" y="5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674" name="Google Shape;3674;p135"/>
            <p:cNvSpPr/>
            <p:nvPr/>
          </p:nvSpPr>
          <p:spPr>
            <a:xfrm>
              <a:off x="1961443" y="2553418"/>
              <a:ext cx="1123118" cy="1124140"/>
            </a:xfrm>
            <a:prstGeom prst="ellipse">
              <a:avLst/>
            </a:prstGeom>
            <a:solidFill>
              <a:srgbClr val="FFFFFF"/>
            </a:solidFill>
            <a:ln>
              <a:noFill/>
            </a:ln>
            <a:effectLst>
              <a:outerShdw blurRad="50800" rotWithShape="0" algn="t" dir="5400000"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675" name="Google Shape;3675;p135"/>
            <p:cNvSpPr/>
            <p:nvPr/>
          </p:nvSpPr>
          <p:spPr>
            <a:xfrm>
              <a:off x="914556" y="3769872"/>
              <a:ext cx="1958993" cy="1535377"/>
            </a:xfrm>
            <a:custGeom>
              <a:rect b="b" l="l" r="r" t="t"/>
              <a:pathLst>
                <a:path extrusionOk="0" h="701" w="895">
                  <a:moveTo>
                    <a:pt x="859" y="672"/>
                  </a:moveTo>
                  <a:cubicBezTo>
                    <a:pt x="762" y="593"/>
                    <a:pt x="705" y="476"/>
                    <a:pt x="705" y="350"/>
                  </a:cubicBezTo>
                  <a:cubicBezTo>
                    <a:pt x="704" y="256"/>
                    <a:pt x="667" y="168"/>
                    <a:pt x="600" y="102"/>
                  </a:cubicBezTo>
                  <a:cubicBezTo>
                    <a:pt x="571" y="74"/>
                    <a:pt x="538" y="51"/>
                    <a:pt x="502" y="34"/>
                  </a:cubicBezTo>
                  <a:cubicBezTo>
                    <a:pt x="455" y="11"/>
                    <a:pt x="404" y="0"/>
                    <a:pt x="351" y="1"/>
                  </a:cubicBezTo>
                  <a:cubicBezTo>
                    <a:pt x="350" y="1"/>
                    <a:pt x="350" y="1"/>
                    <a:pt x="350" y="1"/>
                  </a:cubicBezTo>
                  <a:cubicBezTo>
                    <a:pt x="156" y="2"/>
                    <a:pt x="0" y="161"/>
                    <a:pt x="1" y="354"/>
                  </a:cubicBezTo>
                  <a:cubicBezTo>
                    <a:pt x="2" y="448"/>
                    <a:pt x="39" y="536"/>
                    <a:pt x="106" y="602"/>
                  </a:cubicBezTo>
                  <a:cubicBezTo>
                    <a:pt x="134" y="631"/>
                    <a:pt x="167" y="654"/>
                    <a:pt x="203" y="671"/>
                  </a:cubicBezTo>
                  <a:cubicBezTo>
                    <a:pt x="251" y="693"/>
                    <a:pt x="302" y="701"/>
                    <a:pt x="355" y="701"/>
                  </a:cubicBezTo>
                  <a:cubicBezTo>
                    <a:pt x="895" y="701"/>
                    <a:pt x="895" y="701"/>
                    <a:pt x="895" y="701"/>
                  </a:cubicBezTo>
                  <a:lnTo>
                    <a:pt x="859" y="67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676" name="Google Shape;3676;p135"/>
            <p:cNvSpPr/>
            <p:nvPr/>
          </p:nvSpPr>
          <p:spPr>
            <a:xfrm>
              <a:off x="1128084" y="3981551"/>
              <a:ext cx="1123118" cy="1123118"/>
            </a:xfrm>
            <a:prstGeom prst="ellipse">
              <a:avLst/>
            </a:prstGeom>
            <a:solidFill>
              <a:srgbClr val="FFFFFF"/>
            </a:solidFill>
            <a:ln>
              <a:noFill/>
            </a:ln>
            <a:effectLst>
              <a:outerShdw blurRad="50800" rotWithShape="0" algn="t" dir="5400000"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677" name="Google Shape;3677;p135"/>
            <p:cNvSpPr/>
            <p:nvPr/>
          </p:nvSpPr>
          <p:spPr>
            <a:xfrm>
              <a:off x="2564623" y="3143696"/>
              <a:ext cx="1550177" cy="2288269"/>
            </a:xfrm>
            <a:custGeom>
              <a:rect b="b" l="l" r="r" t="t"/>
              <a:pathLst>
                <a:path extrusionOk="0" h="1045" w="708">
                  <a:moveTo>
                    <a:pt x="705" y="614"/>
                  </a:moveTo>
                  <a:cubicBezTo>
                    <a:pt x="700" y="562"/>
                    <a:pt x="684" y="512"/>
                    <a:pt x="658" y="466"/>
                  </a:cubicBezTo>
                  <a:cubicBezTo>
                    <a:pt x="385" y="0"/>
                    <a:pt x="385" y="0"/>
                    <a:pt x="385" y="0"/>
                  </a:cubicBezTo>
                  <a:cubicBezTo>
                    <a:pt x="378" y="45"/>
                    <a:pt x="378" y="45"/>
                    <a:pt x="378" y="45"/>
                  </a:cubicBezTo>
                  <a:cubicBezTo>
                    <a:pt x="358" y="169"/>
                    <a:pt x="285" y="277"/>
                    <a:pt x="176" y="340"/>
                  </a:cubicBezTo>
                  <a:cubicBezTo>
                    <a:pt x="95" y="387"/>
                    <a:pt x="38" y="464"/>
                    <a:pt x="14" y="555"/>
                  </a:cubicBezTo>
                  <a:cubicBezTo>
                    <a:pt x="4" y="594"/>
                    <a:pt x="0" y="634"/>
                    <a:pt x="3" y="673"/>
                  </a:cubicBezTo>
                  <a:cubicBezTo>
                    <a:pt x="8" y="726"/>
                    <a:pt x="23" y="775"/>
                    <a:pt x="50" y="821"/>
                  </a:cubicBezTo>
                  <a:cubicBezTo>
                    <a:pt x="51" y="822"/>
                    <a:pt x="51" y="822"/>
                    <a:pt x="51" y="822"/>
                  </a:cubicBezTo>
                  <a:cubicBezTo>
                    <a:pt x="149" y="989"/>
                    <a:pt x="365" y="1045"/>
                    <a:pt x="532" y="947"/>
                  </a:cubicBezTo>
                  <a:cubicBezTo>
                    <a:pt x="613" y="900"/>
                    <a:pt x="670" y="824"/>
                    <a:pt x="694" y="733"/>
                  </a:cubicBezTo>
                  <a:cubicBezTo>
                    <a:pt x="704" y="694"/>
                    <a:pt x="708" y="654"/>
                    <a:pt x="705" y="61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678" name="Google Shape;3678;p135"/>
            <p:cNvSpPr/>
            <p:nvPr/>
          </p:nvSpPr>
          <p:spPr>
            <a:xfrm>
              <a:off x="2779953" y="3983354"/>
              <a:ext cx="1124142" cy="1124140"/>
            </a:xfrm>
            <a:prstGeom prst="ellipse">
              <a:avLst/>
            </a:prstGeom>
            <a:solidFill>
              <a:srgbClr val="FFFFFF"/>
            </a:solidFill>
            <a:ln>
              <a:noFill/>
            </a:ln>
            <a:effectLst>
              <a:outerShdw blurRad="50800" rotWithShape="0" algn="t" dir="5400000"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pic>
          <p:nvPicPr>
            <p:cNvPr descr="Single gear with solid fill" id="3679" name="Google Shape;3679;p135"/>
            <p:cNvPicPr preferRelativeResize="0"/>
            <p:nvPr/>
          </p:nvPicPr>
          <p:blipFill rotWithShape="1">
            <a:blip r:embed="rId3">
              <a:alphaModFix/>
            </a:blip>
            <a:srcRect b="0" l="0" r="0" t="0"/>
            <a:stretch/>
          </p:blipFill>
          <p:spPr>
            <a:xfrm>
              <a:off x="2082012" y="2674497"/>
              <a:ext cx="881980" cy="881980"/>
            </a:xfrm>
            <a:prstGeom prst="rect">
              <a:avLst/>
            </a:prstGeom>
            <a:noFill/>
            <a:ln>
              <a:noFill/>
            </a:ln>
          </p:spPr>
        </p:pic>
        <p:pic>
          <p:nvPicPr>
            <p:cNvPr descr="Single gear with solid fill" id="3680" name="Google Shape;3680;p135"/>
            <p:cNvPicPr preferRelativeResize="0"/>
            <p:nvPr/>
          </p:nvPicPr>
          <p:blipFill rotWithShape="1">
            <a:blip r:embed="rId4">
              <a:alphaModFix/>
            </a:blip>
            <a:srcRect b="0" l="0" r="0" t="0"/>
            <a:stretch/>
          </p:blipFill>
          <p:spPr>
            <a:xfrm>
              <a:off x="2901034" y="4104434"/>
              <a:ext cx="881980" cy="881980"/>
            </a:xfrm>
            <a:prstGeom prst="rect">
              <a:avLst/>
            </a:prstGeom>
            <a:noFill/>
            <a:ln>
              <a:noFill/>
            </a:ln>
          </p:spPr>
        </p:pic>
        <p:pic>
          <p:nvPicPr>
            <p:cNvPr descr="Single gear with solid fill" id="3681" name="Google Shape;3681;p135"/>
            <p:cNvPicPr preferRelativeResize="0"/>
            <p:nvPr/>
          </p:nvPicPr>
          <p:blipFill rotWithShape="1">
            <a:blip r:embed="rId5">
              <a:alphaModFix/>
            </a:blip>
            <a:srcRect b="0" l="0" r="0" t="0"/>
            <a:stretch/>
          </p:blipFill>
          <p:spPr>
            <a:xfrm>
              <a:off x="1261210" y="4104434"/>
              <a:ext cx="881980" cy="881980"/>
            </a:xfrm>
            <a:prstGeom prst="rect">
              <a:avLst/>
            </a:prstGeom>
            <a:noFill/>
            <a:ln>
              <a:noFill/>
            </a:ln>
          </p:spPr>
        </p:pic>
      </p:grpSp>
      <p:sp>
        <p:nvSpPr>
          <p:cNvPr id="3682" name="Google Shape;3682;p135"/>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3683" name="Google Shape;3683;p135"/>
          <p:cNvCxnSpPr/>
          <p:nvPr/>
        </p:nvCxnSpPr>
        <p:spPr>
          <a:xfrm>
            <a:off x="363795" y="1591167"/>
            <a:ext cx="11453957" cy="0"/>
          </a:xfrm>
          <a:prstGeom prst="straightConnector1">
            <a:avLst/>
          </a:prstGeom>
          <a:noFill/>
          <a:ln cap="flat" cmpd="sng" w="9525">
            <a:solidFill>
              <a:schemeClr val="dk1"/>
            </a:solidFill>
            <a:prstDash val="solid"/>
            <a:miter lim="8000"/>
            <a:headEnd len="sm" w="sm" type="none"/>
            <a:tailEnd len="sm" w="sm" type="none"/>
          </a:ln>
        </p:spPr>
      </p:cxnSp>
      <p:sp>
        <p:nvSpPr>
          <p:cNvPr id="3684" name="Google Shape;3684;p13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88" name="Shape 3688"/>
        <p:cNvGrpSpPr/>
        <p:nvPr/>
      </p:nvGrpSpPr>
      <p:grpSpPr>
        <a:xfrm>
          <a:off x="0" y="0"/>
          <a:ext cx="0" cy="0"/>
          <a:chOff x="0" y="0"/>
          <a:chExt cx="0" cy="0"/>
        </a:xfrm>
      </p:grpSpPr>
      <p:sp>
        <p:nvSpPr>
          <p:cNvPr id="3689" name="Google Shape;3689;p136"/>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Comparison Slides</a:t>
            </a:r>
            <a:endParaRPr/>
          </a:p>
        </p:txBody>
      </p:sp>
    </p:spTree>
  </p:cSld>
  <p:clrMapOvr>
    <a:masterClrMapping/>
  </p:clrMapOvr>
</p:sld>
</file>

<file path=ppt/slides/slide1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3" name="Shape 3693"/>
        <p:cNvGrpSpPr/>
        <p:nvPr/>
      </p:nvGrpSpPr>
      <p:grpSpPr>
        <a:xfrm>
          <a:off x="0" y="0"/>
          <a:ext cx="0" cy="0"/>
          <a:chOff x="0" y="0"/>
          <a:chExt cx="0" cy="0"/>
        </a:xfrm>
      </p:grpSpPr>
      <p:sp>
        <p:nvSpPr>
          <p:cNvPr id="3694" name="Google Shape;3694;p13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Pros and Cons Checklist</a:t>
            </a:r>
            <a:endParaRPr/>
          </a:p>
        </p:txBody>
      </p:sp>
      <p:grpSp>
        <p:nvGrpSpPr>
          <p:cNvPr id="3695" name="Google Shape;3695;p137"/>
          <p:cNvGrpSpPr/>
          <p:nvPr/>
        </p:nvGrpSpPr>
        <p:grpSpPr>
          <a:xfrm>
            <a:off x="10404713" y="1700320"/>
            <a:ext cx="1389659" cy="361827"/>
            <a:chOff x="5500239" y="5761610"/>
            <a:chExt cx="1505882" cy="357420"/>
          </a:xfrm>
        </p:grpSpPr>
        <p:sp>
          <p:nvSpPr>
            <p:cNvPr id="3696" name="Google Shape;3696;p137"/>
            <p:cNvSpPr/>
            <p:nvPr/>
          </p:nvSpPr>
          <p:spPr>
            <a:xfrm>
              <a:off x="5500239" y="5761610"/>
              <a:ext cx="1505882" cy="357420"/>
            </a:xfrm>
            <a:prstGeom prst="rect">
              <a:avLst/>
            </a:prstGeom>
            <a:solidFill>
              <a:schemeClr val="lt2"/>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Montserrat"/>
                <a:ea typeface="Montserrat"/>
                <a:cs typeface="Montserrat"/>
                <a:sym typeface="Montserrat"/>
              </a:endParaRPr>
            </a:p>
          </p:txBody>
        </p:sp>
        <p:sp>
          <p:nvSpPr>
            <p:cNvPr id="3697" name="Google Shape;3697;p137"/>
            <p:cNvSpPr txBox="1"/>
            <p:nvPr/>
          </p:nvSpPr>
          <p:spPr>
            <a:xfrm>
              <a:off x="5500239" y="5847987"/>
              <a:ext cx="517310" cy="184666"/>
            </a:xfrm>
            <a:prstGeom prst="rect">
              <a:avLst/>
            </a:prstGeom>
            <a:noFill/>
            <a:ln>
              <a:noFill/>
            </a:ln>
          </p:spPr>
          <p:txBody>
            <a:bodyPr anchorCtr="0" anchor="b" bIns="0" lIns="0" spcFirstLastPara="1" rIns="0" wrap="square" tIns="0">
              <a:noAutofit/>
            </a:bodyPr>
            <a:lstStyle/>
            <a:p>
              <a:pPr indent="-216000" lvl="1" marL="324000" marR="0" rtl="0" algn="l">
                <a:spcBef>
                  <a:spcPts val="0"/>
                </a:spcBef>
                <a:spcAft>
                  <a:spcPts val="0"/>
                </a:spcAft>
                <a:buClr>
                  <a:schemeClr val="accent4"/>
                </a:buClr>
                <a:buSzPts val="1320"/>
                <a:buFont typeface="Noto Sans Symbols"/>
                <a:buChar char="✔"/>
              </a:pPr>
              <a:r>
                <a:rPr b="0" i="0" lang="en-US" sz="1100" u="none" cap="none" strike="noStrike">
                  <a:solidFill>
                    <a:schemeClr val="dk1"/>
                  </a:solidFill>
                  <a:latin typeface="Montserrat"/>
                  <a:ea typeface="Montserrat"/>
                  <a:cs typeface="Montserrat"/>
                  <a:sym typeface="Montserrat"/>
                </a:rPr>
                <a:t>Pros</a:t>
              </a:r>
              <a:endParaRPr/>
            </a:p>
          </p:txBody>
        </p:sp>
        <p:sp>
          <p:nvSpPr>
            <p:cNvPr id="3698" name="Google Shape;3698;p137"/>
            <p:cNvSpPr txBox="1"/>
            <p:nvPr/>
          </p:nvSpPr>
          <p:spPr>
            <a:xfrm>
              <a:off x="6182360" y="5847987"/>
              <a:ext cx="585755" cy="184666"/>
            </a:xfrm>
            <a:prstGeom prst="rect">
              <a:avLst/>
            </a:prstGeom>
            <a:noFill/>
            <a:ln>
              <a:noFill/>
            </a:ln>
          </p:spPr>
          <p:txBody>
            <a:bodyPr anchorCtr="0" anchor="b" bIns="0" lIns="0" spcFirstLastPara="1" rIns="0" wrap="square" tIns="0">
              <a:noAutofit/>
            </a:bodyPr>
            <a:lstStyle/>
            <a:p>
              <a:pPr indent="-216000" lvl="1" marL="324000" marR="0" rtl="0" algn="l">
                <a:spcBef>
                  <a:spcPts val="0"/>
                </a:spcBef>
                <a:spcAft>
                  <a:spcPts val="0"/>
                </a:spcAft>
                <a:buClr>
                  <a:srgbClr val="FF0000"/>
                </a:buClr>
                <a:buSzPts val="1320"/>
                <a:buFont typeface="Arial"/>
                <a:buChar char="x"/>
              </a:pPr>
              <a:r>
                <a:rPr b="0" i="0" lang="en-US" sz="1100" u="none" cap="none" strike="noStrike">
                  <a:solidFill>
                    <a:schemeClr val="dk1"/>
                  </a:solidFill>
                  <a:latin typeface="Montserrat"/>
                  <a:ea typeface="Montserrat"/>
                  <a:cs typeface="Montserrat"/>
                  <a:sym typeface="Montserrat"/>
                </a:rPr>
                <a:t>Cons</a:t>
              </a:r>
              <a:endParaRPr/>
            </a:p>
          </p:txBody>
        </p:sp>
      </p:grpSp>
      <p:cxnSp>
        <p:nvCxnSpPr>
          <p:cNvPr id="3699" name="Google Shape;3699;p137"/>
          <p:cNvCxnSpPr/>
          <p:nvPr/>
        </p:nvCxnSpPr>
        <p:spPr>
          <a:xfrm>
            <a:off x="363795" y="2777199"/>
            <a:ext cx="11434666" cy="0"/>
          </a:xfrm>
          <a:prstGeom prst="straightConnector1">
            <a:avLst/>
          </a:prstGeom>
          <a:noFill/>
          <a:ln cap="rnd" cmpd="sng" w="12700">
            <a:solidFill>
              <a:srgbClr val="7F7F7F"/>
            </a:solidFill>
            <a:prstDash val="dot"/>
            <a:round/>
            <a:headEnd len="sm" w="sm" type="none"/>
            <a:tailEnd len="sm" w="sm" type="none"/>
          </a:ln>
        </p:spPr>
      </p:cxnSp>
      <p:cxnSp>
        <p:nvCxnSpPr>
          <p:cNvPr id="3700" name="Google Shape;3700;p137"/>
          <p:cNvCxnSpPr/>
          <p:nvPr/>
        </p:nvCxnSpPr>
        <p:spPr>
          <a:xfrm>
            <a:off x="363795" y="3597988"/>
            <a:ext cx="11434666" cy="0"/>
          </a:xfrm>
          <a:prstGeom prst="straightConnector1">
            <a:avLst/>
          </a:prstGeom>
          <a:noFill/>
          <a:ln cap="rnd" cmpd="sng" w="12700">
            <a:solidFill>
              <a:srgbClr val="7F7F7F"/>
            </a:solidFill>
            <a:prstDash val="dot"/>
            <a:round/>
            <a:headEnd len="sm" w="sm" type="none"/>
            <a:tailEnd len="sm" w="sm" type="none"/>
          </a:ln>
        </p:spPr>
      </p:cxnSp>
      <p:cxnSp>
        <p:nvCxnSpPr>
          <p:cNvPr id="3701" name="Google Shape;3701;p137"/>
          <p:cNvCxnSpPr/>
          <p:nvPr/>
        </p:nvCxnSpPr>
        <p:spPr>
          <a:xfrm>
            <a:off x="363795" y="4418777"/>
            <a:ext cx="11434666" cy="0"/>
          </a:xfrm>
          <a:prstGeom prst="straightConnector1">
            <a:avLst/>
          </a:prstGeom>
          <a:noFill/>
          <a:ln cap="rnd" cmpd="sng" w="12700">
            <a:solidFill>
              <a:srgbClr val="7F7F7F"/>
            </a:solidFill>
            <a:prstDash val="dot"/>
            <a:round/>
            <a:headEnd len="sm" w="sm" type="none"/>
            <a:tailEnd len="sm" w="sm" type="none"/>
          </a:ln>
        </p:spPr>
      </p:cxnSp>
      <p:cxnSp>
        <p:nvCxnSpPr>
          <p:cNvPr id="3702" name="Google Shape;3702;p137"/>
          <p:cNvCxnSpPr/>
          <p:nvPr/>
        </p:nvCxnSpPr>
        <p:spPr>
          <a:xfrm>
            <a:off x="363795" y="5239564"/>
            <a:ext cx="11434666" cy="0"/>
          </a:xfrm>
          <a:prstGeom prst="straightConnector1">
            <a:avLst/>
          </a:prstGeom>
          <a:noFill/>
          <a:ln cap="rnd" cmpd="sng" w="12700">
            <a:solidFill>
              <a:srgbClr val="7F7F7F"/>
            </a:solidFill>
            <a:prstDash val="dot"/>
            <a:round/>
            <a:headEnd len="sm" w="sm" type="none"/>
            <a:tailEnd len="sm" w="sm" type="none"/>
          </a:ln>
        </p:spPr>
      </p:cxnSp>
      <p:sp>
        <p:nvSpPr>
          <p:cNvPr id="3703" name="Google Shape;3703;p137"/>
          <p:cNvSpPr txBox="1"/>
          <p:nvPr/>
        </p:nvSpPr>
        <p:spPr>
          <a:xfrm>
            <a:off x="7020464" y="2006517"/>
            <a:ext cx="4777997" cy="72057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p:txBody>
      </p:sp>
      <p:sp>
        <p:nvSpPr>
          <p:cNvPr id="3704" name="Google Shape;3704;p137"/>
          <p:cNvSpPr txBox="1"/>
          <p:nvPr/>
        </p:nvSpPr>
        <p:spPr>
          <a:xfrm>
            <a:off x="7020464" y="2827306"/>
            <a:ext cx="4777997" cy="72057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p:txBody>
      </p:sp>
      <p:sp>
        <p:nvSpPr>
          <p:cNvPr id="3705" name="Google Shape;3705;p137"/>
          <p:cNvSpPr txBox="1"/>
          <p:nvPr/>
        </p:nvSpPr>
        <p:spPr>
          <a:xfrm>
            <a:off x="7020464" y="3648095"/>
            <a:ext cx="4777997" cy="72057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p:txBody>
      </p:sp>
      <p:sp>
        <p:nvSpPr>
          <p:cNvPr id="3706" name="Google Shape;3706;p137"/>
          <p:cNvSpPr txBox="1"/>
          <p:nvPr/>
        </p:nvSpPr>
        <p:spPr>
          <a:xfrm>
            <a:off x="7020464" y="4468884"/>
            <a:ext cx="4777997" cy="72057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p:txBody>
      </p:sp>
      <p:sp>
        <p:nvSpPr>
          <p:cNvPr id="3707" name="Google Shape;3707;p137"/>
          <p:cNvSpPr txBox="1"/>
          <p:nvPr/>
        </p:nvSpPr>
        <p:spPr>
          <a:xfrm>
            <a:off x="7020464" y="5289671"/>
            <a:ext cx="4777997" cy="72057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p:txBody>
      </p:sp>
      <p:sp>
        <p:nvSpPr>
          <p:cNvPr id="3708" name="Google Shape;3708;p137"/>
          <p:cNvSpPr txBox="1"/>
          <p:nvPr/>
        </p:nvSpPr>
        <p:spPr>
          <a:xfrm>
            <a:off x="2981958" y="2006517"/>
            <a:ext cx="3909295" cy="72057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 Lorem ipsum dolor sit amet, consectetur</a:t>
            </a:r>
            <a:endParaRPr/>
          </a:p>
        </p:txBody>
      </p:sp>
      <p:sp>
        <p:nvSpPr>
          <p:cNvPr id="3709" name="Google Shape;3709;p137"/>
          <p:cNvSpPr txBox="1"/>
          <p:nvPr/>
        </p:nvSpPr>
        <p:spPr>
          <a:xfrm>
            <a:off x="2981958" y="2827306"/>
            <a:ext cx="3909295" cy="72057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 Lorem ipsum dolor sit amet, consectetur</a:t>
            </a:r>
            <a:endParaRPr/>
          </a:p>
        </p:txBody>
      </p:sp>
      <p:sp>
        <p:nvSpPr>
          <p:cNvPr id="3710" name="Google Shape;3710;p137"/>
          <p:cNvSpPr txBox="1"/>
          <p:nvPr/>
        </p:nvSpPr>
        <p:spPr>
          <a:xfrm>
            <a:off x="2981958" y="3648095"/>
            <a:ext cx="3909295" cy="72057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 Lorem ipsum dolor sit amet, consectetur</a:t>
            </a:r>
            <a:endParaRPr/>
          </a:p>
        </p:txBody>
      </p:sp>
      <p:sp>
        <p:nvSpPr>
          <p:cNvPr id="3711" name="Google Shape;3711;p137"/>
          <p:cNvSpPr txBox="1"/>
          <p:nvPr/>
        </p:nvSpPr>
        <p:spPr>
          <a:xfrm>
            <a:off x="2981958" y="4468884"/>
            <a:ext cx="3909295" cy="72057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 Lorem ipsum dolor sit amet, consectetur</a:t>
            </a:r>
            <a:endParaRPr/>
          </a:p>
        </p:txBody>
      </p:sp>
      <p:sp>
        <p:nvSpPr>
          <p:cNvPr id="3712" name="Google Shape;3712;p137"/>
          <p:cNvSpPr txBox="1"/>
          <p:nvPr/>
        </p:nvSpPr>
        <p:spPr>
          <a:xfrm>
            <a:off x="2981958" y="5289671"/>
            <a:ext cx="3909295" cy="72057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 Lorem ipsum dolor sit amet, consectetur</a:t>
            </a:r>
            <a:endParaRPr/>
          </a:p>
        </p:txBody>
      </p:sp>
      <p:sp>
        <p:nvSpPr>
          <p:cNvPr id="3713" name="Google Shape;3713;p137"/>
          <p:cNvSpPr txBox="1"/>
          <p:nvPr/>
        </p:nvSpPr>
        <p:spPr>
          <a:xfrm>
            <a:off x="363794" y="2006517"/>
            <a:ext cx="2256075" cy="720576"/>
          </a:xfrm>
          <a:prstGeom prst="rect">
            <a:avLst/>
          </a:prstGeom>
          <a:solidFill>
            <a:srgbClr val="DAECF5"/>
          </a:solidFill>
          <a:ln>
            <a:noFill/>
          </a:ln>
        </p:spPr>
        <p:txBody>
          <a:bodyPr anchorCtr="0" anchor="ctr" bIns="0" lIns="822950" spcFirstLastPara="1" rIns="0" wrap="square" tIns="0">
            <a:noAutofit/>
          </a:bodyPr>
          <a:lstStyle/>
          <a:p>
            <a:pPr indent="0" lvl="3" marL="0" marR="0" rtl="0" algn="l">
              <a:spcBef>
                <a:spcPts val="0"/>
              </a:spcBef>
              <a:spcAft>
                <a:spcPts val="0"/>
              </a:spcAft>
              <a:buNone/>
            </a:pPr>
            <a:r>
              <a:rPr b="1" i="0" lang="en-US" sz="1400" u="none" cap="none" strike="noStrike">
                <a:solidFill>
                  <a:schemeClr val="dk2"/>
                </a:solidFill>
                <a:latin typeface="Montserrat"/>
                <a:ea typeface="Montserrat"/>
                <a:cs typeface="Montserrat"/>
                <a:sym typeface="Montserrat"/>
              </a:rPr>
              <a:t>Lorem ipsum dolor </a:t>
            </a:r>
            <a:endParaRPr/>
          </a:p>
        </p:txBody>
      </p:sp>
      <p:sp>
        <p:nvSpPr>
          <p:cNvPr id="3714" name="Google Shape;3714;p137"/>
          <p:cNvSpPr txBox="1"/>
          <p:nvPr/>
        </p:nvSpPr>
        <p:spPr>
          <a:xfrm>
            <a:off x="363794" y="2827305"/>
            <a:ext cx="2256075" cy="720576"/>
          </a:xfrm>
          <a:prstGeom prst="rect">
            <a:avLst/>
          </a:prstGeom>
          <a:solidFill>
            <a:srgbClr val="DAECF5"/>
          </a:solidFill>
          <a:ln>
            <a:noFill/>
          </a:ln>
        </p:spPr>
        <p:txBody>
          <a:bodyPr anchorCtr="0" anchor="ctr" bIns="0" lIns="822950" spcFirstLastPara="1" rIns="0" wrap="square" tIns="0">
            <a:noAutofit/>
          </a:bodyPr>
          <a:lstStyle/>
          <a:p>
            <a:pPr indent="0" lvl="3" marL="0" marR="0" rtl="0" algn="l">
              <a:spcBef>
                <a:spcPts val="0"/>
              </a:spcBef>
              <a:spcAft>
                <a:spcPts val="0"/>
              </a:spcAft>
              <a:buNone/>
            </a:pPr>
            <a:r>
              <a:rPr b="1" i="0" lang="en-US" sz="1400" u="none" cap="none" strike="noStrike">
                <a:solidFill>
                  <a:schemeClr val="dk2"/>
                </a:solidFill>
                <a:latin typeface="Montserrat"/>
                <a:ea typeface="Montserrat"/>
                <a:cs typeface="Montserrat"/>
                <a:sym typeface="Montserrat"/>
              </a:rPr>
              <a:t>Lorem ipsum dolor </a:t>
            </a:r>
            <a:endParaRPr/>
          </a:p>
        </p:txBody>
      </p:sp>
      <p:sp>
        <p:nvSpPr>
          <p:cNvPr id="3715" name="Google Shape;3715;p137"/>
          <p:cNvSpPr txBox="1"/>
          <p:nvPr/>
        </p:nvSpPr>
        <p:spPr>
          <a:xfrm>
            <a:off x="363794" y="3648093"/>
            <a:ext cx="2256075" cy="720576"/>
          </a:xfrm>
          <a:prstGeom prst="rect">
            <a:avLst/>
          </a:prstGeom>
          <a:solidFill>
            <a:srgbClr val="DAECF5"/>
          </a:solidFill>
          <a:ln>
            <a:noFill/>
          </a:ln>
        </p:spPr>
        <p:txBody>
          <a:bodyPr anchorCtr="0" anchor="ctr" bIns="0" lIns="822950" spcFirstLastPara="1" rIns="0" wrap="square" tIns="0">
            <a:noAutofit/>
          </a:bodyPr>
          <a:lstStyle/>
          <a:p>
            <a:pPr indent="0" lvl="3" marL="0" marR="0" rtl="0" algn="l">
              <a:spcBef>
                <a:spcPts val="0"/>
              </a:spcBef>
              <a:spcAft>
                <a:spcPts val="0"/>
              </a:spcAft>
              <a:buNone/>
            </a:pPr>
            <a:r>
              <a:rPr b="1" i="0" lang="en-US" sz="1400" u="none" cap="none" strike="noStrike">
                <a:solidFill>
                  <a:schemeClr val="dk2"/>
                </a:solidFill>
                <a:latin typeface="Montserrat"/>
                <a:ea typeface="Montserrat"/>
                <a:cs typeface="Montserrat"/>
                <a:sym typeface="Montserrat"/>
              </a:rPr>
              <a:t>Lorem ipsum dolor </a:t>
            </a:r>
            <a:endParaRPr/>
          </a:p>
        </p:txBody>
      </p:sp>
      <p:sp>
        <p:nvSpPr>
          <p:cNvPr id="3716" name="Google Shape;3716;p137"/>
          <p:cNvSpPr txBox="1"/>
          <p:nvPr/>
        </p:nvSpPr>
        <p:spPr>
          <a:xfrm>
            <a:off x="363794" y="4468881"/>
            <a:ext cx="2256075" cy="720576"/>
          </a:xfrm>
          <a:prstGeom prst="rect">
            <a:avLst/>
          </a:prstGeom>
          <a:solidFill>
            <a:srgbClr val="DAECF5"/>
          </a:solidFill>
          <a:ln>
            <a:noFill/>
          </a:ln>
        </p:spPr>
        <p:txBody>
          <a:bodyPr anchorCtr="0" anchor="ctr" bIns="0" lIns="822950" spcFirstLastPara="1" rIns="0" wrap="square" tIns="0">
            <a:noAutofit/>
          </a:bodyPr>
          <a:lstStyle/>
          <a:p>
            <a:pPr indent="0" lvl="3" marL="0" marR="0" rtl="0" algn="l">
              <a:spcBef>
                <a:spcPts val="0"/>
              </a:spcBef>
              <a:spcAft>
                <a:spcPts val="0"/>
              </a:spcAft>
              <a:buNone/>
            </a:pPr>
            <a:r>
              <a:rPr b="1" i="0" lang="en-US" sz="1400" u="none" cap="none" strike="noStrike">
                <a:solidFill>
                  <a:schemeClr val="dk2"/>
                </a:solidFill>
                <a:latin typeface="Montserrat"/>
                <a:ea typeface="Montserrat"/>
                <a:cs typeface="Montserrat"/>
                <a:sym typeface="Montserrat"/>
              </a:rPr>
              <a:t>Lorem ipsum dolor </a:t>
            </a:r>
            <a:endParaRPr/>
          </a:p>
        </p:txBody>
      </p:sp>
      <p:sp>
        <p:nvSpPr>
          <p:cNvPr id="3717" name="Google Shape;3717;p137"/>
          <p:cNvSpPr txBox="1"/>
          <p:nvPr/>
        </p:nvSpPr>
        <p:spPr>
          <a:xfrm>
            <a:off x="363794" y="5289671"/>
            <a:ext cx="2256075" cy="720576"/>
          </a:xfrm>
          <a:prstGeom prst="rect">
            <a:avLst/>
          </a:prstGeom>
          <a:solidFill>
            <a:srgbClr val="DAECF5"/>
          </a:solidFill>
          <a:ln>
            <a:noFill/>
          </a:ln>
        </p:spPr>
        <p:txBody>
          <a:bodyPr anchorCtr="0" anchor="ctr" bIns="0" lIns="822950" spcFirstLastPara="1" rIns="0" wrap="square" tIns="0">
            <a:noAutofit/>
          </a:bodyPr>
          <a:lstStyle/>
          <a:p>
            <a:pPr indent="0" lvl="3" marL="0" marR="0" rtl="0" algn="l">
              <a:spcBef>
                <a:spcPts val="0"/>
              </a:spcBef>
              <a:spcAft>
                <a:spcPts val="0"/>
              </a:spcAft>
              <a:buNone/>
            </a:pPr>
            <a:r>
              <a:rPr b="1" i="0" lang="en-US" sz="1400" u="none" cap="none" strike="noStrike">
                <a:solidFill>
                  <a:schemeClr val="dk2"/>
                </a:solidFill>
                <a:latin typeface="Montserrat"/>
                <a:ea typeface="Montserrat"/>
                <a:cs typeface="Montserrat"/>
                <a:sym typeface="Montserrat"/>
              </a:rPr>
              <a:t>Lorem ipsum dolor </a:t>
            </a:r>
            <a:endParaRPr/>
          </a:p>
        </p:txBody>
      </p:sp>
      <p:sp>
        <p:nvSpPr>
          <p:cNvPr id="3718" name="Google Shape;3718;p137"/>
          <p:cNvSpPr/>
          <p:nvPr/>
        </p:nvSpPr>
        <p:spPr>
          <a:xfrm rot="5400000">
            <a:off x="426545" y="2015055"/>
            <a:ext cx="578002" cy="703499"/>
          </a:xfrm>
          <a:prstGeom prst="round2SameRect">
            <a:avLst>
              <a:gd fmla="val 7123" name="adj1"/>
              <a:gd fmla="val 0" name="adj2"/>
            </a:avLst>
          </a:prstGeom>
          <a:solidFill>
            <a:schemeClr val="dk2"/>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Montserrat"/>
              <a:ea typeface="Montserrat"/>
              <a:cs typeface="Montserrat"/>
              <a:sym typeface="Montserrat"/>
            </a:endParaRPr>
          </a:p>
        </p:txBody>
      </p:sp>
      <p:sp>
        <p:nvSpPr>
          <p:cNvPr id="3719" name="Google Shape;3719;p137"/>
          <p:cNvSpPr/>
          <p:nvPr/>
        </p:nvSpPr>
        <p:spPr>
          <a:xfrm rot="5400000">
            <a:off x="426545" y="2835843"/>
            <a:ext cx="578002" cy="703499"/>
          </a:xfrm>
          <a:prstGeom prst="round2SameRect">
            <a:avLst>
              <a:gd fmla="val 7123" name="adj1"/>
              <a:gd fmla="val 0" name="adj2"/>
            </a:avLst>
          </a:prstGeom>
          <a:solidFill>
            <a:schemeClr val="dk2"/>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Montserrat"/>
              <a:ea typeface="Montserrat"/>
              <a:cs typeface="Montserrat"/>
              <a:sym typeface="Montserrat"/>
            </a:endParaRPr>
          </a:p>
        </p:txBody>
      </p:sp>
      <p:sp>
        <p:nvSpPr>
          <p:cNvPr id="3720" name="Google Shape;3720;p137"/>
          <p:cNvSpPr/>
          <p:nvPr/>
        </p:nvSpPr>
        <p:spPr>
          <a:xfrm rot="5400000">
            <a:off x="426545" y="3656631"/>
            <a:ext cx="578002" cy="703499"/>
          </a:xfrm>
          <a:prstGeom prst="round2SameRect">
            <a:avLst>
              <a:gd fmla="val 7123" name="adj1"/>
              <a:gd fmla="val 0" name="adj2"/>
            </a:avLst>
          </a:prstGeom>
          <a:solidFill>
            <a:schemeClr val="dk2"/>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Montserrat"/>
              <a:ea typeface="Montserrat"/>
              <a:cs typeface="Montserrat"/>
              <a:sym typeface="Montserrat"/>
            </a:endParaRPr>
          </a:p>
        </p:txBody>
      </p:sp>
      <p:sp>
        <p:nvSpPr>
          <p:cNvPr id="3721" name="Google Shape;3721;p137"/>
          <p:cNvSpPr/>
          <p:nvPr/>
        </p:nvSpPr>
        <p:spPr>
          <a:xfrm rot="5400000">
            <a:off x="426545" y="4477419"/>
            <a:ext cx="578002" cy="703499"/>
          </a:xfrm>
          <a:prstGeom prst="round2SameRect">
            <a:avLst>
              <a:gd fmla="val 7123" name="adj1"/>
              <a:gd fmla="val 0" name="adj2"/>
            </a:avLst>
          </a:prstGeom>
          <a:solidFill>
            <a:schemeClr val="dk2"/>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Montserrat"/>
              <a:ea typeface="Montserrat"/>
              <a:cs typeface="Montserrat"/>
              <a:sym typeface="Montserrat"/>
            </a:endParaRPr>
          </a:p>
        </p:txBody>
      </p:sp>
      <p:sp>
        <p:nvSpPr>
          <p:cNvPr id="3722" name="Google Shape;3722;p137"/>
          <p:cNvSpPr/>
          <p:nvPr/>
        </p:nvSpPr>
        <p:spPr>
          <a:xfrm rot="5400000">
            <a:off x="426545" y="5298209"/>
            <a:ext cx="578002" cy="703499"/>
          </a:xfrm>
          <a:prstGeom prst="round2SameRect">
            <a:avLst>
              <a:gd fmla="val 7123" name="adj1"/>
              <a:gd fmla="val 0" name="adj2"/>
            </a:avLst>
          </a:prstGeom>
          <a:solidFill>
            <a:schemeClr val="dk2"/>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Montserrat"/>
              <a:ea typeface="Montserrat"/>
              <a:cs typeface="Montserrat"/>
              <a:sym typeface="Montserrat"/>
            </a:endParaRPr>
          </a:p>
        </p:txBody>
      </p:sp>
      <p:sp>
        <p:nvSpPr>
          <p:cNvPr id="3723" name="Google Shape;3723;p137"/>
          <p:cNvSpPr txBox="1"/>
          <p:nvPr/>
        </p:nvSpPr>
        <p:spPr>
          <a:xfrm flipH="1">
            <a:off x="2574150" y="2006517"/>
            <a:ext cx="45719" cy="720576"/>
          </a:xfrm>
          <a:prstGeom prst="rect">
            <a:avLst/>
          </a:prstGeom>
          <a:solidFill>
            <a:schemeClr val="dk2"/>
          </a:solidFill>
          <a:ln>
            <a:noFill/>
          </a:ln>
        </p:spPr>
        <p:txBody>
          <a:bodyPr anchorCtr="0" anchor="ctr" bIns="0" lIns="822950" spcFirstLastPara="1" rIns="0" wrap="square" tIns="0">
            <a:noAutofit/>
          </a:bodyPr>
          <a:lstStyle/>
          <a:p>
            <a:pPr indent="0" lvl="3" marL="0" marR="0" rtl="0" algn="l">
              <a:spcBef>
                <a:spcPts val="0"/>
              </a:spcBef>
              <a:spcAft>
                <a:spcPts val="0"/>
              </a:spcAft>
              <a:buNone/>
            </a:pPr>
            <a:r>
              <a:t/>
            </a:r>
            <a:endParaRPr b="0" i="0" sz="1400" u="none" cap="none" strike="noStrike">
              <a:solidFill>
                <a:schemeClr val="dk2"/>
              </a:solidFill>
              <a:latin typeface="Montserrat"/>
              <a:ea typeface="Montserrat"/>
              <a:cs typeface="Montserrat"/>
              <a:sym typeface="Montserrat"/>
            </a:endParaRPr>
          </a:p>
        </p:txBody>
      </p:sp>
      <p:sp>
        <p:nvSpPr>
          <p:cNvPr id="3724" name="Google Shape;3724;p137"/>
          <p:cNvSpPr txBox="1"/>
          <p:nvPr/>
        </p:nvSpPr>
        <p:spPr>
          <a:xfrm flipH="1">
            <a:off x="2574150" y="2827305"/>
            <a:ext cx="45719" cy="720576"/>
          </a:xfrm>
          <a:prstGeom prst="rect">
            <a:avLst/>
          </a:prstGeom>
          <a:solidFill>
            <a:schemeClr val="dk2"/>
          </a:solidFill>
          <a:ln>
            <a:noFill/>
          </a:ln>
        </p:spPr>
        <p:txBody>
          <a:bodyPr anchorCtr="0" anchor="ctr" bIns="0" lIns="822950" spcFirstLastPara="1" rIns="0" wrap="square" tIns="0">
            <a:noAutofit/>
          </a:bodyPr>
          <a:lstStyle/>
          <a:p>
            <a:pPr indent="0" lvl="3" marL="0" marR="0" rtl="0" algn="l">
              <a:spcBef>
                <a:spcPts val="0"/>
              </a:spcBef>
              <a:spcAft>
                <a:spcPts val="0"/>
              </a:spcAft>
              <a:buNone/>
            </a:pPr>
            <a:r>
              <a:t/>
            </a:r>
            <a:endParaRPr b="0" i="0" sz="1400" u="none" cap="none" strike="noStrike">
              <a:solidFill>
                <a:schemeClr val="dk2"/>
              </a:solidFill>
              <a:latin typeface="Montserrat"/>
              <a:ea typeface="Montserrat"/>
              <a:cs typeface="Montserrat"/>
              <a:sym typeface="Montserrat"/>
            </a:endParaRPr>
          </a:p>
        </p:txBody>
      </p:sp>
      <p:sp>
        <p:nvSpPr>
          <p:cNvPr id="3725" name="Google Shape;3725;p137"/>
          <p:cNvSpPr txBox="1"/>
          <p:nvPr/>
        </p:nvSpPr>
        <p:spPr>
          <a:xfrm flipH="1">
            <a:off x="2574150" y="3648093"/>
            <a:ext cx="45719" cy="720576"/>
          </a:xfrm>
          <a:prstGeom prst="rect">
            <a:avLst/>
          </a:prstGeom>
          <a:solidFill>
            <a:schemeClr val="dk2"/>
          </a:solidFill>
          <a:ln>
            <a:noFill/>
          </a:ln>
        </p:spPr>
        <p:txBody>
          <a:bodyPr anchorCtr="0" anchor="ctr" bIns="0" lIns="822950" spcFirstLastPara="1" rIns="0" wrap="square" tIns="0">
            <a:noAutofit/>
          </a:bodyPr>
          <a:lstStyle/>
          <a:p>
            <a:pPr indent="0" lvl="3" marL="0" marR="0" rtl="0" algn="l">
              <a:spcBef>
                <a:spcPts val="0"/>
              </a:spcBef>
              <a:spcAft>
                <a:spcPts val="0"/>
              </a:spcAft>
              <a:buNone/>
            </a:pPr>
            <a:r>
              <a:t/>
            </a:r>
            <a:endParaRPr b="0" i="0" sz="1400" u="none" cap="none" strike="noStrike">
              <a:solidFill>
                <a:schemeClr val="dk2"/>
              </a:solidFill>
              <a:latin typeface="Montserrat"/>
              <a:ea typeface="Montserrat"/>
              <a:cs typeface="Montserrat"/>
              <a:sym typeface="Montserrat"/>
            </a:endParaRPr>
          </a:p>
        </p:txBody>
      </p:sp>
      <p:sp>
        <p:nvSpPr>
          <p:cNvPr id="3726" name="Google Shape;3726;p137"/>
          <p:cNvSpPr txBox="1"/>
          <p:nvPr/>
        </p:nvSpPr>
        <p:spPr>
          <a:xfrm flipH="1">
            <a:off x="2574150" y="4468881"/>
            <a:ext cx="45719" cy="720576"/>
          </a:xfrm>
          <a:prstGeom prst="rect">
            <a:avLst/>
          </a:prstGeom>
          <a:solidFill>
            <a:schemeClr val="dk2"/>
          </a:solidFill>
          <a:ln>
            <a:noFill/>
          </a:ln>
        </p:spPr>
        <p:txBody>
          <a:bodyPr anchorCtr="0" anchor="ctr" bIns="0" lIns="822950" spcFirstLastPara="1" rIns="0" wrap="square" tIns="0">
            <a:noAutofit/>
          </a:bodyPr>
          <a:lstStyle/>
          <a:p>
            <a:pPr indent="0" lvl="3" marL="0" marR="0" rtl="0" algn="l">
              <a:spcBef>
                <a:spcPts val="0"/>
              </a:spcBef>
              <a:spcAft>
                <a:spcPts val="0"/>
              </a:spcAft>
              <a:buNone/>
            </a:pPr>
            <a:r>
              <a:t/>
            </a:r>
            <a:endParaRPr b="0" i="0" sz="1400" u="none" cap="none" strike="noStrike">
              <a:solidFill>
                <a:schemeClr val="dk2"/>
              </a:solidFill>
              <a:latin typeface="Montserrat"/>
              <a:ea typeface="Montserrat"/>
              <a:cs typeface="Montserrat"/>
              <a:sym typeface="Montserrat"/>
            </a:endParaRPr>
          </a:p>
        </p:txBody>
      </p:sp>
      <p:sp>
        <p:nvSpPr>
          <p:cNvPr id="3727" name="Google Shape;3727;p137"/>
          <p:cNvSpPr txBox="1"/>
          <p:nvPr/>
        </p:nvSpPr>
        <p:spPr>
          <a:xfrm flipH="1">
            <a:off x="2574150" y="5289671"/>
            <a:ext cx="45719" cy="720576"/>
          </a:xfrm>
          <a:prstGeom prst="rect">
            <a:avLst/>
          </a:prstGeom>
          <a:solidFill>
            <a:schemeClr val="dk2"/>
          </a:solidFill>
          <a:ln>
            <a:noFill/>
          </a:ln>
        </p:spPr>
        <p:txBody>
          <a:bodyPr anchorCtr="0" anchor="ctr" bIns="0" lIns="822950" spcFirstLastPara="1" rIns="0" wrap="square" tIns="0">
            <a:noAutofit/>
          </a:bodyPr>
          <a:lstStyle/>
          <a:p>
            <a:pPr indent="0" lvl="3" marL="0" marR="0" rtl="0" algn="l">
              <a:spcBef>
                <a:spcPts val="0"/>
              </a:spcBef>
              <a:spcAft>
                <a:spcPts val="0"/>
              </a:spcAft>
              <a:buNone/>
            </a:pPr>
            <a:r>
              <a:t/>
            </a:r>
            <a:endParaRPr b="0" i="0" sz="1400" u="none" cap="none" strike="noStrike">
              <a:solidFill>
                <a:schemeClr val="dk2"/>
              </a:solidFill>
              <a:latin typeface="Montserrat"/>
              <a:ea typeface="Montserrat"/>
              <a:cs typeface="Montserrat"/>
              <a:sym typeface="Montserrat"/>
            </a:endParaRPr>
          </a:p>
        </p:txBody>
      </p:sp>
      <p:pic>
        <p:nvPicPr>
          <p:cNvPr descr="Single gear with solid fill" id="3728" name="Google Shape;3728;p137"/>
          <p:cNvPicPr preferRelativeResize="0"/>
          <p:nvPr/>
        </p:nvPicPr>
        <p:blipFill rotWithShape="1">
          <a:blip r:embed="rId3">
            <a:alphaModFix/>
          </a:blip>
          <a:srcRect b="0" l="0" r="0" t="0"/>
          <a:stretch/>
        </p:blipFill>
        <p:spPr>
          <a:xfrm>
            <a:off x="497643" y="2148901"/>
            <a:ext cx="435807" cy="435807"/>
          </a:xfrm>
          <a:prstGeom prst="rect">
            <a:avLst/>
          </a:prstGeom>
          <a:noFill/>
          <a:ln>
            <a:noFill/>
          </a:ln>
        </p:spPr>
      </p:pic>
      <p:pic>
        <p:nvPicPr>
          <p:cNvPr descr="Single gear with solid fill" id="3729" name="Google Shape;3729;p137"/>
          <p:cNvPicPr preferRelativeResize="0"/>
          <p:nvPr/>
        </p:nvPicPr>
        <p:blipFill rotWithShape="1">
          <a:blip r:embed="rId3">
            <a:alphaModFix/>
          </a:blip>
          <a:srcRect b="0" l="0" r="0" t="0"/>
          <a:stretch/>
        </p:blipFill>
        <p:spPr>
          <a:xfrm>
            <a:off x="497643" y="2969689"/>
            <a:ext cx="435807" cy="435807"/>
          </a:xfrm>
          <a:prstGeom prst="rect">
            <a:avLst/>
          </a:prstGeom>
          <a:noFill/>
          <a:ln>
            <a:noFill/>
          </a:ln>
        </p:spPr>
      </p:pic>
      <p:pic>
        <p:nvPicPr>
          <p:cNvPr descr="Single gear with solid fill" id="3730" name="Google Shape;3730;p137"/>
          <p:cNvPicPr preferRelativeResize="0"/>
          <p:nvPr/>
        </p:nvPicPr>
        <p:blipFill rotWithShape="1">
          <a:blip r:embed="rId3">
            <a:alphaModFix/>
          </a:blip>
          <a:srcRect b="0" l="0" r="0" t="0"/>
          <a:stretch/>
        </p:blipFill>
        <p:spPr>
          <a:xfrm>
            <a:off x="497643" y="3790478"/>
            <a:ext cx="435807" cy="435807"/>
          </a:xfrm>
          <a:prstGeom prst="rect">
            <a:avLst/>
          </a:prstGeom>
          <a:noFill/>
          <a:ln>
            <a:noFill/>
          </a:ln>
        </p:spPr>
      </p:pic>
      <p:pic>
        <p:nvPicPr>
          <p:cNvPr descr="Single gear with solid fill" id="3731" name="Google Shape;3731;p137"/>
          <p:cNvPicPr preferRelativeResize="0"/>
          <p:nvPr/>
        </p:nvPicPr>
        <p:blipFill rotWithShape="1">
          <a:blip r:embed="rId3">
            <a:alphaModFix/>
          </a:blip>
          <a:srcRect b="0" l="0" r="0" t="0"/>
          <a:stretch/>
        </p:blipFill>
        <p:spPr>
          <a:xfrm>
            <a:off x="497643" y="4611267"/>
            <a:ext cx="435807" cy="435807"/>
          </a:xfrm>
          <a:prstGeom prst="rect">
            <a:avLst/>
          </a:prstGeom>
          <a:noFill/>
          <a:ln>
            <a:noFill/>
          </a:ln>
        </p:spPr>
      </p:pic>
      <p:pic>
        <p:nvPicPr>
          <p:cNvPr descr="Single gear with solid fill" id="3732" name="Google Shape;3732;p137"/>
          <p:cNvPicPr preferRelativeResize="0"/>
          <p:nvPr/>
        </p:nvPicPr>
        <p:blipFill rotWithShape="1">
          <a:blip r:embed="rId3">
            <a:alphaModFix/>
          </a:blip>
          <a:srcRect b="0" l="0" r="0" t="0"/>
          <a:stretch/>
        </p:blipFill>
        <p:spPr>
          <a:xfrm>
            <a:off x="497643" y="5432055"/>
            <a:ext cx="435807" cy="435807"/>
          </a:xfrm>
          <a:prstGeom prst="rect">
            <a:avLst/>
          </a:prstGeom>
          <a:noFill/>
          <a:ln>
            <a:noFill/>
          </a:ln>
        </p:spPr>
      </p:pic>
      <p:grpSp>
        <p:nvGrpSpPr>
          <p:cNvPr id="3733" name="Google Shape;3733;p137"/>
          <p:cNvGrpSpPr/>
          <p:nvPr/>
        </p:nvGrpSpPr>
        <p:grpSpPr>
          <a:xfrm>
            <a:off x="363793" y="1285572"/>
            <a:ext cx="11430579" cy="301957"/>
            <a:chOff x="363795" y="1220318"/>
            <a:chExt cx="6593568" cy="370849"/>
          </a:xfrm>
        </p:grpSpPr>
        <p:sp>
          <p:nvSpPr>
            <p:cNvPr id="3734" name="Google Shape;3734;p137"/>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3735" name="Google Shape;3735;p137"/>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3736" name="Google Shape;3736;p13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40" name="Shape 3740"/>
        <p:cNvGrpSpPr/>
        <p:nvPr/>
      </p:nvGrpSpPr>
      <p:grpSpPr>
        <a:xfrm>
          <a:off x="0" y="0"/>
          <a:ext cx="0" cy="0"/>
          <a:chOff x="0" y="0"/>
          <a:chExt cx="0" cy="0"/>
        </a:xfrm>
      </p:grpSpPr>
      <p:sp>
        <p:nvSpPr>
          <p:cNvPr id="3741" name="Google Shape;3741;p138"/>
          <p:cNvSpPr/>
          <p:nvPr/>
        </p:nvSpPr>
        <p:spPr>
          <a:xfrm>
            <a:off x="5818415" y="2105821"/>
            <a:ext cx="174172" cy="4137937"/>
          </a:xfrm>
          <a:prstGeom prst="rect">
            <a:avLst/>
          </a:prstGeom>
          <a:solidFill>
            <a:srgbClr val="C5C5C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742" name="Google Shape;3742;p13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Pros vs Cons Comparison</a:t>
            </a:r>
            <a:endParaRPr/>
          </a:p>
        </p:txBody>
      </p:sp>
      <p:sp>
        <p:nvSpPr>
          <p:cNvPr id="3743" name="Google Shape;3743;p138"/>
          <p:cNvSpPr txBox="1"/>
          <p:nvPr/>
        </p:nvSpPr>
        <p:spPr>
          <a:xfrm>
            <a:off x="7889166" y="2082717"/>
            <a:ext cx="3909295" cy="64878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p:txBody>
      </p:sp>
      <p:sp>
        <p:nvSpPr>
          <p:cNvPr id="3744" name="Google Shape;3744;p138"/>
          <p:cNvSpPr txBox="1"/>
          <p:nvPr/>
        </p:nvSpPr>
        <p:spPr>
          <a:xfrm>
            <a:off x="7889166" y="2821725"/>
            <a:ext cx="3909295" cy="64878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p:txBody>
      </p:sp>
      <p:sp>
        <p:nvSpPr>
          <p:cNvPr id="3745" name="Google Shape;3745;p138"/>
          <p:cNvSpPr txBox="1"/>
          <p:nvPr/>
        </p:nvSpPr>
        <p:spPr>
          <a:xfrm>
            <a:off x="7889166" y="3560733"/>
            <a:ext cx="3909295" cy="64878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p:txBody>
      </p:sp>
      <p:sp>
        <p:nvSpPr>
          <p:cNvPr id="3746" name="Google Shape;3746;p138"/>
          <p:cNvSpPr txBox="1"/>
          <p:nvPr/>
        </p:nvSpPr>
        <p:spPr>
          <a:xfrm>
            <a:off x="7889166" y="4299742"/>
            <a:ext cx="3909295" cy="64878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p:txBody>
      </p:sp>
      <p:sp>
        <p:nvSpPr>
          <p:cNvPr id="3747" name="Google Shape;3747;p138"/>
          <p:cNvSpPr txBox="1"/>
          <p:nvPr/>
        </p:nvSpPr>
        <p:spPr>
          <a:xfrm>
            <a:off x="7889166" y="5038748"/>
            <a:ext cx="3909295" cy="64878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rgbClr val="FF0000"/>
              </a:buClr>
              <a:buSzPts val="1440"/>
              <a:buFont typeface="Arial"/>
              <a:buChar char="x"/>
            </a:pPr>
            <a:r>
              <a:rPr b="0" i="0" lang="en-US" sz="1200" u="none" cap="none" strike="noStrike">
                <a:solidFill>
                  <a:schemeClr val="dk1"/>
                </a:solidFill>
                <a:latin typeface="Montserrat"/>
                <a:ea typeface="Montserrat"/>
                <a:cs typeface="Montserrat"/>
                <a:sym typeface="Montserrat"/>
              </a:rPr>
              <a:t>Lorem ipsum dolor sit amet, consectetur</a:t>
            </a:r>
            <a:endParaRPr/>
          </a:p>
        </p:txBody>
      </p:sp>
      <p:sp>
        <p:nvSpPr>
          <p:cNvPr id="3748" name="Google Shape;3748;p138"/>
          <p:cNvSpPr txBox="1"/>
          <p:nvPr/>
        </p:nvSpPr>
        <p:spPr>
          <a:xfrm>
            <a:off x="393539" y="2082717"/>
            <a:ext cx="3909295" cy="64878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 Lorem ipsum dolor sit amet, consectetur</a:t>
            </a:r>
            <a:endParaRPr/>
          </a:p>
        </p:txBody>
      </p:sp>
      <p:sp>
        <p:nvSpPr>
          <p:cNvPr id="3749" name="Google Shape;3749;p138"/>
          <p:cNvSpPr txBox="1"/>
          <p:nvPr/>
        </p:nvSpPr>
        <p:spPr>
          <a:xfrm>
            <a:off x="393539" y="2821725"/>
            <a:ext cx="3909295" cy="64878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 Lorem ipsum dolor sit amet, consectetur</a:t>
            </a:r>
            <a:endParaRPr/>
          </a:p>
        </p:txBody>
      </p:sp>
      <p:sp>
        <p:nvSpPr>
          <p:cNvPr id="3750" name="Google Shape;3750;p138"/>
          <p:cNvSpPr txBox="1"/>
          <p:nvPr/>
        </p:nvSpPr>
        <p:spPr>
          <a:xfrm>
            <a:off x="393539" y="3560733"/>
            <a:ext cx="3909295" cy="64878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 Lorem ipsum dolor sit amet, consectetur</a:t>
            </a:r>
            <a:endParaRPr/>
          </a:p>
        </p:txBody>
      </p:sp>
      <p:sp>
        <p:nvSpPr>
          <p:cNvPr id="3751" name="Google Shape;3751;p138"/>
          <p:cNvSpPr txBox="1"/>
          <p:nvPr/>
        </p:nvSpPr>
        <p:spPr>
          <a:xfrm>
            <a:off x="393539" y="4299742"/>
            <a:ext cx="3909295" cy="64878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 Lorem ipsum dolor sit amet, consectetur</a:t>
            </a:r>
            <a:endParaRPr/>
          </a:p>
        </p:txBody>
      </p:sp>
      <p:sp>
        <p:nvSpPr>
          <p:cNvPr id="3752" name="Google Shape;3752;p138"/>
          <p:cNvSpPr txBox="1"/>
          <p:nvPr/>
        </p:nvSpPr>
        <p:spPr>
          <a:xfrm>
            <a:off x="393539" y="5038748"/>
            <a:ext cx="3909295" cy="64878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Lorem ipsum dolor sit amet, consectetur</a:t>
            </a:r>
            <a:endParaRPr/>
          </a:p>
          <a:p>
            <a:pPr indent="-216000" lvl="1" marL="324000" marR="0" rtl="0" algn="l">
              <a:spcBef>
                <a:spcPts val="300"/>
              </a:spcBef>
              <a:spcAft>
                <a:spcPts val="0"/>
              </a:spcAft>
              <a:buClr>
                <a:schemeClr val="accent4"/>
              </a:buClr>
              <a:buSzPts val="1440"/>
              <a:buFont typeface="Noto Sans Symbols"/>
              <a:buChar char="✔"/>
            </a:pPr>
            <a:r>
              <a:rPr b="0" i="0" lang="en-US" sz="1200" u="none" cap="none" strike="noStrike">
                <a:solidFill>
                  <a:schemeClr val="dk1"/>
                </a:solidFill>
                <a:latin typeface="Montserrat"/>
                <a:ea typeface="Montserrat"/>
                <a:cs typeface="Montserrat"/>
                <a:sym typeface="Montserrat"/>
              </a:rPr>
              <a:t> Lorem ipsum dolor sit amet, consectetur</a:t>
            </a:r>
            <a:endParaRPr/>
          </a:p>
        </p:txBody>
      </p:sp>
      <p:sp>
        <p:nvSpPr>
          <p:cNvPr id="3753" name="Google Shape;3753;p138"/>
          <p:cNvSpPr/>
          <p:nvPr/>
        </p:nvSpPr>
        <p:spPr>
          <a:xfrm>
            <a:off x="4358641" y="2162325"/>
            <a:ext cx="3093720" cy="489563"/>
          </a:xfrm>
          <a:prstGeom prst="leftRightArrow">
            <a:avLst>
              <a:gd fmla="val 100000" name="adj1"/>
              <a:gd fmla="val 50000" name="adj2"/>
            </a:avLst>
          </a:prstGeom>
          <a:solidFill>
            <a:schemeClr val="dk2"/>
          </a:solidFill>
          <a:ln>
            <a:noFill/>
          </a:ln>
        </p:spPr>
        <p:txBody>
          <a:bodyPr anchorCtr="0" anchor="ctr" bIns="0" lIns="0" spcFirstLastPara="1" rIns="0" wrap="square" tIns="0">
            <a:noAutofit/>
          </a:bodyPr>
          <a:lstStyle/>
          <a:p>
            <a:pPr indent="0" lvl="3" marL="0" marR="0" rtl="0" algn="ctr">
              <a:spcBef>
                <a:spcPts val="0"/>
              </a:spcBef>
              <a:spcAft>
                <a:spcPts val="0"/>
              </a:spcAft>
              <a:buNone/>
            </a:pPr>
            <a:r>
              <a:rPr b="1" i="0" lang="en-US" sz="1400" u="none" cap="none" strike="noStrike">
                <a:solidFill>
                  <a:schemeClr val="lt1"/>
                </a:solidFill>
                <a:latin typeface="Montserrat"/>
                <a:ea typeface="Montserrat"/>
                <a:cs typeface="Montserrat"/>
                <a:sym typeface="Montserrat"/>
              </a:rPr>
              <a:t>Lorem ipsum dolor </a:t>
            </a:r>
            <a:endParaRPr/>
          </a:p>
        </p:txBody>
      </p:sp>
      <p:sp>
        <p:nvSpPr>
          <p:cNvPr id="3754" name="Google Shape;3754;p138"/>
          <p:cNvSpPr/>
          <p:nvPr/>
        </p:nvSpPr>
        <p:spPr>
          <a:xfrm>
            <a:off x="4358641" y="2901333"/>
            <a:ext cx="3093720" cy="489563"/>
          </a:xfrm>
          <a:prstGeom prst="leftRightArrow">
            <a:avLst>
              <a:gd fmla="val 100000" name="adj1"/>
              <a:gd fmla="val 50000" name="adj2"/>
            </a:avLst>
          </a:prstGeom>
          <a:solidFill>
            <a:schemeClr val="dk2"/>
          </a:solidFill>
          <a:ln>
            <a:noFill/>
          </a:ln>
        </p:spPr>
        <p:txBody>
          <a:bodyPr anchorCtr="0" anchor="ctr" bIns="0" lIns="0" spcFirstLastPara="1" rIns="0" wrap="square" tIns="0">
            <a:noAutofit/>
          </a:bodyPr>
          <a:lstStyle/>
          <a:p>
            <a:pPr indent="0" lvl="3" marL="0" marR="0" rtl="0" algn="ctr">
              <a:spcBef>
                <a:spcPts val="0"/>
              </a:spcBef>
              <a:spcAft>
                <a:spcPts val="0"/>
              </a:spcAft>
              <a:buNone/>
            </a:pPr>
            <a:r>
              <a:rPr b="1" i="0" lang="en-US" sz="1400" u="none" cap="none" strike="noStrike">
                <a:solidFill>
                  <a:schemeClr val="lt1"/>
                </a:solidFill>
                <a:latin typeface="Montserrat"/>
                <a:ea typeface="Montserrat"/>
                <a:cs typeface="Montserrat"/>
                <a:sym typeface="Montserrat"/>
              </a:rPr>
              <a:t>Lorem ipsum dolor </a:t>
            </a:r>
            <a:endParaRPr/>
          </a:p>
        </p:txBody>
      </p:sp>
      <p:sp>
        <p:nvSpPr>
          <p:cNvPr id="3755" name="Google Shape;3755;p138"/>
          <p:cNvSpPr/>
          <p:nvPr/>
        </p:nvSpPr>
        <p:spPr>
          <a:xfrm>
            <a:off x="4358641" y="3640340"/>
            <a:ext cx="3093720" cy="489563"/>
          </a:xfrm>
          <a:prstGeom prst="leftRightArrow">
            <a:avLst>
              <a:gd fmla="val 100000" name="adj1"/>
              <a:gd fmla="val 50000" name="adj2"/>
            </a:avLst>
          </a:prstGeom>
          <a:solidFill>
            <a:schemeClr val="dk2"/>
          </a:solidFill>
          <a:ln>
            <a:noFill/>
          </a:ln>
        </p:spPr>
        <p:txBody>
          <a:bodyPr anchorCtr="0" anchor="ctr" bIns="0" lIns="0" spcFirstLastPara="1" rIns="0" wrap="square" tIns="0">
            <a:noAutofit/>
          </a:bodyPr>
          <a:lstStyle/>
          <a:p>
            <a:pPr indent="0" lvl="3" marL="0" marR="0" rtl="0" algn="ctr">
              <a:spcBef>
                <a:spcPts val="0"/>
              </a:spcBef>
              <a:spcAft>
                <a:spcPts val="0"/>
              </a:spcAft>
              <a:buNone/>
            </a:pPr>
            <a:r>
              <a:rPr b="1" i="0" lang="en-US" sz="1400" u="none" cap="none" strike="noStrike">
                <a:solidFill>
                  <a:schemeClr val="lt1"/>
                </a:solidFill>
                <a:latin typeface="Montserrat"/>
                <a:ea typeface="Montserrat"/>
                <a:cs typeface="Montserrat"/>
                <a:sym typeface="Montserrat"/>
              </a:rPr>
              <a:t>Lorem ipsum dolor </a:t>
            </a:r>
            <a:endParaRPr/>
          </a:p>
        </p:txBody>
      </p:sp>
      <p:sp>
        <p:nvSpPr>
          <p:cNvPr id="3756" name="Google Shape;3756;p138"/>
          <p:cNvSpPr/>
          <p:nvPr/>
        </p:nvSpPr>
        <p:spPr>
          <a:xfrm>
            <a:off x="4358641" y="4379347"/>
            <a:ext cx="3093720" cy="489563"/>
          </a:xfrm>
          <a:prstGeom prst="leftRightArrow">
            <a:avLst>
              <a:gd fmla="val 100000" name="adj1"/>
              <a:gd fmla="val 50000" name="adj2"/>
            </a:avLst>
          </a:prstGeom>
          <a:solidFill>
            <a:schemeClr val="dk2"/>
          </a:solidFill>
          <a:ln>
            <a:noFill/>
          </a:ln>
        </p:spPr>
        <p:txBody>
          <a:bodyPr anchorCtr="0" anchor="ctr" bIns="0" lIns="0" spcFirstLastPara="1" rIns="0" wrap="square" tIns="0">
            <a:noAutofit/>
          </a:bodyPr>
          <a:lstStyle/>
          <a:p>
            <a:pPr indent="0" lvl="3" marL="0" marR="0" rtl="0" algn="ctr">
              <a:spcBef>
                <a:spcPts val="0"/>
              </a:spcBef>
              <a:spcAft>
                <a:spcPts val="0"/>
              </a:spcAft>
              <a:buNone/>
            </a:pPr>
            <a:r>
              <a:rPr b="1" i="0" lang="en-US" sz="1400" u="none" cap="none" strike="noStrike">
                <a:solidFill>
                  <a:schemeClr val="lt1"/>
                </a:solidFill>
                <a:latin typeface="Montserrat"/>
                <a:ea typeface="Montserrat"/>
                <a:cs typeface="Montserrat"/>
                <a:sym typeface="Montserrat"/>
              </a:rPr>
              <a:t>Lorem ipsum dolor </a:t>
            </a:r>
            <a:endParaRPr/>
          </a:p>
        </p:txBody>
      </p:sp>
      <p:sp>
        <p:nvSpPr>
          <p:cNvPr id="3757" name="Google Shape;3757;p138"/>
          <p:cNvSpPr/>
          <p:nvPr/>
        </p:nvSpPr>
        <p:spPr>
          <a:xfrm>
            <a:off x="4358641" y="5118356"/>
            <a:ext cx="3093720" cy="489563"/>
          </a:xfrm>
          <a:prstGeom prst="leftRightArrow">
            <a:avLst>
              <a:gd fmla="val 100000" name="adj1"/>
              <a:gd fmla="val 50000" name="adj2"/>
            </a:avLst>
          </a:prstGeom>
          <a:solidFill>
            <a:schemeClr val="dk2"/>
          </a:solidFill>
          <a:ln>
            <a:noFill/>
          </a:ln>
        </p:spPr>
        <p:txBody>
          <a:bodyPr anchorCtr="0" anchor="ctr" bIns="0" lIns="0" spcFirstLastPara="1" rIns="0" wrap="square" tIns="0">
            <a:noAutofit/>
          </a:bodyPr>
          <a:lstStyle/>
          <a:p>
            <a:pPr indent="0" lvl="3" marL="0" marR="0" rtl="0" algn="ctr">
              <a:spcBef>
                <a:spcPts val="0"/>
              </a:spcBef>
              <a:spcAft>
                <a:spcPts val="0"/>
              </a:spcAft>
              <a:buNone/>
            </a:pPr>
            <a:r>
              <a:rPr b="1" i="0" lang="en-US" sz="1400" u="none" cap="none" strike="noStrike">
                <a:solidFill>
                  <a:schemeClr val="lt1"/>
                </a:solidFill>
                <a:latin typeface="Montserrat"/>
                <a:ea typeface="Montserrat"/>
                <a:cs typeface="Montserrat"/>
                <a:sym typeface="Montserrat"/>
              </a:rPr>
              <a:t>Lorem ipsum dolor </a:t>
            </a:r>
            <a:endParaRPr/>
          </a:p>
        </p:txBody>
      </p:sp>
      <p:sp>
        <p:nvSpPr>
          <p:cNvPr id="3758" name="Google Shape;3758;p138"/>
          <p:cNvSpPr txBox="1"/>
          <p:nvPr/>
        </p:nvSpPr>
        <p:spPr>
          <a:xfrm>
            <a:off x="393539" y="1542518"/>
            <a:ext cx="3909294" cy="37036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4"/>
                </a:solidFill>
                <a:latin typeface="Montserrat"/>
                <a:ea typeface="Montserrat"/>
                <a:cs typeface="Montserrat"/>
                <a:sym typeface="Montserrat"/>
              </a:rPr>
              <a:t>Pros</a:t>
            </a:r>
            <a:endParaRPr b="1" sz="1800">
              <a:solidFill>
                <a:schemeClr val="accent4"/>
              </a:solidFill>
              <a:latin typeface="Montserrat"/>
              <a:ea typeface="Montserrat"/>
              <a:cs typeface="Montserrat"/>
              <a:sym typeface="Montserrat"/>
            </a:endParaRPr>
          </a:p>
        </p:txBody>
      </p:sp>
      <p:sp>
        <p:nvSpPr>
          <p:cNvPr id="3759" name="Google Shape;3759;p138"/>
          <p:cNvSpPr txBox="1"/>
          <p:nvPr/>
        </p:nvSpPr>
        <p:spPr>
          <a:xfrm>
            <a:off x="7896708" y="1542518"/>
            <a:ext cx="3909294" cy="37036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rgbClr val="FF0000"/>
                </a:solidFill>
                <a:latin typeface="Montserrat"/>
                <a:ea typeface="Montserrat"/>
                <a:cs typeface="Montserrat"/>
                <a:sym typeface="Montserrat"/>
              </a:rPr>
              <a:t>Cons</a:t>
            </a:r>
            <a:endParaRPr b="1" sz="1800">
              <a:solidFill>
                <a:srgbClr val="FF0000"/>
              </a:solidFill>
              <a:latin typeface="Montserrat"/>
              <a:ea typeface="Montserrat"/>
              <a:cs typeface="Montserrat"/>
              <a:sym typeface="Montserrat"/>
            </a:endParaRPr>
          </a:p>
        </p:txBody>
      </p:sp>
      <p:sp>
        <p:nvSpPr>
          <p:cNvPr id="3760" name="Google Shape;3760;p13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64" name="Shape 3764"/>
        <p:cNvGrpSpPr/>
        <p:nvPr/>
      </p:nvGrpSpPr>
      <p:grpSpPr>
        <a:xfrm>
          <a:off x="0" y="0"/>
          <a:ext cx="0" cy="0"/>
          <a:chOff x="0" y="0"/>
          <a:chExt cx="0" cy="0"/>
        </a:xfrm>
      </p:grpSpPr>
      <p:sp>
        <p:nvSpPr>
          <p:cNvPr id="3765" name="Google Shape;3765;p13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Pros &amp; Cons Signpost</a:t>
            </a:r>
            <a:endParaRPr/>
          </a:p>
        </p:txBody>
      </p:sp>
      <p:sp>
        <p:nvSpPr>
          <p:cNvPr id="3766" name="Google Shape;3766;p139"/>
          <p:cNvSpPr/>
          <p:nvPr/>
        </p:nvSpPr>
        <p:spPr>
          <a:xfrm>
            <a:off x="5693231" y="2661920"/>
            <a:ext cx="424540" cy="3536118"/>
          </a:xfrm>
          <a:prstGeom prst="rect">
            <a:avLst/>
          </a:prstGeom>
          <a:solidFill>
            <a:srgbClr val="C5C5C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767" name="Google Shape;3767;p139"/>
          <p:cNvSpPr/>
          <p:nvPr/>
        </p:nvSpPr>
        <p:spPr>
          <a:xfrm>
            <a:off x="4049488" y="2751379"/>
            <a:ext cx="3712026" cy="1006678"/>
          </a:xfrm>
          <a:prstGeom prst="leftArrow">
            <a:avLst>
              <a:gd fmla="val 100000" name="adj1"/>
              <a:gd fmla="val 50000" name="adj2"/>
            </a:avLst>
          </a:prstGeom>
          <a:solidFill>
            <a:schemeClr val="accent4"/>
          </a:solidFill>
          <a:ln>
            <a:noFill/>
          </a:ln>
        </p:spPr>
        <p:txBody>
          <a:bodyPr anchorCtr="0" anchor="ctr" bIns="0" lIns="0" spcFirstLastPara="1" rIns="324000" wrap="square" tIns="0">
            <a:noAutofit/>
          </a:bodyPr>
          <a:lstStyle/>
          <a:p>
            <a:pPr indent="0" lvl="0" marL="0" marR="0" rtl="0" algn="ctr">
              <a:spcBef>
                <a:spcPts val="0"/>
              </a:spcBef>
              <a:spcAft>
                <a:spcPts val="0"/>
              </a:spcAft>
              <a:buNone/>
            </a:pPr>
            <a:r>
              <a:rPr b="1" lang="en-US" sz="2400">
                <a:solidFill>
                  <a:schemeClr val="lt1"/>
                </a:solidFill>
                <a:latin typeface="Montserrat"/>
                <a:ea typeface="Montserrat"/>
                <a:cs typeface="Montserrat"/>
                <a:sym typeface="Montserrat"/>
              </a:rPr>
              <a:t>Pros</a:t>
            </a:r>
            <a:endParaRPr b="1" sz="2400">
              <a:solidFill>
                <a:schemeClr val="lt1"/>
              </a:solidFill>
              <a:latin typeface="Montserrat"/>
              <a:ea typeface="Montserrat"/>
              <a:cs typeface="Montserrat"/>
              <a:sym typeface="Montserrat"/>
            </a:endParaRPr>
          </a:p>
        </p:txBody>
      </p:sp>
      <p:sp>
        <p:nvSpPr>
          <p:cNvPr id="3768" name="Google Shape;3768;p139"/>
          <p:cNvSpPr/>
          <p:nvPr/>
        </p:nvSpPr>
        <p:spPr>
          <a:xfrm>
            <a:off x="4049488" y="3922373"/>
            <a:ext cx="3712026" cy="1006678"/>
          </a:xfrm>
          <a:prstGeom prst="rightArrow">
            <a:avLst>
              <a:gd fmla="val 100000" name="adj1"/>
              <a:gd fmla="val 50000" name="adj2"/>
            </a:avLst>
          </a:prstGeom>
          <a:solidFill>
            <a:srgbClr val="FF0000"/>
          </a:solidFill>
          <a:ln>
            <a:noFill/>
          </a:ln>
        </p:spPr>
        <p:txBody>
          <a:bodyPr anchorCtr="0" anchor="ctr" bIns="0" lIns="324000" spcFirstLastPara="1" rIns="0" wrap="square" tIns="0">
            <a:noAutofit/>
          </a:bodyPr>
          <a:lstStyle/>
          <a:p>
            <a:pPr indent="0" lvl="3" marL="0" marR="0" rtl="0" algn="ctr">
              <a:spcBef>
                <a:spcPts val="0"/>
              </a:spcBef>
              <a:spcAft>
                <a:spcPts val="0"/>
              </a:spcAft>
              <a:buNone/>
            </a:pPr>
            <a:r>
              <a:rPr b="1" i="0" lang="en-US" sz="2400" u="none" cap="none" strike="noStrike">
                <a:solidFill>
                  <a:schemeClr val="lt1"/>
                </a:solidFill>
                <a:latin typeface="Montserrat"/>
                <a:ea typeface="Montserrat"/>
                <a:cs typeface="Montserrat"/>
                <a:sym typeface="Montserrat"/>
              </a:rPr>
              <a:t>Cons</a:t>
            </a:r>
            <a:endParaRPr/>
          </a:p>
        </p:txBody>
      </p:sp>
      <p:grpSp>
        <p:nvGrpSpPr>
          <p:cNvPr id="3769" name="Google Shape;3769;p139"/>
          <p:cNvGrpSpPr/>
          <p:nvPr/>
        </p:nvGrpSpPr>
        <p:grpSpPr>
          <a:xfrm>
            <a:off x="417649" y="2413584"/>
            <a:ext cx="3512095" cy="370800"/>
            <a:chOff x="417649" y="2077803"/>
            <a:chExt cx="3512095" cy="370800"/>
          </a:xfrm>
        </p:grpSpPr>
        <p:sp>
          <p:nvSpPr>
            <p:cNvPr id="3770" name="Google Shape;3770;p139"/>
            <p:cNvSpPr txBox="1"/>
            <p:nvPr/>
          </p:nvSpPr>
          <p:spPr>
            <a:xfrm>
              <a:off x="764340" y="2077803"/>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sp>
          <p:nvSpPr>
            <p:cNvPr id="3771" name="Google Shape;3771;p139"/>
            <p:cNvSpPr/>
            <p:nvPr/>
          </p:nvSpPr>
          <p:spPr>
            <a:xfrm>
              <a:off x="417649" y="2101913"/>
              <a:ext cx="322580" cy="322580"/>
            </a:xfrm>
            <a:prstGeom prst="ellipse">
              <a:avLst/>
            </a:prstGeom>
            <a:solidFill>
              <a:schemeClr val="accent4"/>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grpSp>
      <p:grpSp>
        <p:nvGrpSpPr>
          <p:cNvPr id="3772" name="Google Shape;3772;p139"/>
          <p:cNvGrpSpPr/>
          <p:nvPr/>
        </p:nvGrpSpPr>
        <p:grpSpPr>
          <a:xfrm>
            <a:off x="8284947" y="2413584"/>
            <a:ext cx="3513515" cy="370800"/>
            <a:chOff x="416229" y="2623647"/>
            <a:chExt cx="3513515" cy="370800"/>
          </a:xfrm>
        </p:grpSpPr>
        <p:sp>
          <p:nvSpPr>
            <p:cNvPr id="3773" name="Google Shape;3773;p139"/>
            <p:cNvSpPr/>
            <p:nvPr/>
          </p:nvSpPr>
          <p:spPr>
            <a:xfrm>
              <a:off x="416229" y="2647047"/>
              <a:ext cx="324000" cy="324000"/>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sp>
          <p:nvSpPr>
            <p:cNvPr id="3774" name="Google Shape;3774;p139"/>
            <p:cNvSpPr txBox="1"/>
            <p:nvPr/>
          </p:nvSpPr>
          <p:spPr>
            <a:xfrm>
              <a:off x="764340" y="2623647"/>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grpSp>
      <p:grpSp>
        <p:nvGrpSpPr>
          <p:cNvPr id="3775" name="Google Shape;3775;p139"/>
          <p:cNvGrpSpPr/>
          <p:nvPr/>
        </p:nvGrpSpPr>
        <p:grpSpPr>
          <a:xfrm>
            <a:off x="417649" y="3058216"/>
            <a:ext cx="3512095" cy="370800"/>
            <a:chOff x="417649" y="2077803"/>
            <a:chExt cx="3512095" cy="370800"/>
          </a:xfrm>
        </p:grpSpPr>
        <p:sp>
          <p:nvSpPr>
            <p:cNvPr id="3776" name="Google Shape;3776;p139"/>
            <p:cNvSpPr txBox="1"/>
            <p:nvPr/>
          </p:nvSpPr>
          <p:spPr>
            <a:xfrm>
              <a:off x="764340" y="2077803"/>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sp>
          <p:nvSpPr>
            <p:cNvPr id="3777" name="Google Shape;3777;p139"/>
            <p:cNvSpPr/>
            <p:nvPr/>
          </p:nvSpPr>
          <p:spPr>
            <a:xfrm>
              <a:off x="417649" y="2101913"/>
              <a:ext cx="322580" cy="322580"/>
            </a:xfrm>
            <a:prstGeom prst="ellipse">
              <a:avLst/>
            </a:prstGeom>
            <a:solidFill>
              <a:schemeClr val="accent4"/>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grpSp>
      <p:grpSp>
        <p:nvGrpSpPr>
          <p:cNvPr id="3778" name="Google Shape;3778;p139"/>
          <p:cNvGrpSpPr/>
          <p:nvPr/>
        </p:nvGrpSpPr>
        <p:grpSpPr>
          <a:xfrm>
            <a:off x="417649" y="3702848"/>
            <a:ext cx="3512095" cy="370800"/>
            <a:chOff x="417649" y="2077803"/>
            <a:chExt cx="3512095" cy="370800"/>
          </a:xfrm>
        </p:grpSpPr>
        <p:sp>
          <p:nvSpPr>
            <p:cNvPr id="3779" name="Google Shape;3779;p139"/>
            <p:cNvSpPr txBox="1"/>
            <p:nvPr/>
          </p:nvSpPr>
          <p:spPr>
            <a:xfrm>
              <a:off x="764340" y="2077803"/>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sp>
          <p:nvSpPr>
            <p:cNvPr id="3780" name="Google Shape;3780;p139"/>
            <p:cNvSpPr/>
            <p:nvPr/>
          </p:nvSpPr>
          <p:spPr>
            <a:xfrm>
              <a:off x="417649" y="2101913"/>
              <a:ext cx="322580" cy="322580"/>
            </a:xfrm>
            <a:prstGeom prst="ellipse">
              <a:avLst/>
            </a:prstGeom>
            <a:solidFill>
              <a:schemeClr val="accent4"/>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grpSp>
      <p:grpSp>
        <p:nvGrpSpPr>
          <p:cNvPr id="3781" name="Google Shape;3781;p139"/>
          <p:cNvGrpSpPr/>
          <p:nvPr/>
        </p:nvGrpSpPr>
        <p:grpSpPr>
          <a:xfrm>
            <a:off x="417649" y="4347480"/>
            <a:ext cx="3512095" cy="370800"/>
            <a:chOff x="417649" y="2077803"/>
            <a:chExt cx="3512095" cy="370800"/>
          </a:xfrm>
        </p:grpSpPr>
        <p:sp>
          <p:nvSpPr>
            <p:cNvPr id="3782" name="Google Shape;3782;p139"/>
            <p:cNvSpPr txBox="1"/>
            <p:nvPr/>
          </p:nvSpPr>
          <p:spPr>
            <a:xfrm>
              <a:off x="764340" y="2077803"/>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sp>
          <p:nvSpPr>
            <p:cNvPr id="3783" name="Google Shape;3783;p139"/>
            <p:cNvSpPr/>
            <p:nvPr/>
          </p:nvSpPr>
          <p:spPr>
            <a:xfrm>
              <a:off x="417649" y="2101913"/>
              <a:ext cx="322580" cy="322580"/>
            </a:xfrm>
            <a:prstGeom prst="ellipse">
              <a:avLst/>
            </a:prstGeom>
            <a:solidFill>
              <a:schemeClr val="accent4"/>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grpSp>
      <p:grpSp>
        <p:nvGrpSpPr>
          <p:cNvPr id="3784" name="Google Shape;3784;p139"/>
          <p:cNvGrpSpPr/>
          <p:nvPr/>
        </p:nvGrpSpPr>
        <p:grpSpPr>
          <a:xfrm>
            <a:off x="417649" y="4992112"/>
            <a:ext cx="3512095" cy="370800"/>
            <a:chOff x="417649" y="2077803"/>
            <a:chExt cx="3512095" cy="370800"/>
          </a:xfrm>
        </p:grpSpPr>
        <p:sp>
          <p:nvSpPr>
            <p:cNvPr id="3785" name="Google Shape;3785;p139"/>
            <p:cNvSpPr txBox="1"/>
            <p:nvPr/>
          </p:nvSpPr>
          <p:spPr>
            <a:xfrm>
              <a:off x="764340" y="2077803"/>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sp>
          <p:nvSpPr>
            <p:cNvPr id="3786" name="Google Shape;3786;p139"/>
            <p:cNvSpPr/>
            <p:nvPr/>
          </p:nvSpPr>
          <p:spPr>
            <a:xfrm>
              <a:off x="417649" y="2101913"/>
              <a:ext cx="322580" cy="322580"/>
            </a:xfrm>
            <a:prstGeom prst="ellipse">
              <a:avLst/>
            </a:prstGeom>
            <a:solidFill>
              <a:schemeClr val="accent4"/>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grpSp>
      <p:grpSp>
        <p:nvGrpSpPr>
          <p:cNvPr id="3787" name="Google Shape;3787;p139"/>
          <p:cNvGrpSpPr/>
          <p:nvPr/>
        </p:nvGrpSpPr>
        <p:grpSpPr>
          <a:xfrm>
            <a:off x="417649" y="5636742"/>
            <a:ext cx="3512095" cy="370800"/>
            <a:chOff x="417649" y="2077803"/>
            <a:chExt cx="3512095" cy="370800"/>
          </a:xfrm>
        </p:grpSpPr>
        <p:sp>
          <p:nvSpPr>
            <p:cNvPr id="3788" name="Google Shape;3788;p139"/>
            <p:cNvSpPr txBox="1"/>
            <p:nvPr/>
          </p:nvSpPr>
          <p:spPr>
            <a:xfrm>
              <a:off x="764340" y="2077803"/>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sp>
          <p:nvSpPr>
            <p:cNvPr id="3789" name="Google Shape;3789;p139"/>
            <p:cNvSpPr/>
            <p:nvPr/>
          </p:nvSpPr>
          <p:spPr>
            <a:xfrm>
              <a:off x="417649" y="2101913"/>
              <a:ext cx="322580" cy="322580"/>
            </a:xfrm>
            <a:prstGeom prst="ellipse">
              <a:avLst/>
            </a:prstGeom>
            <a:solidFill>
              <a:schemeClr val="accent4"/>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grpSp>
      <p:grpSp>
        <p:nvGrpSpPr>
          <p:cNvPr id="3790" name="Google Shape;3790;p139"/>
          <p:cNvGrpSpPr/>
          <p:nvPr/>
        </p:nvGrpSpPr>
        <p:grpSpPr>
          <a:xfrm>
            <a:off x="8284947" y="3058216"/>
            <a:ext cx="3513515" cy="370800"/>
            <a:chOff x="416229" y="2623647"/>
            <a:chExt cx="3513515" cy="370800"/>
          </a:xfrm>
        </p:grpSpPr>
        <p:sp>
          <p:nvSpPr>
            <p:cNvPr id="3791" name="Google Shape;3791;p139"/>
            <p:cNvSpPr/>
            <p:nvPr/>
          </p:nvSpPr>
          <p:spPr>
            <a:xfrm>
              <a:off x="416229" y="2647047"/>
              <a:ext cx="324000" cy="324000"/>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sp>
          <p:nvSpPr>
            <p:cNvPr id="3792" name="Google Shape;3792;p139"/>
            <p:cNvSpPr txBox="1"/>
            <p:nvPr/>
          </p:nvSpPr>
          <p:spPr>
            <a:xfrm>
              <a:off x="764340" y="2623647"/>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grpSp>
      <p:grpSp>
        <p:nvGrpSpPr>
          <p:cNvPr id="3793" name="Google Shape;3793;p139"/>
          <p:cNvGrpSpPr/>
          <p:nvPr/>
        </p:nvGrpSpPr>
        <p:grpSpPr>
          <a:xfrm>
            <a:off x="8284947" y="3702848"/>
            <a:ext cx="3513515" cy="370800"/>
            <a:chOff x="416229" y="2623647"/>
            <a:chExt cx="3513515" cy="370800"/>
          </a:xfrm>
        </p:grpSpPr>
        <p:sp>
          <p:nvSpPr>
            <p:cNvPr id="3794" name="Google Shape;3794;p139"/>
            <p:cNvSpPr/>
            <p:nvPr/>
          </p:nvSpPr>
          <p:spPr>
            <a:xfrm>
              <a:off x="416229" y="2647047"/>
              <a:ext cx="324000" cy="324000"/>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sp>
          <p:nvSpPr>
            <p:cNvPr id="3795" name="Google Shape;3795;p139"/>
            <p:cNvSpPr txBox="1"/>
            <p:nvPr/>
          </p:nvSpPr>
          <p:spPr>
            <a:xfrm>
              <a:off x="764340" y="2623647"/>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grpSp>
      <p:grpSp>
        <p:nvGrpSpPr>
          <p:cNvPr id="3796" name="Google Shape;3796;p139"/>
          <p:cNvGrpSpPr/>
          <p:nvPr/>
        </p:nvGrpSpPr>
        <p:grpSpPr>
          <a:xfrm>
            <a:off x="8284947" y="4347480"/>
            <a:ext cx="3513515" cy="370800"/>
            <a:chOff x="416229" y="2623647"/>
            <a:chExt cx="3513515" cy="370800"/>
          </a:xfrm>
        </p:grpSpPr>
        <p:sp>
          <p:nvSpPr>
            <p:cNvPr id="3797" name="Google Shape;3797;p139"/>
            <p:cNvSpPr/>
            <p:nvPr/>
          </p:nvSpPr>
          <p:spPr>
            <a:xfrm>
              <a:off x="416229" y="2647047"/>
              <a:ext cx="324000" cy="324000"/>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sp>
          <p:nvSpPr>
            <p:cNvPr id="3798" name="Google Shape;3798;p139"/>
            <p:cNvSpPr txBox="1"/>
            <p:nvPr/>
          </p:nvSpPr>
          <p:spPr>
            <a:xfrm>
              <a:off x="764340" y="2623647"/>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grpSp>
      <p:grpSp>
        <p:nvGrpSpPr>
          <p:cNvPr id="3799" name="Google Shape;3799;p139"/>
          <p:cNvGrpSpPr/>
          <p:nvPr/>
        </p:nvGrpSpPr>
        <p:grpSpPr>
          <a:xfrm>
            <a:off x="8284947" y="4992112"/>
            <a:ext cx="3513515" cy="370800"/>
            <a:chOff x="416229" y="2623647"/>
            <a:chExt cx="3513515" cy="370800"/>
          </a:xfrm>
        </p:grpSpPr>
        <p:sp>
          <p:nvSpPr>
            <p:cNvPr id="3800" name="Google Shape;3800;p139"/>
            <p:cNvSpPr/>
            <p:nvPr/>
          </p:nvSpPr>
          <p:spPr>
            <a:xfrm>
              <a:off x="416229" y="2647047"/>
              <a:ext cx="324000" cy="324000"/>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sp>
          <p:nvSpPr>
            <p:cNvPr id="3801" name="Google Shape;3801;p139"/>
            <p:cNvSpPr txBox="1"/>
            <p:nvPr/>
          </p:nvSpPr>
          <p:spPr>
            <a:xfrm>
              <a:off x="764340" y="2623647"/>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grpSp>
      <p:grpSp>
        <p:nvGrpSpPr>
          <p:cNvPr id="3802" name="Google Shape;3802;p139"/>
          <p:cNvGrpSpPr/>
          <p:nvPr/>
        </p:nvGrpSpPr>
        <p:grpSpPr>
          <a:xfrm>
            <a:off x="8284947" y="5636742"/>
            <a:ext cx="3513515" cy="370800"/>
            <a:chOff x="416229" y="2623647"/>
            <a:chExt cx="3513515" cy="370800"/>
          </a:xfrm>
        </p:grpSpPr>
        <p:sp>
          <p:nvSpPr>
            <p:cNvPr id="3803" name="Google Shape;3803;p139"/>
            <p:cNvSpPr/>
            <p:nvPr/>
          </p:nvSpPr>
          <p:spPr>
            <a:xfrm>
              <a:off x="416229" y="2647047"/>
              <a:ext cx="324000" cy="324000"/>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a:t>
              </a:r>
              <a:endParaRPr sz="1400">
                <a:solidFill>
                  <a:schemeClr val="lt1"/>
                </a:solidFill>
                <a:latin typeface="Montserrat"/>
                <a:ea typeface="Montserrat"/>
                <a:cs typeface="Montserrat"/>
                <a:sym typeface="Montserrat"/>
              </a:endParaRPr>
            </a:p>
          </p:txBody>
        </p:sp>
        <p:sp>
          <p:nvSpPr>
            <p:cNvPr id="3804" name="Google Shape;3804;p139"/>
            <p:cNvSpPr txBox="1"/>
            <p:nvPr/>
          </p:nvSpPr>
          <p:spPr>
            <a:xfrm>
              <a:off x="764340" y="2623647"/>
              <a:ext cx="3165404" cy="370800"/>
            </a:xfrm>
            <a:prstGeom prst="rect">
              <a:avLst/>
            </a:prstGeom>
            <a:noFill/>
            <a:ln>
              <a:noFill/>
            </a:ln>
          </p:spPr>
          <p:txBody>
            <a:bodyPr anchorCtr="0" anchor="ctr" bIns="0" lIns="0" spcFirstLastPara="1" rIns="0" wrap="square" tIns="0">
              <a:noAutofit/>
            </a:bodyPr>
            <a:lstStyle/>
            <a:p>
              <a:pPr indent="0" lvl="1" marL="108000" marR="0" rtl="0" algn="l">
                <a:spcBef>
                  <a:spcPts val="0"/>
                </a:spcBef>
                <a:spcAft>
                  <a:spcPts val="0"/>
                </a:spcAft>
                <a:buClr>
                  <a:schemeClr val="accent4"/>
                </a:buClr>
                <a:buSzPts val="1680"/>
                <a:buFont typeface="Trebuchet MS"/>
                <a:buNone/>
              </a:pPr>
              <a:r>
                <a:rPr b="0" i="0" lang="en-US" sz="1400" u="none" cap="none" strike="noStrike">
                  <a:solidFill>
                    <a:schemeClr val="dk1"/>
                  </a:solidFill>
                  <a:latin typeface="Montserrat"/>
                  <a:ea typeface="Montserrat"/>
                  <a:cs typeface="Montserrat"/>
                  <a:sym typeface="Montserrat"/>
                </a:rPr>
                <a:t>Lorem ipsum dolor sit amet, consectetur</a:t>
              </a:r>
              <a:endParaRPr/>
            </a:p>
          </p:txBody>
        </p:sp>
      </p:grpSp>
      <p:grpSp>
        <p:nvGrpSpPr>
          <p:cNvPr id="3805" name="Google Shape;3805;p139"/>
          <p:cNvGrpSpPr/>
          <p:nvPr/>
        </p:nvGrpSpPr>
        <p:grpSpPr>
          <a:xfrm>
            <a:off x="359704" y="1402469"/>
            <a:ext cx="11434668" cy="754150"/>
            <a:chOff x="359704" y="1326269"/>
            <a:chExt cx="9423393" cy="754150"/>
          </a:xfrm>
        </p:grpSpPr>
        <p:grpSp>
          <p:nvGrpSpPr>
            <p:cNvPr id="3806" name="Google Shape;3806;p139"/>
            <p:cNvGrpSpPr/>
            <p:nvPr/>
          </p:nvGrpSpPr>
          <p:grpSpPr>
            <a:xfrm>
              <a:off x="363074" y="1326269"/>
              <a:ext cx="9420023" cy="301957"/>
              <a:chOff x="363795" y="1220318"/>
              <a:chExt cx="6593568" cy="370849"/>
            </a:xfrm>
          </p:grpSpPr>
          <p:sp>
            <p:nvSpPr>
              <p:cNvPr id="3807" name="Google Shape;3807;p139"/>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3808" name="Google Shape;3808;p139"/>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3809" name="Google Shape;3809;p139"/>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sp>
        <p:nvSpPr>
          <p:cNvPr id="3810" name="Google Shape;3810;p13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8" name="Shape 458"/>
        <p:cNvGrpSpPr/>
        <p:nvPr/>
      </p:nvGrpSpPr>
      <p:grpSpPr>
        <a:xfrm>
          <a:off x="0" y="0"/>
          <a:ext cx="0" cy="0"/>
          <a:chOff x="0" y="0"/>
          <a:chExt cx="0" cy="0"/>
        </a:xfrm>
      </p:grpSpPr>
      <p:sp>
        <p:nvSpPr>
          <p:cNvPr id="459" name="Google Shape;459;p14"/>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Table of Contents</a:t>
            </a:r>
            <a:endParaRPr/>
          </a:p>
        </p:txBody>
      </p:sp>
    </p:spTree>
  </p:cSld>
  <p:clrMapOvr>
    <a:masterClrMapping/>
  </p:clrMapOvr>
</p:sld>
</file>

<file path=ppt/slides/slide1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14" name="Shape 3814"/>
        <p:cNvGrpSpPr/>
        <p:nvPr/>
      </p:nvGrpSpPr>
      <p:grpSpPr>
        <a:xfrm>
          <a:off x="0" y="0"/>
          <a:ext cx="0" cy="0"/>
          <a:chOff x="0" y="0"/>
          <a:chExt cx="0" cy="0"/>
        </a:xfrm>
      </p:grpSpPr>
      <p:sp>
        <p:nvSpPr>
          <p:cNvPr id="3815" name="Google Shape;3815;p14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Two-Panel Comparison</a:t>
            </a:r>
            <a:endParaRPr/>
          </a:p>
        </p:txBody>
      </p:sp>
      <p:sp>
        <p:nvSpPr>
          <p:cNvPr id="3816" name="Google Shape;3816;p140"/>
          <p:cNvSpPr/>
          <p:nvPr/>
        </p:nvSpPr>
        <p:spPr>
          <a:xfrm flipH="1">
            <a:off x="782401" y="1720695"/>
            <a:ext cx="10780947" cy="4282228"/>
          </a:xfrm>
          <a:prstGeom prst="rect">
            <a:avLst/>
          </a:prstGeom>
          <a:solidFill>
            <a:schemeClr val="lt2"/>
          </a:solidFill>
          <a:ln>
            <a:noFill/>
          </a:ln>
        </p:spPr>
        <p:txBody>
          <a:bodyPr anchorCtr="0" anchor="ctr" bIns="45550" lIns="91100" spcFirstLastPara="1" rIns="91100" wrap="square" tIns="45550">
            <a:noAutofit/>
          </a:bodyPr>
          <a:lstStyle/>
          <a:p>
            <a:pPr indent="0" lvl="0" marL="0" marR="0" rtl="0" algn="ctr">
              <a:spcBef>
                <a:spcPts val="0"/>
              </a:spcBef>
              <a:spcAft>
                <a:spcPts val="0"/>
              </a:spcAft>
              <a:buNone/>
            </a:pPr>
            <a:r>
              <a:t/>
            </a:r>
            <a:endParaRPr sz="1200">
              <a:solidFill>
                <a:srgbClr val="FFFFFF"/>
              </a:solidFill>
              <a:latin typeface="Trebuchet MS"/>
              <a:ea typeface="Trebuchet MS"/>
              <a:cs typeface="Trebuchet MS"/>
              <a:sym typeface="Trebuchet MS"/>
            </a:endParaRPr>
          </a:p>
        </p:txBody>
      </p:sp>
      <p:sp>
        <p:nvSpPr>
          <p:cNvPr id="3817" name="Google Shape;3817;p140"/>
          <p:cNvSpPr txBox="1"/>
          <p:nvPr/>
        </p:nvSpPr>
        <p:spPr>
          <a:xfrm>
            <a:off x="4768770" y="1819714"/>
            <a:ext cx="6640830" cy="615553"/>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800">
                <a:solidFill>
                  <a:schemeClr val="accent4"/>
                </a:solidFill>
                <a:latin typeface="Montserrat"/>
                <a:ea typeface="Montserrat"/>
                <a:cs typeface="Montserrat"/>
                <a:sym typeface="Montserrat"/>
              </a:rPr>
              <a:t>Lorem ipsum dolor sit amet, consectetur adipiscing elit</a:t>
            </a:r>
            <a:endParaRPr/>
          </a:p>
        </p:txBody>
      </p:sp>
      <p:sp>
        <p:nvSpPr>
          <p:cNvPr id="3818" name="Google Shape;3818;p140"/>
          <p:cNvSpPr txBox="1"/>
          <p:nvPr/>
        </p:nvSpPr>
        <p:spPr>
          <a:xfrm>
            <a:off x="4768770" y="2565655"/>
            <a:ext cx="6640830" cy="3200876"/>
          </a:xfrm>
          <a:prstGeom prst="rect">
            <a:avLst/>
          </a:prstGeom>
          <a:noFill/>
          <a:ln>
            <a:noFill/>
          </a:ln>
        </p:spPr>
        <p:txBody>
          <a:bodyPr anchorCtr="0" anchor="t" bIns="0" lIns="0" spcFirstLastPara="1" rIns="0" wrap="square" tIns="0">
            <a:normAutofit/>
          </a:bodyPr>
          <a:lstStyle/>
          <a:p>
            <a:pPr indent="-196850" lvl="1" marL="358775" marR="0" rtl="0" algn="l">
              <a:spcBef>
                <a:spcPts val="0"/>
              </a:spcBef>
              <a:spcAft>
                <a:spcPts val="0"/>
              </a:spcAft>
              <a:buClr>
                <a:schemeClr val="dk2"/>
              </a:buClr>
              <a:buSzPts val="1600"/>
              <a:buFont typeface="Trebuchet MS"/>
              <a:buChar char="•"/>
            </a:pPr>
            <a:r>
              <a:rPr b="0" i="0" lang="en-US" sz="1600" u="none" cap="none" strike="noStrike">
                <a:solidFill>
                  <a:srgbClr val="131313"/>
                </a:solidFill>
                <a:latin typeface="Montserrat"/>
                <a:ea typeface="Montserrat"/>
                <a:cs typeface="Montserrat"/>
                <a:sym typeface="Montserrat"/>
              </a:rPr>
              <a:t>Lorem ipsum dolor sit amet, consectetur adipiscing elit. Ut tempor, quam et mattis pulvinar, mauris ligula suscipit arcu</a:t>
            </a:r>
            <a:endParaRPr/>
          </a:p>
          <a:p>
            <a:pPr indent="-196850" lvl="1" marL="358775" marR="0" rtl="0" algn="l">
              <a:spcBef>
                <a:spcPts val="0"/>
              </a:spcBef>
              <a:spcAft>
                <a:spcPts val="0"/>
              </a:spcAft>
              <a:buClr>
                <a:schemeClr val="dk2"/>
              </a:buClr>
              <a:buSzPts val="1600"/>
              <a:buFont typeface="Trebuchet MS"/>
              <a:buChar char="•"/>
            </a:pPr>
            <a:r>
              <a:rPr b="0" i="0" lang="en-US" sz="1600" u="none" cap="none" strike="noStrike">
                <a:solidFill>
                  <a:srgbClr val="131313"/>
                </a:solidFill>
                <a:latin typeface="Montserrat"/>
                <a:ea typeface="Montserrat"/>
                <a:cs typeface="Montserrat"/>
                <a:sym typeface="Montserrat"/>
              </a:rPr>
              <a:t>Lorem ipsum dolor sit amet, consectetur adipiscing elit. Ut tempor, quam et mattis pulvinar, mauris ligula suscipit arcu</a:t>
            </a:r>
            <a:endParaRPr/>
          </a:p>
          <a:p>
            <a:pPr indent="-196850" lvl="1" marL="358775" marR="0" rtl="0" algn="l">
              <a:spcBef>
                <a:spcPts val="0"/>
              </a:spcBef>
              <a:spcAft>
                <a:spcPts val="0"/>
              </a:spcAft>
              <a:buClr>
                <a:schemeClr val="dk2"/>
              </a:buClr>
              <a:buSzPts val="1600"/>
              <a:buFont typeface="Trebuchet MS"/>
              <a:buChar char="•"/>
            </a:pPr>
            <a:r>
              <a:rPr b="0" i="0" lang="en-US" sz="1600" u="none" cap="none" strike="noStrike">
                <a:solidFill>
                  <a:srgbClr val="131313"/>
                </a:solidFill>
                <a:latin typeface="Montserrat"/>
                <a:ea typeface="Montserrat"/>
                <a:cs typeface="Montserrat"/>
                <a:sym typeface="Montserrat"/>
              </a:rPr>
              <a:t>Lorem ipsum dolor sit amet, consectetur adipiscing elit. Ut tempor, quam et mattis pulvinar, mauris ligula suscipit arcu</a:t>
            </a:r>
            <a:endParaRPr/>
          </a:p>
          <a:p>
            <a:pPr indent="-196850" lvl="1" marL="358775" marR="0" rtl="0" algn="l">
              <a:spcBef>
                <a:spcPts val="0"/>
              </a:spcBef>
              <a:spcAft>
                <a:spcPts val="0"/>
              </a:spcAft>
              <a:buClr>
                <a:schemeClr val="dk2"/>
              </a:buClr>
              <a:buSzPts val="1600"/>
              <a:buFont typeface="Trebuchet MS"/>
              <a:buChar char="•"/>
            </a:pPr>
            <a:r>
              <a:rPr b="0" i="0" lang="en-US" sz="1600" u="none" cap="none" strike="noStrike">
                <a:solidFill>
                  <a:srgbClr val="131313"/>
                </a:solidFill>
                <a:latin typeface="Montserrat"/>
                <a:ea typeface="Montserrat"/>
                <a:cs typeface="Montserrat"/>
                <a:sym typeface="Montserrat"/>
              </a:rPr>
              <a:t>Lorem ipsum dolor sit amet, consectetur adipiscing elit. Ut tempor, quam et mattis pulvinar, mauris ligula suscipit arcu</a:t>
            </a:r>
            <a:endParaRPr/>
          </a:p>
          <a:p>
            <a:pPr indent="-196850" lvl="1" marL="358775" marR="0" rtl="0" algn="l">
              <a:spcBef>
                <a:spcPts val="0"/>
              </a:spcBef>
              <a:spcAft>
                <a:spcPts val="0"/>
              </a:spcAft>
              <a:buClr>
                <a:schemeClr val="dk2"/>
              </a:buClr>
              <a:buSzPts val="1600"/>
              <a:buFont typeface="Trebuchet MS"/>
              <a:buChar char="•"/>
            </a:pPr>
            <a:r>
              <a:rPr b="0" i="0" lang="en-US" sz="1600" u="none" cap="none" strike="noStrike">
                <a:solidFill>
                  <a:srgbClr val="131313"/>
                </a:solidFill>
                <a:latin typeface="Montserrat"/>
                <a:ea typeface="Montserrat"/>
                <a:cs typeface="Montserrat"/>
                <a:sym typeface="Montserrat"/>
              </a:rPr>
              <a:t>Lorem ipsum dolor sit amet, consectetur adipiscing elit. Ut tempor, quam et mattis pulvinar, mauris ligula suscipit arcu</a:t>
            </a:r>
            <a:endParaRPr/>
          </a:p>
          <a:p>
            <a:pPr indent="-196850" lvl="1" marL="358775" marR="0" rtl="0" algn="l">
              <a:spcBef>
                <a:spcPts val="0"/>
              </a:spcBef>
              <a:spcAft>
                <a:spcPts val="0"/>
              </a:spcAft>
              <a:buClr>
                <a:schemeClr val="dk2"/>
              </a:buClr>
              <a:buSzPts val="1600"/>
              <a:buFont typeface="Trebuchet MS"/>
              <a:buChar char="•"/>
            </a:pPr>
            <a:r>
              <a:rPr b="0" i="0" lang="en-US" sz="1600" u="none" cap="none" strike="noStrike">
                <a:solidFill>
                  <a:srgbClr val="131313"/>
                </a:solidFill>
                <a:latin typeface="Montserrat"/>
                <a:ea typeface="Montserrat"/>
                <a:cs typeface="Montserrat"/>
                <a:sym typeface="Montserrat"/>
              </a:rPr>
              <a:t>Lorem ipsum dolor sit amet, consectetur adipiscing elit. Ut tempor, quam et mattis pulvinar, mauris ligula suscipit arcu</a:t>
            </a:r>
            <a:endParaRPr/>
          </a:p>
          <a:p>
            <a:pPr indent="-95250" lvl="1" marL="358775" marR="0" rtl="0" algn="l">
              <a:spcBef>
                <a:spcPts val="0"/>
              </a:spcBef>
              <a:spcAft>
                <a:spcPts val="0"/>
              </a:spcAft>
              <a:buClr>
                <a:schemeClr val="dk2"/>
              </a:buClr>
              <a:buSzPts val="1600"/>
              <a:buFont typeface="Trebuchet MS"/>
              <a:buNone/>
            </a:pPr>
            <a:r>
              <a:t/>
            </a:r>
            <a:endParaRPr b="0" i="0" sz="1600" u="none" cap="none" strike="noStrike">
              <a:solidFill>
                <a:srgbClr val="131313"/>
              </a:solidFill>
              <a:latin typeface="Montserrat"/>
              <a:ea typeface="Montserrat"/>
              <a:cs typeface="Montserrat"/>
              <a:sym typeface="Montserrat"/>
            </a:endParaRPr>
          </a:p>
        </p:txBody>
      </p:sp>
      <p:cxnSp>
        <p:nvCxnSpPr>
          <p:cNvPr id="3819" name="Google Shape;3819;p140"/>
          <p:cNvCxnSpPr/>
          <p:nvPr/>
        </p:nvCxnSpPr>
        <p:spPr>
          <a:xfrm>
            <a:off x="4768770" y="2471362"/>
            <a:ext cx="6640830" cy="0"/>
          </a:xfrm>
          <a:prstGeom prst="straightConnector1">
            <a:avLst/>
          </a:prstGeom>
          <a:noFill/>
          <a:ln cap="rnd" cmpd="sng" w="15875">
            <a:solidFill>
              <a:schemeClr val="accent4"/>
            </a:solidFill>
            <a:prstDash val="solid"/>
            <a:round/>
            <a:headEnd len="sm" w="sm" type="none"/>
            <a:tailEnd len="med" w="med" type="oval"/>
          </a:ln>
        </p:spPr>
      </p:cxnSp>
      <p:grpSp>
        <p:nvGrpSpPr>
          <p:cNvPr id="3820" name="Google Shape;3820;p140"/>
          <p:cNvGrpSpPr/>
          <p:nvPr/>
        </p:nvGrpSpPr>
        <p:grpSpPr>
          <a:xfrm>
            <a:off x="363794" y="1590037"/>
            <a:ext cx="4476429" cy="4543544"/>
            <a:chOff x="630001" y="1590037"/>
            <a:chExt cx="4476429" cy="4543544"/>
          </a:xfrm>
        </p:grpSpPr>
        <p:sp>
          <p:nvSpPr>
            <p:cNvPr id="3821" name="Google Shape;3821;p140"/>
            <p:cNvSpPr/>
            <p:nvPr/>
          </p:nvSpPr>
          <p:spPr>
            <a:xfrm>
              <a:off x="4730008" y="1590037"/>
              <a:ext cx="275210" cy="176347"/>
            </a:xfrm>
            <a:prstGeom prst="rtTriangle">
              <a:avLst/>
            </a:prstGeom>
            <a:solidFill>
              <a:schemeClr val="dk2"/>
            </a:solidFill>
            <a:ln>
              <a:noFill/>
            </a:ln>
          </p:spPr>
          <p:txBody>
            <a:bodyPr anchorCtr="0" anchor="ctr" bIns="45550" lIns="91100" spcFirstLastPara="1" rIns="91100" wrap="square" tIns="45550">
              <a:noAutofit/>
            </a:bodyPr>
            <a:lstStyle/>
            <a:p>
              <a:pPr indent="0" lvl="0" marL="0" marR="0" rtl="0" algn="ctr">
                <a:spcBef>
                  <a:spcPts val="0"/>
                </a:spcBef>
                <a:spcAft>
                  <a:spcPts val="0"/>
                </a:spcAft>
                <a:buNone/>
              </a:pPr>
              <a:r>
                <a:t/>
              </a:r>
              <a:endParaRPr sz="1200">
                <a:solidFill>
                  <a:srgbClr val="FFFFFF"/>
                </a:solidFill>
                <a:latin typeface="Trebuchet MS"/>
                <a:ea typeface="Trebuchet MS"/>
                <a:cs typeface="Trebuchet MS"/>
                <a:sym typeface="Trebuchet MS"/>
              </a:endParaRPr>
            </a:p>
          </p:txBody>
        </p:sp>
        <p:sp>
          <p:nvSpPr>
            <p:cNvPr id="3822" name="Google Shape;3822;p140"/>
            <p:cNvSpPr/>
            <p:nvPr/>
          </p:nvSpPr>
          <p:spPr>
            <a:xfrm flipH="1" rot="10800000">
              <a:off x="4730008" y="5957234"/>
              <a:ext cx="275210" cy="176347"/>
            </a:xfrm>
            <a:prstGeom prst="rtTriangle">
              <a:avLst/>
            </a:prstGeom>
            <a:solidFill>
              <a:schemeClr val="dk2"/>
            </a:solidFill>
            <a:ln>
              <a:noFill/>
            </a:ln>
          </p:spPr>
          <p:txBody>
            <a:bodyPr anchorCtr="0" anchor="ctr" bIns="45550" lIns="91100" spcFirstLastPara="1" rIns="91100" wrap="square" tIns="45550">
              <a:noAutofit/>
            </a:bodyPr>
            <a:lstStyle/>
            <a:p>
              <a:pPr indent="0" lvl="0" marL="0" marR="0" rtl="0" algn="ctr">
                <a:spcBef>
                  <a:spcPts val="0"/>
                </a:spcBef>
                <a:spcAft>
                  <a:spcPts val="0"/>
                </a:spcAft>
                <a:buNone/>
              </a:pPr>
              <a:r>
                <a:t/>
              </a:r>
              <a:endParaRPr sz="1200">
                <a:solidFill>
                  <a:srgbClr val="FFFFFF"/>
                </a:solidFill>
                <a:latin typeface="Trebuchet MS"/>
                <a:ea typeface="Trebuchet MS"/>
                <a:cs typeface="Trebuchet MS"/>
                <a:sym typeface="Trebuchet MS"/>
              </a:endParaRPr>
            </a:p>
          </p:txBody>
        </p:sp>
        <p:sp>
          <p:nvSpPr>
            <p:cNvPr id="3823" name="Google Shape;3823;p140"/>
            <p:cNvSpPr/>
            <p:nvPr/>
          </p:nvSpPr>
          <p:spPr>
            <a:xfrm flipH="1">
              <a:off x="630001" y="1590037"/>
              <a:ext cx="4100006" cy="4543544"/>
            </a:xfrm>
            <a:prstGeom prst="rect">
              <a:avLst/>
            </a:prstGeom>
            <a:solidFill>
              <a:srgbClr val="5D7497"/>
            </a:solidFill>
            <a:ln>
              <a:noFill/>
            </a:ln>
          </p:spPr>
          <p:txBody>
            <a:bodyPr anchorCtr="0" anchor="ctr" bIns="45550" lIns="91100" spcFirstLastPara="1" rIns="91100" wrap="square" tIns="45550">
              <a:noAutofit/>
            </a:bodyPr>
            <a:lstStyle/>
            <a:p>
              <a:pPr indent="0" lvl="0" marL="0" marR="0" rtl="0" algn="ctr">
                <a:spcBef>
                  <a:spcPts val="0"/>
                </a:spcBef>
                <a:spcAft>
                  <a:spcPts val="0"/>
                </a:spcAft>
                <a:buNone/>
              </a:pPr>
              <a:r>
                <a:t/>
              </a:r>
              <a:endParaRPr sz="1200">
                <a:solidFill>
                  <a:srgbClr val="FFFFFF"/>
                </a:solidFill>
                <a:latin typeface="Trebuchet MS"/>
                <a:ea typeface="Trebuchet MS"/>
                <a:cs typeface="Trebuchet MS"/>
                <a:sym typeface="Trebuchet MS"/>
              </a:endParaRPr>
            </a:p>
          </p:txBody>
        </p:sp>
        <p:sp>
          <p:nvSpPr>
            <p:cNvPr id="3824" name="Google Shape;3824;p140"/>
            <p:cNvSpPr/>
            <p:nvPr/>
          </p:nvSpPr>
          <p:spPr>
            <a:xfrm flipH="1">
              <a:off x="750118" y="1758317"/>
              <a:ext cx="3826672" cy="4206984"/>
            </a:xfrm>
            <a:prstGeom prst="rect">
              <a:avLst/>
            </a:prstGeom>
            <a:solidFill>
              <a:schemeClr val="lt2"/>
            </a:solidFill>
            <a:ln cap="rnd" cmpd="sng" w="9525">
              <a:solidFill>
                <a:srgbClr val="FFFFFF"/>
              </a:solidFill>
              <a:prstDash val="solid"/>
              <a:round/>
              <a:headEnd len="sm" w="sm" type="none"/>
              <a:tailEnd len="sm" w="sm" type="none"/>
            </a:ln>
          </p:spPr>
          <p:txBody>
            <a:bodyPr anchorCtr="0" anchor="ctr" bIns="45550" lIns="91100" spcFirstLastPara="1" rIns="91100" wrap="square" tIns="45550">
              <a:noAutofit/>
            </a:bodyPr>
            <a:lstStyle/>
            <a:p>
              <a:pPr indent="0" lvl="0" marL="0" marR="0" rtl="0" algn="ctr">
                <a:spcBef>
                  <a:spcPts val="0"/>
                </a:spcBef>
                <a:spcAft>
                  <a:spcPts val="0"/>
                </a:spcAft>
                <a:buNone/>
              </a:pPr>
              <a:r>
                <a:t/>
              </a:r>
              <a:endParaRPr sz="1200">
                <a:solidFill>
                  <a:srgbClr val="FFFFFF"/>
                </a:solidFill>
                <a:latin typeface="Trebuchet MS"/>
                <a:ea typeface="Trebuchet MS"/>
                <a:cs typeface="Trebuchet MS"/>
                <a:sym typeface="Trebuchet MS"/>
              </a:endParaRPr>
            </a:p>
          </p:txBody>
        </p:sp>
        <p:grpSp>
          <p:nvGrpSpPr>
            <p:cNvPr id="3825" name="Google Shape;3825;p140"/>
            <p:cNvGrpSpPr/>
            <p:nvPr/>
          </p:nvGrpSpPr>
          <p:grpSpPr>
            <a:xfrm>
              <a:off x="4216920" y="3566744"/>
              <a:ext cx="889510" cy="889510"/>
              <a:chOff x="7261859" y="3551286"/>
              <a:chExt cx="548640" cy="548640"/>
            </a:xfrm>
          </p:grpSpPr>
          <p:sp>
            <p:nvSpPr>
              <p:cNvPr id="3826" name="Google Shape;3826;p140"/>
              <p:cNvSpPr/>
              <p:nvPr/>
            </p:nvSpPr>
            <p:spPr>
              <a:xfrm>
                <a:off x="7261859" y="3551286"/>
                <a:ext cx="548640" cy="548640"/>
              </a:xfrm>
              <a:prstGeom prst="ellipse">
                <a:avLst/>
              </a:prstGeom>
              <a:solidFill>
                <a:schemeClr val="lt2"/>
              </a:solidFill>
              <a:ln>
                <a:noFill/>
              </a:ln>
            </p:spPr>
            <p:txBody>
              <a:bodyPr anchorCtr="0" anchor="ctr" bIns="45550" lIns="91100" spcFirstLastPara="1" rIns="91100" wrap="square" tIns="45550">
                <a:noAutofit/>
              </a:bodyPr>
              <a:lstStyle/>
              <a:p>
                <a:pPr indent="0" lvl="0" marL="0" marR="0" rtl="0" algn="ctr">
                  <a:lnSpc>
                    <a:spcPct val="90000"/>
                  </a:lnSpc>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3827" name="Google Shape;3827;p140"/>
              <p:cNvSpPr/>
              <p:nvPr/>
            </p:nvSpPr>
            <p:spPr>
              <a:xfrm>
                <a:off x="7353299" y="3642726"/>
                <a:ext cx="365760" cy="365760"/>
              </a:xfrm>
              <a:prstGeom prst="ellipse">
                <a:avLst/>
              </a:prstGeom>
              <a:solidFill>
                <a:srgbClr val="5D7497"/>
              </a:solidFill>
              <a:ln>
                <a:noFill/>
              </a:ln>
            </p:spPr>
            <p:txBody>
              <a:bodyPr anchorCtr="0" anchor="t" bIns="45550" lIns="91100" spcFirstLastPara="1" rIns="91100" wrap="square" tIns="45550">
                <a:noAutofit/>
              </a:bodyPr>
              <a:lstStyle/>
              <a:p>
                <a:pPr indent="0" lvl="0" marL="0" marR="0" rtl="0" algn="l">
                  <a:spcBef>
                    <a:spcPts val="0"/>
                  </a:spcBef>
                  <a:spcAft>
                    <a:spcPts val="0"/>
                  </a:spcAft>
                  <a:buNone/>
                </a:pPr>
                <a:r>
                  <a:t/>
                </a:r>
                <a:endParaRPr sz="1800">
                  <a:solidFill>
                    <a:schemeClr val="lt1"/>
                  </a:solidFill>
                  <a:latin typeface="Montserrat"/>
                  <a:ea typeface="Montserrat"/>
                  <a:cs typeface="Montserrat"/>
                  <a:sym typeface="Montserrat"/>
                </a:endParaRPr>
              </a:p>
            </p:txBody>
          </p:sp>
        </p:grpSp>
        <p:sp>
          <p:nvSpPr>
            <p:cNvPr id="3828" name="Google Shape;3828;p140"/>
            <p:cNvSpPr txBox="1"/>
            <p:nvPr/>
          </p:nvSpPr>
          <p:spPr>
            <a:xfrm>
              <a:off x="927330" y="1819714"/>
              <a:ext cx="3375177" cy="61555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800">
                  <a:solidFill>
                    <a:schemeClr val="accent4"/>
                  </a:solidFill>
                  <a:latin typeface="Montserrat"/>
                  <a:ea typeface="Montserrat"/>
                  <a:cs typeface="Montserrat"/>
                  <a:sym typeface="Montserrat"/>
                </a:rPr>
                <a:t>Lorem ipsum dolor sit amet, consectetur adipiscing elit</a:t>
              </a:r>
              <a:endParaRPr/>
            </a:p>
          </p:txBody>
        </p:sp>
        <p:sp>
          <p:nvSpPr>
            <p:cNvPr id="3829" name="Google Shape;3829;p140"/>
            <p:cNvSpPr txBox="1"/>
            <p:nvPr/>
          </p:nvSpPr>
          <p:spPr>
            <a:xfrm>
              <a:off x="927330" y="2565655"/>
              <a:ext cx="3332777" cy="3323987"/>
            </a:xfrm>
            <a:prstGeom prst="rect">
              <a:avLst/>
            </a:prstGeom>
            <a:noFill/>
            <a:ln>
              <a:noFill/>
            </a:ln>
          </p:spPr>
          <p:txBody>
            <a:bodyPr anchorCtr="0" anchor="t" bIns="0" lIns="0" spcFirstLastPara="1" rIns="0" wrap="square" tIns="0">
              <a:normAutofit lnSpcReduction="10000"/>
            </a:bodyPr>
            <a:lstStyle/>
            <a:p>
              <a:pPr indent="-196850" lvl="1" marL="358775" marR="0" rtl="0" algn="l">
                <a:spcBef>
                  <a:spcPts val="0"/>
                </a:spcBef>
                <a:spcAft>
                  <a:spcPts val="0"/>
                </a:spcAft>
                <a:buClr>
                  <a:schemeClr val="dk2"/>
                </a:buClr>
                <a:buSzPts val="1600"/>
                <a:buFont typeface="Trebuchet MS"/>
                <a:buChar char="•"/>
              </a:pPr>
              <a:r>
                <a:rPr b="0" i="0" lang="en-US" sz="1600" u="none" cap="none" strike="noStrike">
                  <a:solidFill>
                    <a:srgbClr val="131313"/>
                  </a:solidFill>
                  <a:latin typeface="Montserrat"/>
                  <a:ea typeface="Montserrat"/>
                  <a:cs typeface="Montserrat"/>
                  <a:sym typeface="Montserrat"/>
                </a:rPr>
                <a:t>Lorem ipsum dolor sit amet, consectetur adipiscing elit. Ut tempor, quam et mattis pulvinar, mauris ligula suscipit arcu</a:t>
              </a:r>
              <a:endParaRPr/>
            </a:p>
            <a:p>
              <a:pPr indent="-196850" lvl="1" marL="358775" marR="0" rtl="0" algn="l">
                <a:spcBef>
                  <a:spcPts val="0"/>
                </a:spcBef>
                <a:spcAft>
                  <a:spcPts val="0"/>
                </a:spcAft>
                <a:buClr>
                  <a:schemeClr val="dk2"/>
                </a:buClr>
                <a:buSzPts val="1600"/>
                <a:buFont typeface="Trebuchet MS"/>
                <a:buChar char="•"/>
              </a:pPr>
              <a:r>
                <a:rPr b="0" i="0" lang="en-US" sz="1600" u="none" cap="none" strike="noStrike">
                  <a:solidFill>
                    <a:srgbClr val="131313"/>
                  </a:solidFill>
                  <a:latin typeface="Montserrat"/>
                  <a:ea typeface="Montserrat"/>
                  <a:cs typeface="Montserrat"/>
                  <a:sym typeface="Montserrat"/>
                </a:rPr>
                <a:t>Lorem ipsum dolor sit amet, consectetur adipiscing elit. Ut tempor, quam et mattis pulvinar, mauris ligula suscipit arcu</a:t>
              </a:r>
              <a:endParaRPr/>
            </a:p>
            <a:p>
              <a:pPr indent="-196850" lvl="1" marL="358775" marR="0" rtl="0" algn="l">
                <a:spcBef>
                  <a:spcPts val="0"/>
                </a:spcBef>
                <a:spcAft>
                  <a:spcPts val="0"/>
                </a:spcAft>
                <a:buClr>
                  <a:schemeClr val="dk2"/>
                </a:buClr>
                <a:buSzPts val="1600"/>
                <a:buFont typeface="Trebuchet MS"/>
                <a:buChar char="•"/>
              </a:pPr>
              <a:r>
                <a:rPr b="0" i="0" lang="en-US" sz="1600" u="none" cap="none" strike="noStrike">
                  <a:solidFill>
                    <a:srgbClr val="131313"/>
                  </a:solidFill>
                  <a:latin typeface="Montserrat"/>
                  <a:ea typeface="Montserrat"/>
                  <a:cs typeface="Montserrat"/>
                  <a:sym typeface="Montserrat"/>
                </a:rPr>
                <a:t>Lorem ipsum dolor sit amet, consectetur adipiscing elit. Ut tempor, quam et mattis pulvinar, mauris ligula suscipit arcu</a:t>
              </a:r>
              <a:endParaRPr/>
            </a:p>
          </p:txBody>
        </p:sp>
        <p:cxnSp>
          <p:nvCxnSpPr>
            <p:cNvPr id="3830" name="Google Shape;3830;p140"/>
            <p:cNvCxnSpPr/>
            <p:nvPr/>
          </p:nvCxnSpPr>
          <p:spPr>
            <a:xfrm>
              <a:off x="927330" y="2471362"/>
              <a:ext cx="3375177" cy="0"/>
            </a:xfrm>
            <a:prstGeom prst="straightConnector1">
              <a:avLst/>
            </a:prstGeom>
            <a:noFill/>
            <a:ln cap="rnd" cmpd="sng" w="15875">
              <a:solidFill>
                <a:schemeClr val="accent4"/>
              </a:solidFill>
              <a:prstDash val="solid"/>
              <a:round/>
              <a:headEnd len="sm" w="sm" type="none"/>
              <a:tailEnd len="med" w="med" type="oval"/>
            </a:ln>
          </p:spPr>
        </p:cxnSp>
        <p:sp>
          <p:nvSpPr>
            <p:cNvPr id="3831" name="Google Shape;3831;p140"/>
            <p:cNvSpPr/>
            <p:nvPr/>
          </p:nvSpPr>
          <p:spPr>
            <a:xfrm rot="5400000">
              <a:off x="4515101" y="3885142"/>
              <a:ext cx="293149" cy="252714"/>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sp>
        <p:nvSpPr>
          <p:cNvPr id="3832" name="Google Shape;3832;p14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6" name="Shape 3836"/>
        <p:cNvGrpSpPr/>
        <p:nvPr/>
      </p:nvGrpSpPr>
      <p:grpSpPr>
        <a:xfrm>
          <a:off x="0" y="0"/>
          <a:ext cx="0" cy="0"/>
          <a:chOff x="0" y="0"/>
          <a:chExt cx="0" cy="0"/>
        </a:xfrm>
      </p:grpSpPr>
      <p:sp>
        <p:nvSpPr>
          <p:cNvPr id="3837" name="Google Shape;3837;p14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Two-Column Icon Comparison</a:t>
            </a:r>
            <a:endParaRPr/>
          </a:p>
        </p:txBody>
      </p:sp>
      <p:sp>
        <p:nvSpPr>
          <p:cNvPr id="3838" name="Google Shape;3838;p141"/>
          <p:cNvSpPr/>
          <p:nvPr/>
        </p:nvSpPr>
        <p:spPr>
          <a:xfrm>
            <a:off x="363794" y="1628172"/>
            <a:ext cx="4192723" cy="475565"/>
          </a:xfrm>
          <a:prstGeom prst="round2SameRect">
            <a:avLst>
              <a:gd fmla="val 16667" name="adj1"/>
              <a:gd fmla="val 0" name="adj2"/>
            </a:avLst>
          </a:prstGeom>
          <a:solidFill>
            <a:schemeClr val="dk2"/>
          </a:solidFill>
          <a:ln cap="rnd" cmpd="sng" w="9525">
            <a:solidFill>
              <a:schemeClr val="lt1"/>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Lorem ipsum dolor sit amet</a:t>
            </a:r>
            <a:endParaRPr sz="1800">
              <a:solidFill>
                <a:schemeClr val="lt1"/>
              </a:solidFill>
              <a:latin typeface="Montserrat"/>
              <a:ea typeface="Montserrat"/>
              <a:cs typeface="Montserrat"/>
              <a:sym typeface="Montserrat"/>
            </a:endParaRPr>
          </a:p>
        </p:txBody>
      </p:sp>
      <p:sp>
        <p:nvSpPr>
          <p:cNvPr id="3839" name="Google Shape;3839;p141"/>
          <p:cNvSpPr/>
          <p:nvPr/>
        </p:nvSpPr>
        <p:spPr>
          <a:xfrm>
            <a:off x="4556518" y="1628172"/>
            <a:ext cx="7241944" cy="475565"/>
          </a:xfrm>
          <a:prstGeom prst="round2SameRect">
            <a:avLst>
              <a:gd fmla="val 16667" name="adj1"/>
              <a:gd fmla="val 0" name="adj2"/>
            </a:avLst>
          </a:prstGeom>
          <a:solidFill>
            <a:schemeClr val="dk2"/>
          </a:solidFill>
          <a:ln cap="rnd" cmpd="sng" w="9525">
            <a:solidFill>
              <a:schemeClr val="lt1"/>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Lorem ipsum dolor sit amet</a:t>
            </a:r>
            <a:endParaRPr sz="1800">
              <a:solidFill>
                <a:schemeClr val="lt1"/>
              </a:solidFill>
              <a:latin typeface="Montserrat"/>
              <a:ea typeface="Montserrat"/>
              <a:cs typeface="Montserrat"/>
              <a:sym typeface="Montserrat"/>
            </a:endParaRPr>
          </a:p>
        </p:txBody>
      </p:sp>
      <p:sp>
        <p:nvSpPr>
          <p:cNvPr id="3840" name="Google Shape;3840;p141"/>
          <p:cNvSpPr/>
          <p:nvPr/>
        </p:nvSpPr>
        <p:spPr>
          <a:xfrm>
            <a:off x="363794" y="2103737"/>
            <a:ext cx="11434667" cy="3903524"/>
          </a:xfrm>
          <a:prstGeom prst="rect">
            <a:avLst/>
          </a:prstGeom>
          <a:no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3841" name="Google Shape;3841;p141"/>
          <p:cNvSpPr/>
          <p:nvPr/>
        </p:nvSpPr>
        <p:spPr>
          <a:xfrm>
            <a:off x="363794" y="2307490"/>
            <a:ext cx="850341" cy="827125"/>
          </a:xfrm>
          <a:prstGeom prst="homePlate">
            <a:avLst>
              <a:gd fmla="val 30000" name="adj"/>
            </a:avLst>
          </a:prstGeom>
          <a:solidFill>
            <a:srgbClr val="A6B3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Montserrat"/>
              <a:ea typeface="Montserrat"/>
              <a:cs typeface="Montserrat"/>
              <a:sym typeface="Montserrat"/>
            </a:endParaRPr>
          </a:p>
        </p:txBody>
      </p:sp>
      <p:sp>
        <p:nvSpPr>
          <p:cNvPr id="3842" name="Google Shape;3842;p141"/>
          <p:cNvSpPr/>
          <p:nvPr/>
        </p:nvSpPr>
        <p:spPr>
          <a:xfrm>
            <a:off x="363794" y="3570261"/>
            <a:ext cx="850341" cy="827125"/>
          </a:xfrm>
          <a:prstGeom prst="homePlate">
            <a:avLst>
              <a:gd fmla="val 30000" name="adj"/>
            </a:avLst>
          </a:prstGeom>
          <a:solidFill>
            <a:srgbClr val="A6B3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Montserrat"/>
              <a:ea typeface="Montserrat"/>
              <a:cs typeface="Montserrat"/>
              <a:sym typeface="Montserrat"/>
            </a:endParaRPr>
          </a:p>
        </p:txBody>
      </p:sp>
      <p:sp>
        <p:nvSpPr>
          <p:cNvPr id="3843" name="Google Shape;3843;p141"/>
          <p:cNvSpPr/>
          <p:nvPr/>
        </p:nvSpPr>
        <p:spPr>
          <a:xfrm>
            <a:off x="363794" y="4833032"/>
            <a:ext cx="850341" cy="827125"/>
          </a:xfrm>
          <a:prstGeom prst="homePlate">
            <a:avLst>
              <a:gd fmla="val 30000" name="adj"/>
            </a:avLst>
          </a:prstGeom>
          <a:solidFill>
            <a:srgbClr val="A6B3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Montserrat"/>
              <a:ea typeface="Montserrat"/>
              <a:cs typeface="Montserrat"/>
              <a:sym typeface="Montserrat"/>
            </a:endParaRPr>
          </a:p>
        </p:txBody>
      </p:sp>
      <p:sp>
        <p:nvSpPr>
          <p:cNvPr id="3844" name="Google Shape;3844;p141"/>
          <p:cNvSpPr/>
          <p:nvPr/>
        </p:nvSpPr>
        <p:spPr>
          <a:xfrm>
            <a:off x="1459930" y="2211122"/>
            <a:ext cx="2877187" cy="1023410"/>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2"/>
              </a:buClr>
              <a:buSzPts val="1600"/>
              <a:buFont typeface="Trebuchet MS"/>
              <a:buChar char="​"/>
            </a:pPr>
            <a:r>
              <a:rPr b="1" lang="en-US" sz="1600">
                <a:solidFill>
                  <a:schemeClr val="dk2"/>
                </a:solidFill>
                <a:latin typeface="Montserrat"/>
                <a:ea typeface="Montserrat"/>
                <a:cs typeface="Montserrat"/>
                <a:sym typeface="Montserrat"/>
              </a:rPr>
              <a:t>Lorem ipsum dolor sit amet, consectetur adipiscing elit</a:t>
            </a:r>
            <a:endParaRPr/>
          </a:p>
        </p:txBody>
      </p:sp>
      <p:sp>
        <p:nvSpPr>
          <p:cNvPr id="3845" name="Google Shape;3845;p141"/>
          <p:cNvSpPr/>
          <p:nvPr/>
        </p:nvSpPr>
        <p:spPr>
          <a:xfrm>
            <a:off x="1459930" y="3473893"/>
            <a:ext cx="2877187" cy="1023410"/>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2"/>
              </a:buClr>
              <a:buSzPts val="1600"/>
              <a:buFont typeface="Trebuchet MS"/>
              <a:buChar char="​"/>
            </a:pPr>
            <a:r>
              <a:rPr b="1" lang="en-US" sz="1600">
                <a:solidFill>
                  <a:schemeClr val="dk2"/>
                </a:solidFill>
                <a:latin typeface="Montserrat"/>
                <a:ea typeface="Montserrat"/>
                <a:cs typeface="Montserrat"/>
                <a:sym typeface="Montserrat"/>
              </a:rPr>
              <a:t>Lorem ipsum dolor sit amet, consectetur adipiscing elit</a:t>
            </a:r>
            <a:endParaRPr/>
          </a:p>
        </p:txBody>
      </p:sp>
      <p:sp>
        <p:nvSpPr>
          <p:cNvPr id="3846" name="Google Shape;3846;p141"/>
          <p:cNvSpPr/>
          <p:nvPr/>
        </p:nvSpPr>
        <p:spPr>
          <a:xfrm>
            <a:off x="1459930" y="4736664"/>
            <a:ext cx="2877187" cy="1023410"/>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2"/>
              </a:buClr>
              <a:buSzPts val="1600"/>
              <a:buFont typeface="Trebuchet MS"/>
              <a:buChar char="​"/>
            </a:pPr>
            <a:r>
              <a:rPr b="1" lang="en-US" sz="1600">
                <a:solidFill>
                  <a:schemeClr val="dk2"/>
                </a:solidFill>
                <a:latin typeface="Montserrat"/>
                <a:ea typeface="Montserrat"/>
                <a:cs typeface="Montserrat"/>
                <a:sym typeface="Montserrat"/>
              </a:rPr>
              <a:t>Lorem ipsum dolor sit amet, consectetur adipiscing elit</a:t>
            </a:r>
            <a:endParaRPr/>
          </a:p>
        </p:txBody>
      </p:sp>
      <p:sp>
        <p:nvSpPr>
          <p:cNvPr id="3847" name="Google Shape;3847;p141"/>
          <p:cNvSpPr txBox="1"/>
          <p:nvPr/>
        </p:nvSpPr>
        <p:spPr>
          <a:xfrm>
            <a:off x="4556518" y="2211122"/>
            <a:ext cx="7241944" cy="102341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3848" name="Google Shape;3848;p141"/>
          <p:cNvSpPr txBox="1"/>
          <p:nvPr/>
        </p:nvSpPr>
        <p:spPr>
          <a:xfrm>
            <a:off x="4556518" y="4736664"/>
            <a:ext cx="7241944" cy="102341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3849" name="Google Shape;3849;p141"/>
          <p:cNvSpPr txBox="1"/>
          <p:nvPr/>
        </p:nvSpPr>
        <p:spPr>
          <a:xfrm>
            <a:off x="4556518" y="3473893"/>
            <a:ext cx="7241944" cy="102341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p:txBody>
      </p:sp>
      <p:cxnSp>
        <p:nvCxnSpPr>
          <p:cNvPr id="3850" name="Google Shape;3850;p141"/>
          <p:cNvCxnSpPr/>
          <p:nvPr/>
        </p:nvCxnSpPr>
        <p:spPr>
          <a:xfrm>
            <a:off x="363794" y="3354214"/>
            <a:ext cx="11434667" cy="0"/>
          </a:xfrm>
          <a:prstGeom prst="straightConnector1">
            <a:avLst/>
          </a:prstGeom>
          <a:noFill/>
          <a:ln cap="rnd" cmpd="sng" w="9525">
            <a:solidFill>
              <a:srgbClr val="BFBFBF"/>
            </a:solidFill>
            <a:prstDash val="dot"/>
            <a:round/>
            <a:headEnd len="sm" w="sm" type="none"/>
            <a:tailEnd len="sm" w="sm" type="none"/>
          </a:ln>
        </p:spPr>
      </p:cxnSp>
      <p:cxnSp>
        <p:nvCxnSpPr>
          <p:cNvPr id="3851" name="Google Shape;3851;p141"/>
          <p:cNvCxnSpPr/>
          <p:nvPr/>
        </p:nvCxnSpPr>
        <p:spPr>
          <a:xfrm>
            <a:off x="363794" y="4616984"/>
            <a:ext cx="11434667" cy="0"/>
          </a:xfrm>
          <a:prstGeom prst="straightConnector1">
            <a:avLst/>
          </a:prstGeom>
          <a:noFill/>
          <a:ln cap="rnd" cmpd="sng" w="9525">
            <a:solidFill>
              <a:srgbClr val="BFBFBF"/>
            </a:solidFill>
            <a:prstDash val="dot"/>
            <a:round/>
            <a:headEnd len="sm" w="sm" type="none"/>
            <a:tailEnd len="sm" w="sm" type="none"/>
          </a:ln>
        </p:spPr>
      </p:cxnSp>
      <p:pic>
        <p:nvPicPr>
          <p:cNvPr descr="Single gear with solid fill" id="3852" name="Google Shape;3852;p141"/>
          <p:cNvPicPr preferRelativeResize="0"/>
          <p:nvPr/>
        </p:nvPicPr>
        <p:blipFill rotWithShape="1">
          <a:blip r:embed="rId3">
            <a:alphaModFix/>
          </a:blip>
          <a:srcRect b="0" l="0" r="0" t="0"/>
          <a:stretch/>
        </p:blipFill>
        <p:spPr>
          <a:xfrm>
            <a:off x="363793" y="2374071"/>
            <a:ext cx="693962" cy="693962"/>
          </a:xfrm>
          <a:prstGeom prst="rect">
            <a:avLst/>
          </a:prstGeom>
          <a:noFill/>
          <a:ln>
            <a:noFill/>
          </a:ln>
        </p:spPr>
      </p:pic>
      <p:pic>
        <p:nvPicPr>
          <p:cNvPr descr="Single gear with solid fill" id="3853" name="Google Shape;3853;p141"/>
          <p:cNvPicPr preferRelativeResize="0"/>
          <p:nvPr/>
        </p:nvPicPr>
        <p:blipFill rotWithShape="1">
          <a:blip r:embed="rId3">
            <a:alphaModFix/>
          </a:blip>
          <a:srcRect b="0" l="0" r="0" t="0"/>
          <a:stretch/>
        </p:blipFill>
        <p:spPr>
          <a:xfrm>
            <a:off x="364582" y="3636842"/>
            <a:ext cx="693962" cy="693962"/>
          </a:xfrm>
          <a:prstGeom prst="rect">
            <a:avLst/>
          </a:prstGeom>
          <a:noFill/>
          <a:ln>
            <a:noFill/>
          </a:ln>
        </p:spPr>
      </p:pic>
      <p:pic>
        <p:nvPicPr>
          <p:cNvPr descr="Single gear with solid fill" id="3854" name="Google Shape;3854;p141"/>
          <p:cNvPicPr preferRelativeResize="0"/>
          <p:nvPr/>
        </p:nvPicPr>
        <p:blipFill rotWithShape="1">
          <a:blip r:embed="rId3">
            <a:alphaModFix/>
          </a:blip>
          <a:srcRect b="0" l="0" r="0" t="0"/>
          <a:stretch/>
        </p:blipFill>
        <p:spPr>
          <a:xfrm>
            <a:off x="327414" y="4899613"/>
            <a:ext cx="693962" cy="693962"/>
          </a:xfrm>
          <a:prstGeom prst="rect">
            <a:avLst/>
          </a:prstGeom>
          <a:noFill/>
          <a:ln>
            <a:noFill/>
          </a:ln>
        </p:spPr>
      </p:pic>
      <p:sp>
        <p:nvSpPr>
          <p:cNvPr id="3855" name="Google Shape;3855;p14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9" name="Shape 3859"/>
        <p:cNvGrpSpPr/>
        <p:nvPr/>
      </p:nvGrpSpPr>
      <p:grpSpPr>
        <a:xfrm>
          <a:off x="0" y="0"/>
          <a:ext cx="0" cy="0"/>
          <a:chOff x="0" y="0"/>
          <a:chExt cx="0" cy="0"/>
        </a:xfrm>
      </p:grpSpPr>
      <p:sp>
        <p:nvSpPr>
          <p:cNvPr id="3860" name="Google Shape;3860;p14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Icon Comparison Table</a:t>
            </a:r>
            <a:endParaRPr/>
          </a:p>
        </p:txBody>
      </p:sp>
      <p:sp>
        <p:nvSpPr>
          <p:cNvPr id="3861" name="Google Shape;3861;p142"/>
          <p:cNvSpPr/>
          <p:nvPr/>
        </p:nvSpPr>
        <p:spPr>
          <a:xfrm>
            <a:off x="363794" y="2284244"/>
            <a:ext cx="850341" cy="627608"/>
          </a:xfrm>
          <a:prstGeom prst="homePlate">
            <a:avLst>
              <a:gd fmla="val 30000" name="adj"/>
            </a:avLst>
          </a:prstGeom>
          <a:solidFill>
            <a:srgbClr val="A6B3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Montserrat"/>
              <a:ea typeface="Montserrat"/>
              <a:cs typeface="Montserrat"/>
              <a:sym typeface="Montserrat"/>
            </a:endParaRPr>
          </a:p>
        </p:txBody>
      </p:sp>
      <p:sp>
        <p:nvSpPr>
          <p:cNvPr id="3862" name="Google Shape;3862;p142"/>
          <p:cNvSpPr/>
          <p:nvPr/>
        </p:nvSpPr>
        <p:spPr>
          <a:xfrm>
            <a:off x="363794" y="3242413"/>
            <a:ext cx="850341" cy="627608"/>
          </a:xfrm>
          <a:prstGeom prst="homePlate">
            <a:avLst>
              <a:gd fmla="val 30000" name="adj"/>
            </a:avLst>
          </a:prstGeom>
          <a:solidFill>
            <a:srgbClr val="A6B3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Montserrat"/>
              <a:ea typeface="Montserrat"/>
              <a:cs typeface="Montserrat"/>
              <a:sym typeface="Montserrat"/>
            </a:endParaRPr>
          </a:p>
        </p:txBody>
      </p:sp>
      <p:sp>
        <p:nvSpPr>
          <p:cNvPr id="3863" name="Google Shape;3863;p142"/>
          <p:cNvSpPr/>
          <p:nvPr/>
        </p:nvSpPr>
        <p:spPr>
          <a:xfrm>
            <a:off x="363794" y="4200582"/>
            <a:ext cx="850341" cy="627608"/>
          </a:xfrm>
          <a:prstGeom prst="homePlate">
            <a:avLst>
              <a:gd fmla="val 30000" name="adj"/>
            </a:avLst>
          </a:prstGeom>
          <a:solidFill>
            <a:srgbClr val="A6B3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Montserrat"/>
              <a:ea typeface="Montserrat"/>
              <a:cs typeface="Montserrat"/>
              <a:sym typeface="Montserrat"/>
            </a:endParaRPr>
          </a:p>
        </p:txBody>
      </p:sp>
      <p:sp>
        <p:nvSpPr>
          <p:cNvPr id="3864" name="Google Shape;3864;p142"/>
          <p:cNvSpPr/>
          <p:nvPr/>
        </p:nvSpPr>
        <p:spPr>
          <a:xfrm>
            <a:off x="363794" y="5158751"/>
            <a:ext cx="850341" cy="627608"/>
          </a:xfrm>
          <a:prstGeom prst="homePlate">
            <a:avLst>
              <a:gd fmla="val 30000" name="adj"/>
            </a:avLst>
          </a:prstGeom>
          <a:solidFill>
            <a:srgbClr val="A6B3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Montserrat"/>
              <a:ea typeface="Montserrat"/>
              <a:cs typeface="Montserrat"/>
              <a:sym typeface="Montserrat"/>
            </a:endParaRPr>
          </a:p>
        </p:txBody>
      </p:sp>
      <p:sp>
        <p:nvSpPr>
          <p:cNvPr id="3865" name="Google Shape;3865;p142"/>
          <p:cNvSpPr/>
          <p:nvPr/>
        </p:nvSpPr>
        <p:spPr>
          <a:xfrm>
            <a:off x="1459930" y="2211122"/>
            <a:ext cx="2877187" cy="776546"/>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dk2"/>
              </a:buClr>
              <a:buSzPts val="1400"/>
              <a:buFont typeface="Trebuchet MS"/>
              <a:buChar char="​"/>
            </a:pPr>
            <a:r>
              <a:rPr b="1" lang="en-US" sz="1400">
                <a:solidFill>
                  <a:schemeClr val="dk2"/>
                </a:solidFill>
                <a:latin typeface="Montserrat"/>
                <a:ea typeface="Montserrat"/>
                <a:cs typeface="Montserrat"/>
                <a:sym typeface="Montserrat"/>
              </a:rPr>
              <a:t>Lorem ipsum dolor sit amet, consectetur adipiscing elit</a:t>
            </a:r>
            <a:endParaRPr/>
          </a:p>
        </p:txBody>
      </p:sp>
      <p:sp>
        <p:nvSpPr>
          <p:cNvPr id="3866" name="Google Shape;3866;p142"/>
          <p:cNvSpPr/>
          <p:nvPr/>
        </p:nvSpPr>
        <p:spPr>
          <a:xfrm>
            <a:off x="1459930" y="3169291"/>
            <a:ext cx="2877187" cy="776546"/>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dk2"/>
              </a:buClr>
              <a:buSzPts val="1400"/>
              <a:buFont typeface="Trebuchet MS"/>
              <a:buChar char="​"/>
            </a:pPr>
            <a:r>
              <a:rPr b="1" lang="en-US" sz="1400">
                <a:solidFill>
                  <a:schemeClr val="dk2"/>
                </a:solidFill>
                <a:latin typeface="Montserrat"/>
                <a:ea typeface="Montserrat"/>
                <a:cs typeface="Montserrat"/>
                <a:sym typeface="Montserrat"/>
              </a:rPr>
              <a:t>Lorem ipsum dolor sit amet, consectetur adipiscing elit</a:t>
            </a:r>
            <a:endParaRPr/>
          </a:p>
        </p:txBody>
      </p:sp>
      <p:sp>
        <p:nvSpPr>
          <p:cNvPr id="3867" name="Google Shape;3867;p142"/>
          <p:cNvSpPr/>
          <p:nvPr/>
        </p:nvSpPr>
        <p:spPr>
          <a:xfrm>
            <a:off x="1459930" y="4127459"/>
            <a:ext cx="2877187" cy="776546"/>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dk2"/>
              </a:buClr>
              <a:buSzPts val="1400"/>
              <a:buFont typeface="Trebuchet MS"/>
              <a:buChar char="​"/>
            </a:pPr>
            <a:r>
              <a:rPr b="1" lang="en-US" sz="1400">
                <a:solidFill>
                  <a:schemeClr val="dk2"/>
                </a:solidFill>
                <a:latin typeface="Montserrat"/>
                <a:ea typeface="Montserrat"/>
                <a:cs typeface="Montserrat"/>
                <a:sym typeface="Montserrat"/>
              </a:rPr>
              <a:t>Lorem ipsum dolor sit amet, consectetur adipiscing elit</a:t>
            </a:r>
            <a:endParaRPr/>
          </a:p>
        </p:txBody>
      </p:sp>
      <p:sp>
        <p:nvSpPr>
          <p:cNvPr id="3868" name="Google Shape;3868;p142"/>
          <p:cNvSpPr/>
          <p:nvPr/>
        </p:nvSpPr>
        <p:spPr>
          <a:xfrm>
            <a:off x="1459930" y="5085630"/>
            <a:ext cx="2877187" cy="776546"/>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dk2"/>
              </a:buClr>
              <a:buSzPts val="1400"/>
              <a:buFont typeface="Trebuchet MS"/>
              <a:buChar char="​"/>
            </a:pPr>
            <a:r>
              <a:rPr b="1" lang="en-US" sz="1400">
                <a:solidFill>
                  <a:schemeClr val="dk2"/>
                </a:solidFill>
                <a:latin typeface="Montserrat"/>
                <a:ea typeface="Montserrat"/>
                <a:cs typeface="Montserrat"/>
                <a:sym typeface="Montserrat"/>
              </a:rPr>
              <a:t>Lorem ipsum dolor sit amet, consectetur adipiscing elit</a:t>
            </a:r>
            <a:endParaRPr/>
          </a:p>
        </p:txBody>
      </p:sp>
      <p:sp>
        <p:nvSpPr>
          <p:cNvPr id="3869" name="Google Shape;3869;p142"/>
          <p:cNvSpPr/>
          <p:nvPr/>
        </p:nvSpPr>
        <p:spPr>
          <a:xfrm>
            <a:off x="363794" y="1628172"/>
            <a:ext cx="4192723" cy="475565"/>
          </a:xfrm>
          <a:prstGeom prst="round2SameRect">
            <a:avLst>
              <a:gd fmla="val 16667" name="adj1"/>
              <a:gd fmla="val 0" name="adj2"/>
            </a:avLst>
          </a:prstGeom>
          <a:solidFill>
            <a:schemeClr val="dk2"/>
          </a:solidFill>
          <a:ln cap="rnd" cmpd="sng" w="9525">
            <a:solidFill>
              <a:schemeClr val="lt1"/>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Lorem ipsum dolor sit amet</a:t>
            </a:r>
            <a:endParaRPr sz="1800">
              <a:solidFill>
                <a:schemeClr val="lt1"/>
              </a:solidFill>
              <a:latin typeface="Montserrat"/>
              <a:ea typeface="Montserrat"/>
              <a:cs typeface="Montserrat"/>
              <a:sym typeface="Montserrat"/>
            </a:endParaRPr>
          </a:p>
        </p:txBody>
      </p:sp>
      <p:sp>
        <p:nvSpPr>
          <p:cNvPr id="3870" name="Google Shape;3870;p142"/>
          <p:cNvSpPr/>
          <p:nvPr/>
        </p:nvSpPr>
        <p:spPr>
          <a:xfrm>
            <a:off x="4556518" y="1628172"/>
            <a:ext cx="7241944" cy="475565"/>
          </a:xfrm>
          <a:prstGeom prst="round2SameRect">
            <a:avLst>
              <a:gd fmla="val 16667" name="adj1"/>
              <a:gd fmla="val 0" name="adj2"/>
            </a:avLst>
          </a:prstGeom>
          <a:solidFill>
            <a:schemeClr val="dk2"/>
          </a:solidFill>
          <a:ln cap="rnd" cmpd="sng" w="9525">
            <a:solidFill>
              <a:schemeClr val="lt1"/>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Lorem ipsum dolor sit amet</a:t>
            </a:r>
            <a:endParaRPr sz="1800">
              <a:solidFill>
                <a:schemeClr val="lt1"/>
              </a:solidFill>
              <a:latin typeface="Montserrat"/>
              <a:ea typeface="Montserrat"/>
              <a:cs typeface="Montserrat"/>
              <a:sym typeface="Montserrat"/>
            </a:endParaRPr>
          </a:p>
        </p:txBody>
      </p:sp>
      <p:sp>
        <p:nvSpPr>
          <p:cNvPr id="3871" name="Google Shape;3871;p142"/>
          <p:cNvSpPr txBox="1"/>
          <p:nvPr/>
        </p:nvSpPr>
        <p:spPr>
          <a:xfrm>
            <a:off x="4556518" y="2211122"/>
            <a:ext cx="7241944" cy="77654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3872" name="Google Shape;3872;p142"/>
          <p:cNvSpPr txBox="1"/>
          <p:nvPr/>
        </p:nvSpPr>
        <p:spPr>
          <a:xfrm>
            <a:off x="4556518" y="4127459"/>
            <a:ext cx="7241944" cy="77654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3873" name="Google Shape;3873;p142"/>
          <p:cNvSpPr txBox="1"/>
          <p:nvPr/>
        </p:nvSpPr>
        <p:spPr>
          <a:xfrm>
            <a:off x="4556518" y="3169291"/>
            <a:ext cx="7241944" cy="77654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3874" name="Google Shape;3874;p142"/>
          <p:cNvSpPr txBox="1"/>
          <p:nvPr/>
        </p:nvSpPr>
        <p:spPr>
          <a:xfrm>
            <a:off x="4556518" y="5085628"/>
            <a:ext cx="7241944" cy="776546"/>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a:p>
            <a:pPr indent="-216000" lvl="1" marL="324000" marR="0" rtl="0" algn="l">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3875" name="Google Shape;3875;p142"/>
          <p:cNvSpPr/>
          <p:nvPr/>
        </p:nvSpPr>
        <p:spPr>
          <a:xfrm>
            <a:off x="363794" y="2103737"/>
            <a:ext cx="11434667" cy="3903524"/>
          </a:xfrm>
          <a:prstGeom prst="rect">
            <a:avLst/>
          </a:prstGeom>
          <a:no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3876" name="Google Shape;3876;p142"/>
          <p:cNvCxnSpPr/>
          <p:nvPr/>
        </p:nvCxnSpPr>
        <p:spPr>
          <a:xfrm>
            <a:off x="363794" y="3078480"/>
            <a:ext cx="11434667" cy="0"/>
          </a:xfrm>
          <a:prstGeom prst="straightConnector1">
            <a:avLst/>
          </a:prstGeom>
          <a:noFill/>
          <a:ln cap="rnd" cmpd="sng" w="9525">
            <a:solidFill>
              <a:srgbClr val="BFBFBF"/>
            </a:solidFill>
            <a:prstDash val="dot"/>
            <a:round/>
            <a:headEnd len="sm" w="sm" type="none"/>
            <a:tailEnd len="sm" w="sm" type="none"/>
          </a:ln>
        </p:spPr>
      </p:cxnSp>
      <p:cxnSp>
        <p:nvCxnSpPr>
          <p:cNvPr id="3877" name="Google Shape;3877;p142"/>
          <p:cNvCxnSpPr/>
          <p:nvPr/>
        </p:nvCxnSpPr>
        <p:spPr>
          <a:xfrm>
            <a:off x="363794" y="4036648"/>
            <a:ext cx="11434667" cy="0"/>
          </a:xfrm>
          <a:prstGeom prst="straightConnector1">
            <a:avLst/>
          </a:prstGeom>
          <a:noFill/>
          <a:ln cap="rnd" cmpd="sng" w="9525">
            <a:solidFill>
              <a:srgbClr val="BFBFBF"/>
            </a:solidFill>
            <a:prstDash val="dot"/>
            <a:round/>
            <a:headEnd len="sm" w="sm" type="none"/>
            <a:tailEnd len="sm" w="sm" type="none"/>
          </a:ln>
        </p:spPr>
      </p:cxnSp>
      <p:cxnSp>
        <p:nvCxnSpPr>
          <p:cNvPr id="3878" name="Google Shape;3878;p142"/>
          <p:cNvCxnSpPr/>
          <p:nvPr/>
        </p:nvCxnSpPr>
        <p:spPr>
          <a:xfrm>
            <a:off x="363794" y="4994817"/>
            <a:ext cx="11434667" cy="0"/>
          </a:xfrm>
          <a:prstGeom prst="straightConnector1">
            <a:avLst/>
          </a:prstGeom>
          <a:noFill/>
          <a:ln cap="rnd" cmpd="sng" w="9525">
            <a:solidFill>
              <a:srgbClr val="BFBFBF"/>
            </a:solidFill>
            <a:prstDash val="dot"/>
            <a:round/>
            <a:headEnd len="sm" w="sm" type="none"/>
            <a:tailEnd len="sm" w="sm" type="none"/>
          </a:ln>
        </p:spPr>
      </p:cxnSp>
      <p:pic>
        <p:nvPicPr>
          <p:cNvPr descr="Single gear with solid fill" id="3879" name="Google Shape;3879;p142"/>
          <p:cNvPicPr preferRelativeResize="0"/>
          <p:nvPr/>
        </p:nvPicPr>
        <p:blipFill rotWithShape="1">
          <a:blip r:embed="rId3">
            <a:alphaModFix/>
          </a:blip>
          <a:srcRect b="0" l="0" r="0" t="0"/>
          <a:stretch/>
        </p:blipFill>
        <p:spPr>
          <a:xfrm>
            <a:off x="431995" y="2310529"/>
            <a:ext cx="575038" cy="575038"/>
          </a:xfrm>
          <a:prstGeom prst="rect">
            <a:avLst/>
          </a:prstGeom>
          <a:noFill/>
          <a:ln>
            <a:noFill/>
          </a:ln>
        </p:spPr>
      </p:pic>
      <p:pic>
        <p:nvPicPr>
          <p:cNvPr descr="Single gear with solid fill" id="3880" name="Google Shape;3880;p142"/>
          <p:cNvPicPr preferRelativeResize="0"/>
          <p:nvPr/>
        </p:nvPicPr>
        <p:blipFill rotWithShape="1">
          <a:blip r:embed="rId3">
            <a:alphaModFix/>
          </a:blip>
          <a:srcRect b="0" l="0" r="0" t="0"/>
          <a:stretch/>
        </p:blipFill>
        <p:spPr>
          <a:xfrm>
            <a:off x="431995" y="3268698"/>
            <a:ext cx="575038" cy="575038"/>
          </a:xfrm>
          <a:prstGeom prst="rect">
            <a:avLst/>
          </a:prstGeom>
          <a:noFill/>
          <a:ln>
            <a:noFill/>
          </a:ln>
        </p:spPr>
      </p:pic>
      <p:pic>
        <p:nvPicPr>
          <p:cNvPr descr="Single gear with solid fill" id="3881" name="Google Shape;3881;p142"/>
          <p:cNvPicPr preferRelativeResize="0"/>
          <p:nvPr/>
        </p:nvPicPr>
        <p:blipFill rotWithShape="1">
          <a:blip r:embed="rId3">
            <a:alphaModFix/>
          </a:blip>
          <a:srcRect b="0" l="0" r="0" t="0"/>
          <a:stretch/>
        </p:blipFill>
        <p:spPr>
          <a:xfrm>
            <a:off x="431995" y="4226867"/>
            <a:ext cx="575038" cy="575038"/>
          </a:xfrm>
          <a:prstGeom prst="rect">
            <a:avLst/>
          </a:prstGeom>
          <a:noFill/>
          <a:ln>
            <a:noFill/>
          </a:ln>
        </p:spPr>
      </p:pic>
      <p:pic>
        <p:nvPicPr>
          <p:cNvPr descr="Single gear with solid fill" id="3882" name="Google Shape;3882;p142"/>
          <p:cNvPicPr preferRelativeResize="0"/>
          <p:nvPr/>
        </p:nvPicPr>
        <p:blipFill rotWithShape="1">
          <a:blip r:embed="rId3">
            <a:alphaModFix/>
          </a:blip>
          <a:srcRect b="0" l="0" r="0" t="0"/>
          <a:stretch/>
        </p:blipFill>
        <p:spPr>
          <a:xfrm>
            <a:off x="431995" y="5185036"/>
            <a:ext cx="575038" cy="575038"/>
          </a:xfrm>
          <a:prstGeom prst="rect">
            <a:avLst/>
          </a:prstGeom>
          <a:noFill/>
          <a:ln>
            <a:noFill/>
          </a:ln>
        </p:spPr>
      </p:pic>
      <p:sp>
        <p:nvSpPr>
          <p:cNvPr id="3883" name="Google Shape;3883;p14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7" name="Shape 3887"/>
        <p:cNvGrpSpPr/>
        <p:nvPr/>
      </p:nvGrpSpPr>
      <p:grpSpPr>
        <a:xfrm>
          <a:off x="0" y="0"/>
          <a:ext cx="0" cy="0"/>
          <a:chOff x="0" y="0"/>
          <a:chExt cx="0" cy="0"/>
        </a:xfrm>
      </p:grpSpPr>
      <p:sp>
        <p:nvSpPr>
          <p:cNvPr id="3888" name="Google Shape;3888;p143"/>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House Slides</a:t>
            </a:r>
            <a:endParaRPr/>
          </a:p>
        </p:txBody>
      </p:sp>
    </p:spTree>
  </p:cSld>
  <p:clrMapOvr>
    <a:masterClrMapping/>
  </p:clrMapOvr>
</p:sld>
</file>

<file path=ppt/slides/slide1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2" name="Shape 3892"/>
        <p:cNvGrpSpPr/>
        <p:nvPr/>
      </p:nvGrpSpPr>
      <p:grpSpPr>
        <a:xfrm>
          <a:off x="0" y="0"/>
          <a:ext cx="0" cy="0"/>
          <a:chOff x="0" y="0"/>
          <a:chExt cx="0" cy="0"/>
        </a:xfrm>
      </p:grpSpPr>
      <p:sp>
        <p:nvSpPr>
          <p:cNvPr id="3893" name="Google Shape;3893;p14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Funnel with Numbered List</a:t>
            </a:r>
            <a:endParaRPr/>
          </a:p>
        </p:txBody>
      </p:sp>
      <p:sp>
        <p:nvSpPr>
          <p:cNvPr id="3894" name="Google Shape;3894;p144"/>
          <p:cNvSpPr/>
          <p:nvPr/>
        </p:nvSpPr>
        <p:spPr>
          <a:xfrm flipH="1" rot="10800000">
            <a:off x="393537" y="2109454"/>
            <a:ext cx="5201018" cy="848752"/>
          </a:xfrm>
          <a:prstGeom prst="flowChartManualOperation">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800">
              <a:solidFill>
                <a:schemeClr val="lt1"/>
              </a:solidFill>
              <a:latin typeface="Montserrat"/>
              <a:ea typeface="Montserrat"/>
              <a:cs typeface="Montserrat"/>
              <a:sym typeface="Montserrat"/>
            </a:endParaRPr>
          </a:p>
        </p:txBody>
      </p:sp>
      <p:sp>
        <p:nvSpPr>
          <p:cNvPr id="3895" name="Google Shape;3895;p144"/>
          <p:cNvSpPr txBox="1"/>
          <p:nvPr/>
        </p:nvSpPr>
        <p:spPr>
          <a:xfrm>
            <a:off x="393537" y="4058009"/>
            <a:ext cx="2557598" cy="84875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 dolor sit amet, </a:t>
            </a:r>
            <a:endParaRPr/>
          </a:p>
        </p:txBody>
      </p:sp>
      <p:sp>
        <p:nvSpPr>
          <p:cNvPr id="3896" name="Google Shape;3896;p144"/>
          <p:cNvSpPr txBox="1"/>
          <p:nvPr/>
        </p:nvSpPr>
        <p:spPr>
          <a:xfrm>
            <a:off x="3036957" y="4058009"/>
            <a:ext cx="2557598" cy="84875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 dolor sit amet, </a:t>
            </a:r>
            <a:endParaRPr/>
          </a:p>
        </p:txBody>
      </p:sp>
      <p:sp>
        <p:nvSpPr>
          <p:cNvPr id="3897" name="Google Shape;3897;p144"/>
          <p:cNvSpPr txBox="1"/>
          <p:nvPr/>
        </p:nvSpPr>
        <p:spPr>
          <a:xfrm>
            <a:off x="393537" y="5032517"/>
            <a:ext cx="985457" cy="84875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a:t>
            </a:r>
            <a:endParaRPr/>
          </a:p>
        </p:txBody>
      </p:sp>
      <p:sp>
        <p:nvSpPr>
          <p:cNvPr id="3898" name="Google Shape;3898;p144"/>
          <p:cNvSpPr txBox="1"/>
          <p:nvPr/>
        </p:nvSpPr>
        <p:spPr>
          <a:xfrm>
            <a:off x="1447427" y="5032517"/>
            <a:ext cx="985457" cy="84875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a:t>
            </a:r>
            <a:endParaRPr/>
          </a:p>
        </p:txBody>
      </p:sp>
      <p:sp>
        <p:nvSpPr>
          <p:cNvPr id="3899" name="Google Shape;3899;p144"/>
          <p:cNvSpPr txBox="1"/>
          <p:nvPr/>
        </p:nvSpPr>
        <p:spPr>
          <a:xfrm>
            <a:off x="2501318" y="5032517"/>
            <a:ext cx="985457" cy="84875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a:t>
            </a:r>
            <a:endParaRPr/>
          </a:p>
        </p:txBody>
      </p:sp>
      <p:sp>
        <p:nvSpPr>
          <p:cNvPr id="3900" name="Google Shape;3900;p144"/>
          <p:cNvSpPr txBox="1"/>
          <p:nvPr/>
        </p:nvSpPr>
        <p:spPr>
          <a:xfrm>
            <a:off x="3555207" y="5032517"/>
            <a:ext cx="985457" cy="84875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a:t>
            </a:r>
            <a:endParaRPr/>
          </a:p>
        </p:txBody>
      </p:sp>
      <p:sp>
        <p:nvSpPr>
          <p:cNvPr id="3901" name="Google Shape;3901;p144"/>
          <p:cNvSpPr txBox="1"/>
          <p:nvPr/>
        </p:nvSpPr>
        <p:spPr>
          <a:xfrm>
            <a:off x="4609098" y="5032517"/>
            <a:ext cx="985457" cy="84875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a:t>
            </a:r>
            <a:endParaRPr/>
          </a:p>
        </p:txBody>
      </p:sp>
      <p:sp>
        <p:nvSpPr>
          <p:cNvPr id="3902" name="Google Shape;3902;p144"/>
          <p:cNvSpPr txBox="1"/>
          <p:nvPr/>
        </p:nvSpPr>
        <p:spPr>
          <a:xfrm>
            <a:off x="393537" y="3083498"/>
            <a:ext cx="1677514" cy="84875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 dolor sit amet, </a:t>
            </a:r>
            <a:endParaRPr/>
          </a:p>
        </p:txBody>
      </p:sp>
      <p:sp>
        <p:nvSpPr>
          <p:cNvPr id="3903" name="Google Shape;3903;p144"/>
          <p:cNvSpPr txBox="1"/>
          <p:nvPr/>
        </p:nvSpPr>
        <p:spPr>
          <a:xfrm>
            <a:off x="2155289" y="3083498"/>
            <a:ext cx="1677514" cy="84875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 dolor sit amet, </a:t>
            </a:r>
            <a:endParaRPr/>
          </a:p>
        </p:txBody>
      </p:sp>
      <p:sp>
        <p:nvSpPr>
          <p:cNvPr id="3904" name="Google Shape;3904;p144"/>
          <p:cNvSpPr txBox="1"/>
          <p:nvPr/>
        </p:nvSpPr>
        <p:spPr>
          <a:xfrm>
            <a:off x="3915990" y="3083498"/>
            <a:ext cx="1677514" cy="848752"/>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 dolor sit amet, </a:t>
            </a:r>
            <a:endParaRPr/>
          </a:p>
        </p:txBody>
      </p:sp>
      <p:sp>
        <p:nvSpPr>
          <p:cNvPr id="3905" name="Google Shape;3905;p144"/>
          <p:cNvSpPr txBox="1"/>
          <p:nvPr/>
        </p:nvSpPr>
        <p:spPr>
          <a:xfrm>
            <a:off x="1242979" y="2323804"/>
            <a:ext cx="3502133" cy="538109"/>
          </a:xfrm>
          <a:prstGeom prst="rect">
            <a:avLst/>
          </a:prstGeom>
          <a:no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sit amet, </a:t>
            </a:r>
            <a:endParaRPr/>
          </a:p>
        </p:txBody>
      </p:sp>
      <p:sp>
        <p:nvSpPr>
          <p:cNvPr id="3906" name="Google Shape;3906;p144"/>
          <p:cNvSpPr/>
          <p:nvPr/>
        </p:nvSpPr>
        <p:spPr>
          <a:xfrm>
            <a:off x="435890" y="3118561"/>
            <a:ext cx="179182" cy="180000"/>
          </a:xfrm>
          <a:prstGeom prst="ellipse">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800">
                <a:solidFill>
                  <a:schemeClr val="lt1"/>
                </a:solidFill>
                <a:latin typeface="Montserrat"/>
                <a:ea typeface="Montserrat"/>
                <a:cs typeface="Montserrat"/>
                <a:sym typeface="Montserrat"/>
              </a:rPr>
              <a:t>1</a:t>
            </a:r>
            <a:endParaRPr/>
          </a:p>
        </p:txBody>
      </p:sp>
      <p:sp>
        <p:nvSpPr>
          <p:cNvPr id="3907" name="Google Shape;3907;p144"/>
          <p:cNvSpPr/>
          <p:nvPr/>
        </p:nvSpPr>
        <p:spPr>
          <a:xfrm>
            <a:off x="2197642" y="3118561"/>
            <a:ext cx="179182" cy="180000"/>
          </a:xfrm>
          <a:prstGeom prst="ellipse">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800">
                <a:solidFill>
                  <a:schemeClr val="lt1"/>
                </a:solidFill>
                <a:latin typeface="Montserrat"/>
                <a:ea typeface="Montserrat"/>
                <a:cs typeface="Montserrat"/>
                <a:sym typeface="Montserrat"/>
              </a:rPr>
              <a:t>2</a:t>
            </a:r>
            <a:endParaRPr/>
          </a:p>
        </p:txBody>
      </p:sp>
      <p:sp>
        <p:nvSpPr>
          <p:cNvPr id="3908" name="Google Shape;3908;p144"/>
          <p:cNvSpPr/>
          <p:nvPr/>
        </p:nvSpPr>
        <p:spPr>
          <a:xfrm>
            <a:off x="3958344" y="3118561"/>
            <a:ext cx="179182" cy="180000"/>
          </a:xfrm>
          <a:prstGeom prst="ellipse">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800">
                <a:solidFill>
                  <a:schemeClr val="lt1"/>
                </a:solidFill>
                <a:latin typeface="Montserrat"/>
                <a:ea typeface="Montserrat"/>
                <a:cs typeface="Montserrat"/>
                <a:sym typeface="Montserrat"/>
              </a:rPr>
              <a:t>3</a:t>
            </a:r>
            <a:endParaRPr/>
          </a:p>
        </p:txBody>
      </p:sp>
      <p:sp>
        <p:nvSpPr>
          <p:cNvPr id="3909" name="Google Shape;3909;p144"/>
          <p:cNvSpPr/>
          <p:nvPr/>
        </p:nvSpPr>
        <p:spPr>
          <a:xfrm>
            <a:off x="435890" y="4092606"/>
            <a:ext cx="179182" cy="180000"/>
          </a:xfrm>
          <a:prstGeom prst="ellipse">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800">
                <a:solidFill>
                  <a:schemeClr val="lt1"/>
                </a:solidFill>
                <a:latin typeface="Montserrat"/>
                <a:ea typeface="Montserrat"/>
                <a:cs typeface="Montserrat"/>
                <a:sym typeface="Montserrat"/>
              </a:rPr>
              <a:t>4</a:t>
            </a:r>
            <a:endParaRPr/>
          </a:p>
        </p:txBody>
      </p:sp>
      <p:sp>
        <p:nvSpPr>
          <p:cNvPr id="3910" name="Google Shape;3910;p144"/>
          <p:cNvSpPr/>
          <p:nvPr/>
        </p:nvSpPr>
        <p:spPr>
          <a:xfrm>
            <a:off x="3079311" y="4092606"/>
            <a:ext cx="179182" cy="180000"/>
          </a:xfrm>
          <a:prstGeom prst="ellipse">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800">
                <a:solidFill>
                  <a:schemeClr val="lt1"/>
                </a:solidFill>
                <a:latin typeface="Montserrat"/>
                <a:ea typeface="Montserrat"/>
                <a:cs typeface="Montserrat"/>
                <a:sym typeface="Montserrat"/>
              </a:rPr>
              <a:t>5</a:t>
            </a:r>
            <a:endParaRPr/>
          </a:p>
        </p:txBody>
      </p:sp>
      <p:sp>
        <p:nvSpPr>
          <p:cNvPr id="3911" name="Google Shape;3911;p144"/>
          <p:cNvSpPr/>
          <p:nvPr/>
        </p:nvSpPr>
        <p:spPr>
          <a:xfrm>
            <a:off x="435890" y="5067580"/>
            <a:ext cx="179182" cy="180000"/>
          </a:xfrm>
          <a:prstGeom prst="ellipse">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800">
                <a:solidFill>
                  <a:schemeClr val="lt1"/>
                </a:solidFill>
                <a:latin typeface="Montserrat"/>
                <a:ea typeface="Montserrat"/>
                <a:cs typeface="Montserrat"/>
                <a:sym typeface="Montserrat"/>
              </a:rPr>
              <a:t>6</a:t>
            </a:r>
            <a:endParaRPr/>
          </a:p>
        </p:txBody>
      </p:sp>
      <p:sp>
        <p:nvSpPr>
          <p:cNvPr id="3912" name="Google Shape;3912;p144"/>
          <p:cNvSpPr/>
          <p:nvPr/>
        </p:nvSpPr>
        <p:spPr>
          <a:xfrm>
            <a:off x="1645972" y="5067580"/>
            <a:ext cx="179182" cy="180000"/>
          </a:xfrm>
          <a:prstGeom prst="ellipse">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800">
                <a:solidFill>
                  <a:schemeClr val="lt1"/>
                </a:solidFill>
                <a:latin typeface="Montserrat"/>
                <a:ea typeface="Montserrat"/>
                <a:cs typeface="Montserrat"/>
                <a:sym typeface="Montserrat"/>
              </a:rPr>
              <a:t>7</a:t>
            </a:r>
            <a:endParaRPr/>
          </a:p>
        </p:txBody>
      </p:sp>
      <p:sp>
        <p:nvSpPr>
          <p:cNvPr id="3913" name="Google Shape;3913;p144"/>
          <p:cNvSpPr/>
          <p:nvPr/>
        </p:nvSpPr>
        <p:spPr>
          <a:xfrm>
            <a:off x="2488871" y="5067580"/>
            <a:ext cx="179182" cy="180000"/>
          </a:xfrm>
          <a:prstGeom prst="ellipse">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800">
                <a:solidFill>
                  <a:schemeClr val="lt1"/>
                </a:solidFill>
                <a:latin typeface="Montserrat"/>
                <a:ea typeface="Montserrat"/>
                <a:cs typeface="Montserrat"/>
                <a:sym typeface="Montserrat"/>
              </a:rPr>
              <a:t>8</a:t>
            </a:r>
            <a:endParaRPr/>
          </a:p>
        </p:txBody>
      </p:sp>
      <p:sp>
        <p:nvSpPr>
          <p:cNvPr id="3914" name="Google Shape;3914;p144"/>
          <p:cNvSpPr/>
          <p:nvPr/>
        </p:nvSpPr>
        <p:spPr>
          <a:xfrm>
            <a:off x="3622858" y="5067580"/>
            <a:ext cx="179182" cy="180000"/>
          </a:xfrm>
          <a:prstGeom prst="ellipse">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800">
                <a:solidFill>
                  <a:schemeClr val="lt1"/>
                </a:solidFill>
                <a:latin typeface="Montserrat"/>
                <a:ea typeface="Montserrat"/>
                <a:cs typeface="Montserrat"/>
                <a:sym typeface="Montserrat"/>
              </a:rPr>
              <a:t>9</a:t>
            </a:r>
            <a:endParaRPr/>
          </a:p>
        </p:txBody>
      </p:sp>
      <p:sp>
        <p:nvSpPr>
          <p:cNvPr id="3915" name="Google Shape;3915;p144"/>
          <p:cNvSpPr/>
          <p:nvPr/>
        </p:nvSpPr>
        <p:spPr>
          <a:xfrm>
            <a:off x="4651451" y="5067580"/>
            <a:ext cx="179182" cy="180000"/>
          </a:xfrm>
          <a:prstGeom prst="ellipse">
            <a:avLst/>
          </a:prstGeom>
          <a:solidFill>
            <a:schemeClr val="dk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800">
                <a:solidFill>
                  <a:schemeClr val="lt1"/>
                </a:solidFill>
                <a:latin typeface="Montserrat"/>
                <a:ea typeface="Montserrat"/>
                <a:cs typeface="Montserrat"/>
                <a:sym typeface="Montserrat"/>
              </a:rPr>
              <a:t>10</a:t>
            </a:r>
            <a:endParaRPr/>
          </a:p>
        </p:txBody>
      </p:sp>
      <p:sp>
        <p:nvSpPr>
          <p:cNvPr id="3916" name="Google Shape;3916;p144"/>
          <p:cNvSpPr txBox="1"/>
          <p:nvPr/>
        </p:nvSpPr>
        <p:spPr>
          <a:xfrm>
            <a:off x="7151270" y="1774962"/>
            <a:ext cx="4647193" cy="334493"/>
          </a:xfrm>
          <a:prstGeom prst="rect">
            <a:avLst/>
          </a:prstGeom>
          <a:noFill/>
          <a:ln>
            <a:noFill/>
          </a:ln>
        </p:spPr>
        <p:txBody>
          <a:bodyPr anchorCtr="0" anchor="ctr" bIns="36000" lIns="36000" spcFirstLastPara="1" rIns="36000" wrap="square" tIns="36000">
            <a:normAutofit fontScale="6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17" name="Google Shape;3917;p144"/>
          <p:cNvSpPr txBox="1"/>
          <p:nvPr/>
        </p:nvSpPr>
        <p:spPr>
          <a:xfrm>
            <a:off x="7151270" y="2194157"/>
            <a:ext cx="4647193" cy="334493"/>
          </a:xfrm>
          <a:prstGeom prst="rect">
            <a:avLst/>
          </a:prstGeom>
          <a:noFill/>
          <a:ln>
            <a:noFill/>
          </a:ln>
        </p:spPr>
        <p:txBody>
          <a:bodyPr anchorCtr="0" anchor="ctr" bIns="36000" lIns="36000" spcFirstLastPara="1" rIns="36000" wrap="square" tIns="36000">
            <a:normAutofit fontScale="6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18" name="Google Shape;3918;p144"/>
          <p:cNvSpPr txBox="1"/>
          <p:nvPr/>
        </p:nvSpPr>
        <p:spPr>
          <a:xfrm>
            <a:off x="7151270" y="2613352"/>
            <a:ext cx="4647193" cy="334493"/>
          </a:xfrm>
          <a:prstGeom prst="rect">
            <a:avLst/>
          </a:prstGeom>
          <a:noFill/>
          <a:ln>
            <a:noFill/>
          </a:ln>
        </p:spPr>
        <p:txBody>
          <a:bodyPr anchorCtr="0" anchor="ctr" bIns="36000" lIns="36000" spcFirstLastPara="1" rIns="36000" wrap="square" tIns="36000">
            <a:normAutofit fontScale="6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19" name="Google Shape;3919;p144"/>
          <p:cNvSpPr txBox="1"/>
          <p:nvPr/>
        </p:nvSpPr>
        <p:spPr>
          <a:xfrm>
            <a:off x="7151270" y="3032547"/>
            <a:ext cx="4647193" cy="334493"/>
          </a:xfrm>
          <a:prstGeom prst="rect">
            <a:avLst/>
          </a:prstGeom>
          <a:noFill/>
          <a:ln>
            <a:noFill/>
          </a:ln>
        </p:spPr>
        <p:txBody>
          <a:bodyPr anchorCtr="0" anchor="ctr" bIns="36000" lIns="36000" spcFirstLastPara="1" rIns="36000" wrap="square" tIns="36000">
            <a:normAutofit fontScale="6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20" name="Google Shape;3920;p144"/>
          <p:cNvSpPr txBox="1"/>
          <p:nvPr/>
        </p:nvSpPr>
        <p:spPr>
          <a:xfrm>
            <a:off x="7151270" y="3451742"/>
            <a:ext cx="4647193" cy="334493"/>
          </a:xfrm>
          <a:prstGeom prst="rect">
            <a:avLst/>
          </a:prstGeom>
          <a:noFill/>
          <a:ln>
            <a:noFill/>
          </a:ln>
        </p:spPr>
        <p:txBody>
          <a:bodyPr anchorCtr="0" anchor="ctr" bIns="36000" lIns="36000" spcFirstLastPara="1" rIns="36000" wrap="square" tIns="36000">
            <a:normAutofit fontScale="6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21" name="Google Shape;3921;p144"/>
          <p:cNvSpPr txBox="1"/>
          <p:nvPr/>
        </p:nvSpPr>
        <p:spPr>
          <a:xfrm>
            <a:off x="7151270" y="3870937"/>
            <a:ext cx="4647193" cy="334493"/>
          </a:xfrm>
          <a:prstGeom prst="rect">
            <a:avLst/>
          </a:prstGeom>
          <a:noFill/>
          <a:ln>
            <a:noFill/>
          </a:ln>
        </p:spPr>
        <p:txBody>
          <a:bodyPr anchorCtr="0" anchor="ctr" bIns="36000" lIns="36000" spcFirstLastPara="1" rIns="36000" wrap="square" tIns="36000">
            <a:normAutofit fontScale="6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22" name="Google Shape;3922;p144"/>
          <p:cNvSpPr txBox="1"/>
          <p:nvPr/>
        </p:nvSpPr>
        <p:spPr>
          <a:xfrm>
            <a:off x="7151270" y="4290132"/>
            <a:ext cx="4647193" cy="334493"/>
          </a:xfrm>
          <a:prstGeom prst="rect">
            <a:avLst/>
          </a:prstGeom>
          <a:noFill/>
          <a:ln>
            <a:noFill/>
          </a:ln>
        </p:spPr>
        <p:txBody>
          <a:bodyPr anchorCtr="0" anchor="ctr" bIns="36000" lIns="36000" spcFirstLastPara="1" rIns="36000" wrap="square" tIns="36000">
            <a:normAutofit fontScale="6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23" name="Google Shape;3923;p144"/>
          <p:cNvSpPr txBox="1"/>
          <p:nvPr/>
        </p:nvSpPr>
        <p:spPr>
          <a:xfrm>
            <a:off x="7151270" y="4709327"/>
            <a:ext cx="4647193" cy="334493"/>
          </a:xfrm>
          <a:prstGeom prst="rect">
            <a:avLst/>
          </a:prstGeom>
          <a:noFill/>
          <a:ln>
            <a:noFill/>
          </a:ln>
        </p:spPr>
        <p:txBody>
          <a:bodyPr anchorCtr="0" anchor="ctr" bIns="36000" lIns="36000" spcFirstLastPara="1" rIns="36000" wrap="square" tIns="36000">
            <a:normAutofit fontScale="6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24" name="Google Shape;3924;p144"/>
          <p:cNvSpPr txBox="1"/>
          <p:nvPr/>
        </p:nvSpPr>
        <p:spPr>
          <a:xfrm>
            <a:off x="7151270" y="5128522"/>
            <a:ext cx="4647193" cy="334493"/>
          </a:xfrm>
          <a:prstGeom prst="rect">
            <a:avLst/>
          </a:prstGeom>
          <a:noFill/>
          <a:ln>
            <a:noFill/>
          </a:ln>
        </p:spPr>
        <p:txBody>
          <a:bodyPr anchorCtr="0" anchor="ctr" bIns="36000" lIns="36000" spcFirstLastPara="1" rIns="36000" wrap="square" tIns="36000">
            <a:normAutofit fontScale="6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25" name="Google Shape;3925;p144"/>
          <p:cNvSpPr txBox="1"/>
          <p:nvPr/>
        </p:nvSpPr>
        <p:spPr>
          <a:xfrm>
            <a:off x="7151270" y="5547715"/>
            <a:ext cx="4647193" cy="334493"/>
          </a:xfrm>
          <a:prstGeom prst="rect">
            <a:avLst/>
          </a:prstGeom>
          <a:noFill/>
          <a:ln>
            <a:noFill/>
          </a:ln>
        </p:spPr>
        <p:txBody>
          <a:bodyPr anchorCtr="0" anchor="ctr" bIns="36000" lIns="36000" spcFirstLastPara="1" rIns="36000" wrap="square" tIns="36000">
            <a:normAutofit fontScale="6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cxnSp>
        <p:nvCxnSpPr>
          <p:cNvPr id="3926" name="Google Shape;3926;p144"/>
          <p:cNvCxnSpPr/>
          <p:nvPr/>
        </p:nvCxnSpPr>
        <p:spPr>
          <a:xfrm>
            <a:off x="6592227" y="2151806"/>
            <a:ext cx="5206235" cy="0"/>
          </a:xfrm>
          <a:prstGeom prst="straightConnector1">
            <a:avLst/>
          </a:prstGeom>
          <a:noFill/>
          <a:ln cap="flat" cmpd="sng" w="9525">
            <a:solidFill>
              <a:srgbClr val="C5C5C5"/>
            </a:solidFill>
            <a:prstDash val="solid"/>
            <a:miter lim="8000"/>
            <a:headEnd len="sm" w="sm" type="none"/>
            <a:tailEnd len="sm" w="sm" type="none"/>
          </a:ln>
        </p:spPr>
      </p:cxnSp>
      <p:cxnSp>
        <p:nvCxnSpPr>
          <p:cNvPr id="3927" name="Google Shape;3927;p144"/>
          <p:cNvCxnSpPr/>
          <p:nvPr/>
        </p:nvCxnSpPr>
        <p:spPr>
          <a:xfrm>
            <a:off x="6592227" y="2571001"/>
            <a:ext cx="5206235" cy="0"/>
          </a:xfrm>
          <a:prstGeom prst="straightConnector1">
            <a:avLst/>
          </a:prstGeom>
          <a:noFill/>
          <a:ln cap="flat" cmpd="sng" w="9525">
            <a:solidFill>
              <a:srgbClr val="C5C5C5"/>
            </a:solidFill>
            <a:prstDash val="solid"/>
            <a:miter lim="8000"/>
            <a:headEnd len="sm" w="sm" type="none"/>
            <a:tailEnd len="sm" w="sm" type="none"/>
          </a:ln>
        </p:spPr>
      </p:cxnSp>
      <p:cxnSp>
        <p:nvCxnSpPr>
          <p:cNvPr id="3928" name="Google Shape;3928;p144"/>
          <p:cNvCxnSpPr/>
          <p:nvPr/>
        </p:nvCxnSpPr>
        <p:spPr>
          <a:xfrm>
            <a:off x="6592227" y="2990196"/>
            <a:ext cx="5206235" cy="0"/>
          </a:xfrm>
          <a:prstGeom prst="straightConnector1">
            <a:avLst/>
          </a:prstGeom>
          <a:noFill/>
          <a:ln cap="flat" cmpd="sng" w="9525">
            <a:solidFill>
              <a:srgbClr val="C5C5C5"/>
            </a:solidFill>
            <a:prstDash val="solid"/>
            <a:miter lim="8000"/>
            <a:headEnd len="sm" w="sm" type="none"/>
            <a:tailEnd len="sm" w="sm" type="none"/>
          </a:ln>
        </p:spPr>
      </p:cxnSp>
      <p:cxnSp>
        <p:nvCxnSpPr>
          <p:cNvPr id="3929" name="Google Shape;3929;p144"/>
          <p:cNvCxnSpPr/>
          <p:nvPr/>
        </p:nvCxnSpPr>
        <p:spPr>
          <a:xfrm>
            <a:off x="6592227" y="3409391"/>
            <a:ext cx="5206235" cy="0"/>
          </a:xfrm>
          <a:prstGeom prst="straightConnector1">
            <a:avLst/>
          </a:prstGeom>
          <a:noFill/>
          <a:ln cap="flat" cmpd="sng" w="9525">
            <a:solidFill>
              <a:srgbClr val="C5C5C5"/>
            </a:solidFill>
            <a:prstDash val="solid"/>
            <a:miter lim="8000"/>
            <a:headEnd len="sm" w="sm" type="none"/>
            <a:tailEnd len="sm" w="sm" type="none"/>
          </a:ln>
        </p:spPr>
      </p:cxnSp>
      <p:cxnSp>
        <p:nvCxnSpPr>
          <p:cNvPr id="3930" name="Google Shape;3930;p144"/>
          <p:cNvCxnSpPr/>
          <p:nvPr/>
        </p:nvCxnSpPr>
        <p:spPr>
          <a:xfrm>
            <a:off x="6592227" y="3828586"/>
            <a:ext cx="5206235" cy="0"/>
          </a:xfrm>
          <a:prstGeom prst="straightConnector1">
            <a:avLst/>
          </a:prstGeom>
          <a:noFill/>
          <a:ln cap="flat" cmpd="sng" w="9525">
            <a:solidFill>
              <a:srgbClr val="C5C5C5"/>
            </a:solidFill>
            <a:prstDash val="solid"/>
            <a:miter lim="8000"/>
            <a:headEnd len="sm" w="sm" type="none"/>
            <a:tailEnd len="sm" w="sm" type="none"/>
          </a:ln>
        </p:spPr>
      </p:cxnSp>
      <p:cxnSp>
        <p:nvCxnSpPr>
          <p:cNvPr id="3931" name="Google Shape;3931;p144"/>
          <p:cNvCxnSpPr/>
          <p:nvPr/>
        </p:nvCxnSpPr>
        <p:spPr>
          <a:xfrm>
            <a:off x="6592227" y="4247781"/>
            <a:ext cx="5206235" cy="0"/>
          </a:xfrm>
          <a:prstGeom prst="straightConnector1">
            <a:avLst/>
          </a:prstGeom>
          <a:noFill/>
          <a:ln cap="flat" cmpd="sng" w="9525">
            <a:solidFill>
              <a:srgbClr val="C5C5C5"/>
            </a:solidFill>
            <a:prstDash val="solid"/>
            <a:miter lim="8000"/>
            <a:headEnd len="sm" w="sm" type="none"/>
            <a:tailEnd len="sm" w="sm" type="none"/>
          </a:ln>
        </p:spPr>
      </p:cxnSp>
      <p:cxnSp>
        <p:nvCxnSpPr>
          <p:cNvPr id="3932" name="Google Shape;3932;p144"/>
          <p:cNvCxnSpPr/>
          <p:nvPr/>
        </p:nvCxnSpPr>
        <p:spPr>
          <a:xfrm>
            <a:off x="6592227" y="4666976"/>
            <a:ext cx="5206235" cy="0"/>
          </a:xfrm>
          <a:prstGeom prst="straightConnector1">
            <a:avLst/>
          </a:prstGeom>
          <a:noFill/>
          <a:ln cap="flat" cmpd="sng" w="9525">
            <a:solidFill>
              <a:srgbClr val="C5C5C5"/>
            </a:solidFill>
            <a:prstDash val="solid"/>
            <a:miter lim="8000"/>
            <a:headEnd len="sm" w="sm" type="none"/>
            <a:tailEnd len="sm" w="sm" type="none"/>
          </a:ln>
        </p:spPr>
      </p:cxnSp>
      <p:cxnSp>
        <p:nvCxnSpPr>
          <p:cNvPr id="3933" name="Google Shape;3933;p144"/>
          <p:cNvCxnSpPr/>
          <p:nvPr/>
        </p:nvCxnSpPr>
        <p:spPr>
          <a:xfrm>
            <a:off x="6592227" y="5086171"/>
            <a:ext cx="5206235" cy="0"/>
          </a:xfrm>
          <a:prstGeom prst="straightConnector1">
            <a:avLst/>
          </a:prstGeom>
          <a:noFill/>
          <a:ln cap="flat" cmpd="sng" w="9525">
            <a:solidFill>
              <a:srgbClr val="C5C5C5"/>
            </a:solidFill>
            <a:prstDash val="solid"/>
            <a:miter lim="8000"/>
            <a:headEnd len="sm" w="sm" type="none"/>
            <a:tailEnd len="sm" w="sm" type="none"/>
          </a:ln>
        </p:spPr>
      </p:cxnSp>
      <p:cxnSp>
        <p:nvCxnSpPr>
          <p:cNvPr id="3934" name="Google Shape;3934;p144"/>
          <p:cNvCxnSpPr/>
          <p:nvPr/>
        </p:nvCxnSpPr>
        <p:spPr>
          <a:xfrm>
            <a:off x="6592227" y="5505366"/>
            <a:ext cx="5206235" cy="0"/>
          </a:xfrm>
          <a:prstGeom prst="straightConnector1">
            <a:avLst/>
          </a:prstGeom>
          <a:noFill/>
          <a:ln cap="flat" cmpd="sng" w="9525">
            <a:solidFill>
              <a:srgbClr val="C5C5C5"/>
            </a:solidFill>
            <a:prstDash val="solid"/>
            <a:miter lim="8000"/>
            <a:headEnd len="sm" w="sm" type="none"/>
            <a:tailEnd len="sm" w="sm" type="none"/>
          </a:ln>
        </p:spPr>
      </p:cxnSp>
      <p:sp>
        <p:nvSpPr>
          <p:cNvPr id="3935" name="Google Shape;3935;p144"/>
          <p:cNvSpPr/>
          <p:nvPr/>
        </p:nvSpPr>
        <p:spPr>
          <a:xfrm>
            <a:off x="6592227" y="1790867"/>
            <a:ext cx="473514" cy="3185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1</a:t>
            </a:r>
            <a:endParaRPr/>
          </a:p>
        </p:txBody>
      </p:sp>
      <p:sp>
        <p:nvSpPr>
          <p:cNvPr id="3936" name="Google Shape;3936;p144"/>
          <p:cNvSpPr/>
          <p:nvPr/>
        </p:nvSpPr>
        <p:spPr>
          <a:xfrm>
            <a:off x="6592227" y="2208295"/>
            <a:ext cx="473514" cy="3185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2</a:t>
            </a:r>
            <a:endParaRPr/>
          </a:p>
        </p:txBody>
      </p:sp>
      <p:sp>
        <p:nvSpPr>
          <p:cNvPr id="3937" name="Google Shape;3937;p144"/>
          <p:cNvSpPr/>
          <p:nvPr/>
        </p:nvSpPr>
        <p:spPr>
          <a:xfrm>
            <a:off x="6592227" y="2625723"/>
            <a:ext cx="473514" cy="3185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3</a:t>
            </a:r>
            <a:endParaRPr/>
          </a:p>
        </p:txBody>
      </p:sp>
      <p:sp>
        <p:nvSpPr>
          <p:cNvPr id="3938" name="Google Shape;3938;p144"/>
          <p:cNvSpPr/>
          <p:nvPr/>
        </p:nvSpPr>
        <p:spPr>
          <a:xfrm>
            <a:off x="6592227" y="3043151"/>
            <a:ext cx="473514" cy="3185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4</a:t>
            </a:r>
            <a:endParaRPr/>
          </a:p>
        </p:txBody>
      </p:sp>
      <p:sp>
        <p:nvSpPr>
          <p:cNvPr id="3939" name="Google Shape;3939;p144"/>
          <p:cNvSpPr/>
          <p:nvPr/>
        </p:nvSpPr>
        <p:spPr>
          <a:xfrm>
            <a:off x="6592227" y="3460579"/>
            <a:ext cx="473514" cy="3185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5</a:t>
            </a:r>
            <a:endParaRPr/>
          </a:p>
        </p:txBody>
      </p:sp>
      <p:sp>
        <p:nvSpPr>
          <p:cNvPr id="3940" name="Google Shape;3940;p144"/>
          <p:cNvSpPr/>
          <p:nvPr/>
        </p:nvSpPr>
        <p:spPr>
          <a:xfrm>
            <a:off x="6592227" y="3878007"/>
            <a:ext cx="473514" cy="3185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6</a:t>
            </a:r>
            <a:endParaRPr/>
          </a:p>
        </p:txBody>
      </p:sp>
      <p:sp>
        <p:nvSpPr>
          <p:cNvPr id="3941" name="Google Shape;3941;p144"/>
          <p:cNvSpPr/>
          <p:nvPr/>
        </p:nvSpPr>
        <p:spPr>
          <a:xfrm>
            <a:off x="6592227" y="4295435"/>
            <a:ext cx="473514" cy="3185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7</a:t>
            </a:r>
            <a:endParaRPr/>
          </a:p>
        </p:txBody>
      </p:sp>
      <p:sp>
        <p:nvSpPr>
          <p:cNvPr id="3942" name="Google Shape;3942;p144"/>
          <p:cNvSpPr/>
          <p:nvPr/>
        </p:nvSpPr>
        <p:spPr>
          <a:xfrm>
            <a:off x="6592227" y="4712863"/>
            <a:ext cx="473514" cy="3185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8</a:t>
            </a:r>
            <a:endParaRPr/>
          </a:p>
        </p:txBody>
      </p:sp>
      <p:sp>
        <p:nvSpPr>
          <p:cNvPr id="3943" name="Google Shape;3943;p144"/>
          <p:cNvSpPr/>
          <p:nvPr/>
        </p:nvSpPr>
        <p:spPr>
          <a:xfrm>
            <a:off x="6592227" y="5130291"/>
            <a:ext cx="473514" cy="3185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9</a:t>
            </a:r>
            <a:endParaRPr/>
          </a:p>
        </p:txBody>
      </p:sp>
      <p:sp>
        <p:nvSpPr>
          <p:cNvPr id="3944" name="Google Shape;3944;p144"/>
          <p:cNvSpPr/>
          <p:nvPr/>
        </p:nvSpPr>
        <p:spPr>
          <a:xfrm>
            <a:off x="6592227" y="5547715"/>
            <a:ext cx="473514" cy="3185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10</a:t>
            </a:r>
            <a:endParaRPr/>
          </a:p>
        </p:txBody>
      </p:sp>
      <p:grpSp>
        <p:nvGrpSpPr>
          <p:cNvPr id="3945" name="Google Shape;3945;p144"/>
          <p:cNvGrpSpPr/>
          <p:nvPr/>
        </p:nvGrpSpPr>
        <p:grpSpPr>
          <a:xfrm>
            <a:off x="363795" y="1558399"/>
            <a:ext cx="5229709" cy="370849"/>
            <a:chOff x="363794" y="1525675"/>
            <a:chExt cx="2402555" cy="424144"/>
          </a:xfrm>
        </p:grpSpPr>
        <p:sp>
          <p:nvSpPr>
            <p:cNvPr id="3946" name="Google Shape;3946;p144"/>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3947" name="Google Shape;3947;p144"/>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sp>
        <p:nvSpPr>
          <p:cNvPr id="3948" name="Google Shape;3948;p144"/>
          <p:cNvSpPr/>
          <p:nvPr/>
        </p:nvSpPr>
        <p:spPr>
          <a:xfrm>
            <a:off x="5941476" y="1929249"/>
            <a:ext cx="350250" cy="3937054"/>
          </a:xfrm>
          <a:prstGeom prst="rightBrace">
            <a:avLst>
              <a:gd fmla="val 8333" name="adj1"/>
              <a:gd fmla="val 50000" name="adj2"/>
            </a:avLst>
          </a:prstGeom>
          <a:noFill/>
          <a:ln cap="flat" cmpd="sng" w="952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3949" name="Google Shape;3949;p14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53" name="Shape 3953"/>
        <p:cNvGrpSpPr/>
        <p:nvPr/>
      </p:nvGrpSpPr>
      <p:grpSpPr>
        <a:xfrm>
          <a:off x="0" y="0"/>
          <a:ext cx="0" cy="0"/>
          <a:chOff x="0" y="0"/>
          <a:chExt cx="0" cy="0"/>
        </a:xfrm>
      </p:grpSpPr>
      <p:sp>
        <p:nvSpPr>
          <p:cNvPr id="3954" name="Google Shape;3954;p145"/>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Three-Level Pyramid with Description</a:t>
            </a:r>
            <a:endParaRPr/>
          </a:p>
        </p:txBody>
      </p:sp>
      <p:grpSp>
        <p:nvGrpSpPr>
          <p:cNvPr id="3955" name="Google Shape;3955;p145"/>
          <p:cNvGrpSpPr/>
          <p:nvPr/>
        </p:nvGrpSpPr>
        <p:grpSpPr>
          <a:xfrm>
            <a:off x="363796" y="1426018"/>
            <a:ext cx="7931050" cy="301957"/>
            <a:chOff x="363795" y="1220318"/>
            <a:chExt cx="6593568" cy="370849"/>
          </a:xfrm>
        </p:grpSpPr>
        <p:sp>
          <p:nvSpPr>
            <p:cNvPr id="3956" name="Google Shape;3956;p145"/>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3957" name="Google Shape;3957;p145"/>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3958" name="Google Shape;3958;p145"/>
          <p:cNvSpPr txBox="1"/>
          <p:nvPr/>
        </p:nvSpPr>
        <p:spPr>
          <a:xfrm>
            <a:off x="3124200" y="3301501"/>
            <a:ext cx="5227320" cy="837302"/>
          </a:xfrm>
          <a:prstGeom prst="rect">
            <a:avLst/>
          </a:prstGeom>
          <a:solidFill>
            <a:schemeClr val="lt2"/>
          </a:solidFill>
          <a:ln>
            <a:noFill/>
          </a:ln>
        </p:spPr>
        <p:txBody>
          <a:bodyPr anchorCtr="0" anchor="ctr" bIns="36000" lIns="72000" spcFirstLastPara="1" rIns="72000" wrap="square" tIns="72000">
            <a:norm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59" name="Google Shape;3959;p145"/>
          <p:cNvSpPr/>
          <p:nvPr/>
        </p:nvSpPr>
        <p:spPr>
          <a:xfrm>
            <a:off x="636607" y="2176043"/>
            <a:ext cx="7663839" cy="1002064"/>
          </a:xfrm>
          <a:prstGeom prst="triangle">
            <a:avLst>
              <a:gd fmla="val 50000" name="adj"/>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3960" name="Google Shape;3960;p145"/>
          <p:cNvSpPr txBox="1"/>
          <p:nvPr/>
        </p:nvSpPr>
        <p:spPr>
          <a:xfrm>
            <a:off x="3124200" y="4229943"/>
            <a:ext cx="5227320" cy="837302"/>
          </a:xfrm>
          <a:prstGeom prst="rect">
            <a:avLst/>
          </a:prstGeom>
          <a:solidFill>
            <a:schemeClr val="lt2"/>
          </a:solidFill>
          <a:ln>
            <a:noFill/>
          </a:ln>
        </p:spPr>
        <p:txBody>
          <a:bodyPr anchorCtr="0" anchor="ctr" bIns="36000" lIns="72000" spcFirstLastPara="1" rIns="72000" wrap="square" tIns="72000">
            <a:norm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61" name="Google Shape;3961;p145"/>
          <p:cNvSpPr txBox="1"/>
          <p:nvPr/>
        </p:nvSpPr>
        <p:spPr>
          <a:xfrm>
            <a:off x="3124200" y="5158384"/>
            <a:ext cx="5227320" cy="837302"/>
          </a:xfrm>
          <a:prstGeom prst="rect">
            <a:avLst/>
          </a:prstGeom>
          <a:solidFill>
            <a:schemeClr val="lt2"/>
          </a:solidFill>
          <a:ln>
            <a:noFill/>
          </a:ln>
        </p:spPr>
        <p:txBody>
          <a:bodyPr anchorCtr="0" anchor="ctr" bIns="36000" lIns="72000" spcFirstLastPara="1" rIns="72000" wrap="square" tIns="72000">
            <a:norm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3962" name="Google Shape;3962;p145"/>
          <p:cNvSpPr txBox="1"/>
          <p:nvPr/>
        </p:nvSpPr>
        <p:spPr>
          <a:xfrm>
            <a:off x="636606" y="3301501"/>
            <a:ext cx="2335193" cy="837302"/>
          </a:xfrm>
          <a:prstGeom prst="rect">
            <a:avLst/>
          </a:prstGeom>
          <a:solidFill>
            <a:srgbClr val="CCE2FF"/>
          </a:solidFill>
          <a:ln>
            <a:noFill/>
          </a:ln>
        </p:spPr>
        <p:txBody>
          <a:bodyPr anchorCtr="0" anchor="ctr" bIns="36000" lIns="468000" spcFirstLastPara="1" rIns="36000" wrap="square" tIns="3600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sit amet, </a:t>
            </a:r>
            <a:endParaRPr b="1" sz="1400">
              <a:solidFill>
                <a:schemeClr val="dk1"/>
              </a:solidFill>
              <a:latin typeface="Montserrat"/>
              <a:ea typeface="Montserrat"/>
              <a:cs typeface="Montserrat"/>
              <a:sym typeface="Montserrat"/>
            </a:endParaRPr>
          </a:p>
        </p:txBody>
      </p:sp>
      <p:sp>
        <p:nvSpPr>
          <p:cNvPr id="3963" name="Google Shape;3963;p145"/>
          <p:cNvSpPr txBox="1"/>
          <p:nvPr/>
        </p:nvSpPr>
        <p:spPr>
          <a:xfrm>
            <a:off x="636606" y="4229943"/>
            <a:ext cx="2335193" cy="837302"/>
          </a:xfrm>
          <a:prstGeom prst="rect">
            <a:avLst/>
          </a:prstGeom>
          <a:solidFill>
            <a:srgbClr val="CCE2FF"/>
          </a:solidFill>
          <a:ln>
            <a:noFill/>
          </a:ln>
        </p:spPr>
        <p:txBody>
          <a:bodyPr anchorCtr="0" anchor="ctr" bIns="36000" lIns="468000" spcFirstLastPara="1" rIns="36000" wrap="square" tIns="3600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sit amet, </a:t>
            </a:r>
            <a:endParaRPr b="1" sz="1400">
              <a:solidFill>
                <a:schemeClr val="dk1"/>
              </a:solidFill>
              <a:latin typeface="Montserrat"/>
              <a:ea typeface="Montserrat"/>
              <a:cs typeface="Montserrat"/>
              <a:sym typeface="Montserrat"/>
            </a:endParaRPr>
          </a:p>
        </p:txBody>
      </p:sp>
      <p:sp>
        <p:nvSpPr>
          <p:cNvPr id="3964" name="Google Shape;3964;p145"/>
          <p:cNvSpPr txBox="1"/>
          <p:nvPr/>
        </p:nvSpPr>
        <p:spPr>
          <a:xfrm>
            <a:off x="636606" y="5158384"/>
            <a:ext cx="2335193" cy="837302"/>
          </a:xfrm>
          <a:prstGeom prst="rect">
            <a:avLst/>
          </a:prstGeom>
          <a:solidFill>
            <a:srgbClr val="CCE2FF"/>
          </a:solidFill>
          <a:ln>
            <a:noFill/>
          </a:ln>
        </p:spPr>
        <p:txBody>
          <a:bodyPr anchorCtr="0" anchor="ctr" bIns="36000" lIns="468000" spcFirstLastPara="1" rIns="36000" wrap="square" tIns="3600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sit amet, </a:t>
            </a:r>
            <a:endParaRPr b="1" sz="1400">
              <a:solidFill>
                <a:schemeClr val="dk1"/>
              </a:solidFill>
              <a:latin typeface="Montserrat"/>
              <a:ea typeface="Montserrat"/>
              <a:cs typeface="Montserrat"/>
              <a:sym typeface="Montserrat"/>
            </a:endParaRPr>
          </a:p>
        </p:txBody>
      </p:sp>
      <p:grpSp>
        <p:nvGrpSpPr>
          <p:cNvPr id="3965" name="Google Shape;3965;p145"/>
          <p:cNvGrpSpPr/>
          <p:nvPr/>
        </p:nvGrpSpPr>
        <p:grpSpPr>
          <a:xfrm>
            <a:off x="363795" y="3429761"/>
            <a:ext cx="580782" cy="580782"/>
            <a:chOff x="1390775" y="1390753"/>
            <a:chExt cx="1493520" cy="1493520"/>
          </a:xfrm>
        </p:grpSpPr>
        <p:sp>
          <p:nvSpPr>
            <p:cNvPr id="3966" name="Google Shape;3966;p145"/>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967" name="Google Shape;3967;p145"/>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3968" name="Google Shape;3968;p145"/>
          <p:cNvGrpSpPr/>
          <p:nvPr/>
        </p:nvGrpSpPr>
        <p:grpSpPr>
          <a:xfrm>
            <a:off x="363795" y="4358203"/>
            <a:ext cx="580782" cy="580782"/>
            <a:chOff x="1390775" y="1390753"/>
            <a:chExt cx="1493520" cy="1493520"/>
          </a:xfrm>
        </p:grpSpPr>
        <p:sp>
          <p:nvSpPr>
            <p:cNvPr id="3969" name="Google Shape;3969;p145"/>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970" name="Google Shape;3970;p145"/>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3971" name="Google Shape;3971;p145"/>
          <p:cNvGrpSpPr/>
          <p:nvPr/>
        </p:nvGrpSpPr>
        <p:grpSpPr>
          <a:xfrm>
            <a:off x="363795" y="5286644"/>
            <a:ext cx="580782" cy="580782"/>
            <a:chOff x="1390775" y="1390753"/>
            <a:chExt cx="1493520" cy="1493520"/>
          </a:xfrm>
        </p:grpSpPr>
        <p:sp>
          <p:nvSpPr>
            <p:cNvPr id="3972" name="Google Shape;3972;p145"/>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3973" name="Google Shape;3973;p145"/>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3974" name="Google Shape;3974;p145"/>
          <p:cNvSpPr txBox="1"/>
          <p:nvPr/>
        </p:nvSpPr>
        <p:spPr>
          <a:xfrm>
            <a:off x="9052562" y="1502161"/>
            <a:ext cx="2761543" cy="38332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2"/>
                </a:solidFill>
                <a:latin typeface="Montserrat"/>
                <a:ea typeface="Montserrat"/>
                <a:cs typeface="Montserrat"/>
                <a:sym typeface="Montserrat"/>
              </a:rPr>
              <a:t>Lorem ipsum dolor </a:t>
            </a:r>
            <a:endParaRPr b="1" sz="1600">
              <a:solidFill>
                <a:schemeClr val="accent2"/>
              </a:solidFill>
              <a:latin typeface="Montserrat"/>
              <a:ea typeface="Montserrat"/>
              <a:cs typeface="Montserrat"/>
              <a:sym typeface="Montserrat"/>
            </a:endParaRPr>
          </a:p>
        </p:txBody>
      </p:sp>
      <p:sp>
        <p:nvSpPr>
          <p:cNvPr id="3975" name="Google Shape;3975;p145"/>
          <p:cNvSpPr txBox="1"/>
          <p:nvPr/>
        </p:nvSpPr>
        <p:spPr>
          <a:xfrm>
            <a:off x="9052561" y="2011680"/>
            <a:ext cx="2761544" cy="3949273"/>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a:t>
            </a:r>
            <a:endParaRPr/>
          </a:p>
          <a:p>
            <a:pPr indent="0" lvl="0" marL="0" marR="0" rtl="0" algn="l">
              <a:spcBef>
                <a:spcPts val="0"/>
              </a:spcBef>
              <a:spcAft>
                <a:spcPts val="0"/>
              </a:spcAft>
              <a:buNone/>
            </a:pPr>
            <a:r>
              <a:t/>
            </a:r>
            <a:endParaRPr sz="1400">
              <a:solidFill>
                <a:schemeClr val="dk1"/>
              </a:solidFill>
              <a:latin typeface="Montserrat"/>
              <a:ea typeface="Montserrat"/>
              <a:cs typeface="Montserrat"/>
              <a:sym typeface="Montserrat"/>
            </a:endParaRPr>
          </a:p>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 </a:t>
            </a:r>
            <a:endParaRPr/>
          </a:p>
        </p:txBody>
      </p:sp>
      <p:sp>
        <p:nvSpPr>
          <p:cNvPr id="3976" name="Google Shape;3976;p14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80" name="Shape 3980"/>
        <p:cNvGrpSpPr/>
        <p:nvPr/>
      </p:nvGrpSpPr>
      <p:grpSpPr>
        <a:xfrm>
          <a:off x="0" y="0"/>
          <a:ext cx="0" cy="0"/>
          <a:chOff x="0" y="0"/>
          <a:chExt cx="0" cy="0"/>
        </a:xfrm>
      </p:grpSpPr>
      <p:sp>
        <p:nvSpPr>
          <p:cNvPr id="3981" name="Google Shape;3981;p14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Pyramid with Supporting Table</a:t>
            </a:r>
            <a:endParaRPr/>
          </a:p>
        </p:txBody>
      </p:sp>
      <p:sp>
        <p:nvSpPr>
          <p:cNvPr id="3982" name="Google Shape;3982;p146"/>
          <p:cNvSpPr/>
          <p:nvPr/>
        </p:nvSpPr>
        <p:spPr>
          <a:xfrm flipH="1" rot="10800000">
            <a:off x="6597444" y="1507570"/>
            <a:ext cx="5201018" cy="848752"/>
          </a:xfrm>
          <a:prstGeom prst="flowChartManualOperation">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800">
              <a:solidFill>
                <a:schemeClr val="lt1"/>
              </a:solidFill>
              <a:latin typeface="Montserrat"/>
              <a:ea typeface="Montserrat"/>
              <a:cs typeface="Montserrat"/>
              <a:sym typeface="Montserrat"/>
            </a:endParaRPr>
          </a:p>
        </p:txBody>
      </p:sp>
      <p:sp>
        <p:nvSpPr>
          <p:cNvPr id="3983" name="Google Shape;3983;p146"/>
          <p:cNvSpPr txBox="1"/>
          <p:nvPr/>
        </p:nvSpPr>
        <p:spPr>
          <a:xfrm>
            <a:off x="7446886" y="1721920"/>
            <a:ext cx="3502133" cy="538109"/>
          </a:xfrm>
          <a:prstGeom prst="rect">
            <a:avLst/>
          </a:prstGeom>
          <a:no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sit amet, </a:t>
            </a:r>
            <a:endParaRPr/>
          </a:p>
        </p:txBody>
      </p:sp>
      <p:grpSp>
        <p:nvGrpSpPr>
          <p:cNvPr id="3984" name="Google Shape;3984;p146"/>
          <p:cNvGrpSpPr/>
          <p:nvPr/>
        </p:nvGrpSpPr>
        <p:grpSpPr>
          <a:xfrm>
            <a:off x="363795" y="1824616"/>
            <a:ext cx="6118028" cy="370849"/>
            <a:chOff x="363794" y="1525675"/>
            <a:chExt cx="2402555" cy="424144"/>
          </a:xfrm>
        </p:grpSpPr>
        <p:sp>
          <p:nvSpPr>
            <p:cNvPr id="3985" name="Google Shape;3985;p146"/>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3986" name="Google Shape;3986;p146"/>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sp>
        <p:nvSpPr>
          <p:cNvPr id="3987" name="Google Shape;3987;p146"/>
          <p:cNvSpPr txBox="1"/>
          <p:nvPr/>
        </p:nvSpPr>
        <p:spPr>
          <a:xfrm>
            <a:off x="6597444" y="3657244"/>
            <a:ext cx="2557598" cy="1023917"/>
          </a:xfrm>
          <a:prstGeom prst="rect">
            <a:avLst/>
          </a:prstGeom>
          <a:solidFill>
            <a:srgbClr val="CCE2FF"/>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 dolor sit amet, </a:t>
            </a:r>
            <a:endParaRPr/>
          </a:p>
        </p:txBody>
      </p:sp>
      <p:sp>
        <p:nvSpPr>
          <p:cNvPr id="3988" name="Google Shape;3988;p146"/>
          <p:cNvSpPr txBox="1"/>
          <p:nvPr/>
        </p:nvSpPr>
        <p:spPr>
          <a:xfrm>
            <a:off x="9240864" y="3657243"/>
            <a:ext cx="2557598" cy="1023917"/>
          </a:xfrm>
          <a:prstGeom prst="rect">
            <a:avLst/>
          </a:prstGeom>
          <a:solidFill>
            <a:srgbClr val="CCE2FF"/>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 dolor sit amet, </a:t>
            </a:r>
            <a:endParaRPr/>
          </a:p>
        </p:txBody>
      </p:sp>
      <p:sp>
        <p:nvSpPr>
          <p:cNvPr id="3989" name="Google Shape;3989;p146"/>
          <p:cNvSpPr txBox="1"/>
          <p:nvPr/>
        </p:nvSpPr>
        <p:spPr>
          <a:xfrm>
            <a:off x="6597444" y="4832871"/>
            <a:ext cx="985457" cy="1023917"/>
          </a:xfrm>
          <a:prstGeom prst="rect">
            <a:avLst/>
          </a:prstGeom>
          <a:solidFill>
            <a:srgbClr val="E0D9EF"/>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a:t>
            </a:r>
            <a:endParaRPr/>
          </a:p>
        </p:txBody>
      </p:sp>
      <p:sp>
        <p:nvSpPr>
          <p:cNvPr id="3990" name="Google Shape;3990;p146"/>
          <p:cNvSpPr txBox="1"/>
          <p:nvPr/>
        </p:nvSpPr>
        <p:spPr>
          <a:xfrm>
            <a:off x="7651334" y="4832871"/>
            <a:ext cx="985457" cy="1023917"/>
          </a:xfrm>
          <a:prstGeom prst="rect">
            <a:avLst/>
          </a:prstGeom>
          <a:solidFill>
            <a:srgbClr val="E0D9EF"/>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a:t>
            </a:r>
            <a:endParaRPr/>
          </a:p>
        </p:txBody>
      </p:sp>
      <p:sp>
        <p:nvSpPr>
          <p:cNvPr id="3991" name="Google Shape;3991;p146"/>
          <p:cNvSpPr txBox="1"/>
          <p:nvPr/>
        </p:nvSpPr>
        <p:spPr>
          <a:xfrm>
            <a:off x="8705225" y="4832871"/>
            <a:ext cx="985457" cy="1023917"/>
          </a:xfrm>
          <a:prstGeom prst="rect">
            <a:avLst/>
          </a:prstGeom>
          <a:solidFill>
            <a:srgbClr val="E0D9EF"/>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a:t>
            </a:r>
            <a:endParaRPr/>
          </a:p>
        </p:txBody>
      </p:sp>
      <p:sp>
        <p:nvSpPr>
          <p:cNvPr id="3992" name="Google Shape;3992;p146"/>
          <p:cNvSpPr txBox="1"/>
          <p:nvPr/>
        </p:nvSpPr>
        <p:spPr>
          <a:xfrm>
            <a:off x="9759114" y="4832871"/>
            <a:ext cx="985457" cy="1023917"/>
          </a:xfrm>
          <a:prstGeom prst="rect">
            <a:avLst/>
          </a:prstGeom>
          <a:solidFill>
            <a:srgbClr val="E0D9EF"/>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a:t>
            </a:r>
            <a:endParaRPr/>
          </a:p>
        </p:txBody>
      </p:sp>
      <p:sp>
        <p:nvSpPr>
          <p:cNvPr id="3993" name="Google Shape;3993;p146"/>
          <p:cNvSpPr txBox="1"/>
          <p:nvPr/>
        </p:nvSpPr>
        <p:spPr>
          <a:xfrm>
            <a:off x="10813005" y="4832871"/>
            <a:ext cx="985457" cy="1023917"/>
          </a:xfrm>
          <a:prstGeom prst="rect">
            <a:avLst/>
          </a:prstGeom>
          <a:solidFill>
            <a:srgbClr val="E0D9EF"/>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a:t>
            </a:r>
            <a:endParaRPr/>
          </a:p>
        </p:txBody>
      </p:sp>
      <p:sp>
        <p:nvSpPr>
          <p:cNvPr id="3994" name="Google Shape;3994;p146"/>
          <p:cNvSpPr txBox="1"/>
          <p:nvPr/>
        </p:nvSpPr>
        <p:spPr>
          <a:xfrm>
            <a:off x="6597444" y="2481614"/>
            <a:ext cx="1677514" cy="1023917"/>
          </a:xfrm>
          <a:prstGeom prst="rect">
            <a:avLst/>
          </a:prstGeom>
          <a:solidFill>
            <a:srgbClr val="DAECF5"/>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 dolor sit amet, </a:t>
            </a:r>
            <a:endParaRPr/>
          </a:p>
        </p:txBody>
      </p:sp>
      <p:sp>
        <p:nvSpPr>
          <p:cNvPr id="3995" name="Google Shape;3995;p146"/>
          <p:cNvSpPr txBox="1"/>
          <p:nvPr/>
        </p:nvSpPr>
        <p:spPr>
          <a:xfrm>
            <a:off x="8359196" y="2481614"/>
            <a:ext cx="1677514" cy="1023917"/>
          </a:xfrm>
          <a:prstGeom prst="rect">
            <a:avLst/>
          </a:prstGeom>
          <a:solidFill>
            <a:srgbClr val="DAECF5"/>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 dolor sit amet, </a:t>
            </a:r>
            <a:endParaRPr/>
          </a:p>
        </p:txBody>
      </p:sp>
      <p:sp>
        <p:nvSpPr>
          <p:cNvPr id="3996" name="Google Shape;3996;p146"/>
          <p:cNvSpPr txBox="1"/>
          <p:nvPr/>
        </p:nvSpPr>
        <p:spPr>
          <a:xfrm>
            <a:off x="10119897" y="2481614"/>
            <a:ext cx="1677514" cy="1023917"/>
          </a:xfrm>
          <a:prstGeom prst="rect">
            <a:avLst/>
          </a:prstGeom>
          <a:solidFill>
            <a:srgbClr val="DAECF5"/>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b="1" lang="en-US" sz="1100">
                <a:solidFill>
                  <a:schemeClr val="dk1"/>
                </a:solidFill>
                <a:latin typeface="Montserrat"/>
                <a:ea typeface="Montserrat"/>
                <a:cs typeface="Montserrat"/>
                <a:sym typeface="Montserrat"/>
              </a:rPr>
              <a:t>Lorem ipsum dolor sit amet, </a:t>
            </a:r>
            <a:endParaRPr/>
          </a:p>
        </p:txBody>
      </p:sp>
      <p:sp>
        <p:nvSpPr>
          <p:cNvPr id="3997" name="Google Shape;3997;p146"/>
          <p:cNvSpPr txBox="1"/>
          <p:nvPr/>
        </p:nvSpPr>
        <p:spPr>
          <a:xfrm>
            <a:off x="363794" y="2523913"/>
            <a:ext cx="1486773" cy="93841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4"/>
                </a:solidFill>
                <a:latin typeface="Montserrat"/>
                <a:ea typeface="Montserrat"/>
                <a:cs typeface="Montserrat"/>
                <a:sym typeface="Montserrat"/>
              </a:rPr>
              <a:t>Lorem ipsum dolor </a:t>
            </a:r>
            <a:endParaRPr b="1" sz="1600">
              <a:solidFill>
                <a:schemeClr val="accent4"/>
              </a:solidFill>
              <a:latin typeface="Montserrat"/>
              <a:ea typeface="Montserrat"/>
              <a:cs typeface="Montserrat"/>
              <a:sym typeface="Montserrat"/>
            </a:endParaRPr>
          </a:p>
        </p:txBody>
      </p:sp>
      <p:sp>
        <p:nvSpPr>
          <p:cNvPr id="3998" name="Google Shape;3998;p146"/>
          <p:cNvSpPr txBox="1"/>
          <p:nvPr/>
        </p:nvSpPr>
        <p:spPr>
          <a:xfrm>
            <a:off x="2071868" y="2523914"/>
            <a:ext cx="4224760" cy="938411"/>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sz="1400">
              <a:solidFill>
                <a:schemeClr val="dk1"/>
              </a:solidFill>
              <a:latin typeface="Montserrat"/>
              <a:ea typeface="Montserrat"/>
              <a:cs typeface="Montserrat"/>
              <a:sym typeface="Montserrat"/>
            </a:endParaRPr>
          </a:p>
        </p:txBody>
      </p:sp>
      <p:cxnSp>
        <p:nvCxnSpPr>
          <p:cNvPr id="3999" name="Google Shape;3999;p146"/>
          <p:cNvCxnSpPr/>
          <p:nvPr/>
        </p:nvCxnSpPr>
        <p:spPr>
          <a:xfrm>
            <a:off x="363794" y="3581387"/>
            <a:ext cx="11433617" cy="0"/>
          </a:xfrm>
          <a:prstGeom prst="straightConnector1">
            <a:avLst/>
          </a:prstGeom>
          <a:noFill/>
          <a:ln cap="flat" cmpd="sng" w="9525">
            <a:solidFill>
              <a:srgbClr val="BFBFBF"/>
            </a:solidFill>
            <a:prstDash val="solid"/>
            <a:miter lim="8000"/>
            <a:headEnd len="sm" w="sm" type="none"/>
            <a:tailEnd len="sm" w="sm" type="none"/>
          </a:ln>
        </p:spPr>
      </p:cxnSp>
      <p:cxnSp>
        <p:nvCxnSpPr>
          <p:cNvPr id="4000" name="Google Shape;4000;p146"/>
          <p:cNvCxnSpPr/>
          <p:nvPr/>
        </p:nvCxnSpPr>
        <p:spPr>
          <a:xfrm>
            <a:off x="363794" y="4757016"/>
            <a:ext cx="11433617" cy="0"/>
          </a:xfrm>
          <a:prstGeom prst="straightConnector1">
            <a:avLst/>
          </a:prstGeom>
          <a:noFill/>
          <a:ln cap="flat" cmpd="sng" w="9525">
            <a:solidFill>
              <a:srgbClr val="BFBFBF"/>
            </a:solidFill>
            <a:prstDash val="solid"/>
            <a:miter lim="8000"/>
            <a:headEnd len="sm" w="sm" type="none"/>
            <a:tailEnd len="sm" w="sm" type="none"/>
          </a:ln>
        </p:spPr>
      </p:cxnSp>
      <p:sp>
        <p:nvSpPr>
          <p:cNvPr id="4001" name="Google Shape;4001;p146"/>
          <p:cNvSpPr txBox="1"/>
          <p:nvPr/>
        </p:nvSpPr>
        <p:spPr>
          <a:xfrm>
            <a:off x="363794" y="3742750"/>
            <a:ext cx="1486773" cy="93841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2"/>
                </a:solidFill>
                <a:latin typeface="Montserrat"/>
                <a:ea typeface="Montserrat"/>
                <a:cs typeface="Montserrat"/>
                <a:sym typeface="Montserrat"/>
              </a:rPr>
              <a:t>Lorem ipsum dolor </a:t>
            </a:r>
            <a:endParaRPr b="1" sz="1600">
              <a:solidFill>
                <a:schemeClr val="accent2"/>
              </a:solidFill>
              <a:latin typeface="Montserrat"/>
              <a:ea typeface="Montserrat"/>
              <a:cs typeface="Montserrat"/>
              <a:sym typeface="Montserrat"/>
            </a:endParaRPr>
          </a:p>
        </p:txBody>
      </p:sp>
      <p:sp>
        <p:nvSpPr>
          <p:cNvPr id="4002" name="Google Shape;4002;p146"/>
          <p:cNvSpPr txBox="1"/>
          <p:nvPr/>
        </p:nvSpPr>
        <p:spPr>
          <a:xfrm>
            <a:off x="2071868" y="3742750"/>
            <a:ext cx="4224760" cy="938411"/>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sz="1400">
              <a:solidFill>
                <a:schemeClr val="dk1"/>
              </a:solidFill>
              <a:latin typeface="Montserrat"/>
              <a:ea typeface="Montserrat"/>
              <a:cs typeface="Montserrat"/>
              <a:sym typeface="Montserrat"/>
            </a:endParaRPr>
          </a:p>
        </p:txBody>
      </p:sp>
      <p:sp>
        <p:nvSpPr>
          <p:cNvPr id="4003" name="Google Shape;4003;p146"/>
          <p:cNvSpPr txBox="1"/>
          <p:nvPr/>
        </p:nvSpPr>
        <p:spPr>
          <a:xfrm>
            <a:off x="363794" y="4918377"/>
            <a:ext cx="1486773" cy="93841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6"/>
                </a:solidFill>
                <a:latin typeface="Montserrat"/>
                <a:ea typeface="Montserrat"/>
                <a:cs typeface="Montserrat"/>
                <a:sym typeface="Montserrat"/>
              </a:rPr>
              <a:t>Lorem ipsum dolor </a:t>
            </a:r>
            <a:endParaRPr b="1" sz="1600">
              <a:solidFill>
                <a:schemeClr val="accent6"/>
              </a:solidFill>
              <a:latin typeface="Montserrat"/>
              <a:ea typeface="Montserrat"/>
              <a:cs typeface="Montserrat"/>
              <a:sym typeface="Montserrat"/>
            </a:endParaRPr>
          </a:p>
        </p:txBody>
      </p:sp>
      <p:sp>
        <p:nvSpPr>
          <p:cNvPr id="4004" name="Google Shape;4004;p146"/>
          <p:cNvSpPr txBox="1"/>
          <p:nvPr/>
        </p:nvSpPr>
        <p:spPr>
          <a:xfrm>
            <a:off x="2071868" y="4918377"/>
            <a:ext cx="4224760" cy="938411"/>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sz="1400">
              <a:solidFill>
                <a:schemeClr val="dk1"/>
              </a:solidFill>
              <a:latin typeface="Montserrat"/>
              <a:ea typeface="Montserrat"/>
              <a:cs typeface="Montserrat"/>
              <a:sym typeface="Montserrat"/>
            </a:endParaRPr>
          </a:p>
        </p:txBody>
      </p:sp>
      <p:sp>
        <p:nvSpPr>
          <p:cNvPr id="4005" name="Google Shape;4005;p14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09" name="Shape 4009"/>
        <p:cNvGrpSpPr/>
        <p:nvPr/>
      </p:nvGrpSpPr>
      <p:grpSpPr>
        <a:xfrm>
          <a:off x="0" y="0"/>
          <a:ext cx="0" cy="0"/>
          <a:chOff x="0" y="0"/>
          <a:chExt cx="0" cy="0"/>
        </a:xfrm>
      </p:grpSpPr>
      <p:sp>
        <p:nvSpPr>
          <p:cNvPr id="4010" name="Google Shape;4010;p147"/>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Timelines</a:t>
            </a:r>
            <a:endParaRPr/>
          </a:p>
        </p:txBody>
      </p:sp>
    </p:spTree>
  </p:cSld>
  <p:clrMapOvr>
    <a:masterClrMapping/>
  </p:clrMapOvr>
</p:sld>
</file>

<file path=ppt/slides/slide1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14" name="Shape 4014"/>
        <p:cNvGrpSpPr/>
        <p:nvPr/>
      </p:nvGrpSpPr>
      <p:grpSpPr>
        <a:xfrm>
          <a:off x="0" y="0"/>
          <a:ext cx="0" cy="0"/>
          <a:chOff x="0" y="0"/>
          <a:chExt cx="0" cy="0"/>
        </a:xfrm>
      </p:grpSpPr>
      <p:sp>
        <p:nvSpPr>
          <p:cNvPr id="4015" name="Google Shape;4015;p148"/>
          <p:cNvSpPr/>
          <p:nvPr/>
        </p:nvSpPr>
        <p:spPr>
          <a:xfrm>
            <a:off x="363794" y="2666541"/>
            <a:ext cx="11434668" cy="212200"/>
          </a:xfrm>
          <a:prstGeom prst="rightArrow">
            <a:avLst>
              <a:gd fmla="val 50000" name="adj1"/>
              <a:gd fmla="val 50000" name="adj2"/>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016" name="Google Shape;4016;p14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Three-Step Horizontal Timeline</a:t>
            </a:r>
            <a:endParaRPr/>
          </a:p>
        </p:txBody>
      </p:sp>
      <p:grpSp>
        <p:nvGrpSpPr>
          <p:cNvPr id="4017" name="Google Shape;4017;p148"/>
          <p:cNvGrpSpPr/>
          <p:nvPr/>
        </p:nvGrpSpPr>
        <p:grpSpPr>
          <a:xfrm>
            <a:off x="1787763" y="1535937"/>
            <a:ext cx="893149" cy="893149"/>
            <a:chOff x="1390775" y="1390753"/>
            <a:chExt cx="1493520" cy="1493520"/>
          </a:xfrm>
        </p:grpSpPr>
        <p:sp>
          <p:nvSpPr>
            <p:cNvPr id="4018" name="Google Shape;4018;p148"/>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019" name="Google Shape;4019;p14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4020" name="Google Shape;4020;p148"/>
          <p:cNvSpPr/>
          <p:nvPr/>
        </p:nvSpPr>
        <p:spPr>
          <a:xfrm rot="-5400000">
            <a:off x="2029524" y="1524289"/>
            <a:ext cx="409627" cy="2496704"/>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48"/>
          <p:cNvSpPr txBox="1"/>
          <p:nvPr/>
        </p:nvSpPr>
        <p:spPr>
          <a:xfrm>
            <a:off x="1005958" y="2587810"/>
            <a:ext cx="2456711"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1</a:t>
            </a:r>
            <a:endParaRPr/>
          </a:p>
        </p:txBody>
      </p:sp>
      <p:sp>
        <p:nvSpPr>
          <p:cNvPr id="4022" name="Google Shape;4022;p148"/>
          <p:cNvSpPr/>
          <p:nvPr/>
        </p:nvSpPr>
        <p:spPr>
          <a:xfrm rot="-5400000">
            <a:off x="5876315" y="1524290"/>
            <a:ext cx="409627" cy="2496704"/>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48"/>
          <p:cNvSpPr txBox="1"/>
          <p:nvPr/>
        </p:nvSpPr>
        <p:spPr>
          <a:xfrm>
            <a:off x="4852758" y="2587810"/>
            <a:ext cx="2456711"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2</a:t>
            </a:r>
            <a:endParaRPr/>
          </a:p>
        </p:txBody>
      </p:sp>
      <p:sp>
        <p:nvSpPr>
          <p:cNvPr id="4024" name="Google Shape;4024;p148"/>
          <p:cNvSpPr/>
          <p:nvPr/>
        </p:nvSpPr>
        <p:spPr>
          <a:xfrm rot="-5400000">
            <a:off x="9723106" y="1524291"/>
            <a:ext cx="409627" cy="2496704"/>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48"/>
          <p:cNvSpPr txBox="1"/>
          <p:nvPr/>
        </p:nvSpPr>
        <p:spPr>
          <a:xfrm>
            <a:off x="8699558" y="2587810"/>
            <a:ext cx="2456711"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3</a:t>
            </a:r>
            <a:endParaRPr/>
          </a:p>
        </p:txBody>
      </p:sp>
      <p:grpSp>
        <p:nvGrpSpPr>
          <p:cNvPr id="4026" name="Google Shape;4026;p148"/>
          <p:cNvGrpSpPr/>
          <p:nvPr/>
        </p:nvGrpSpPr>
        <p:grpSpPr>
          <a:xfrm>
            <a:off x="5634554" y="1535937"/>
            <a:ext cx="893149" cy="893149"/>
            <a:chOff x="1390775" y="1390753"/>
            <a:chExt cx="1493520" cy="1493520"/>
          </a:xfrm>
        </p:grpSpPr>
        <p:sp>
          <p:nvSpPr>
            <p:cNvPr id="4027" name="Google Shape;4027;p148"/>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028" name="Google Shape;4028;p14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4029" name="Google Shape;4029;p148"/>
          <p:cNvGrpSpPr/>
          <p:nvPr/>
        </p:nvGrpSpPr>
        <p:grpSpPr>
          <a:xfrm>
            <a:off x="9481345" y="1535937"/>
            <a:ext cx="893149" cy="893149"/>
            <a:chOff x="1390775" y="1390753"/>
            <a:chExt cx="1493520" cy="1493520"/>
          </a:xfrm>
        </p:grpSpPr>
        <p:sp>
          <p:nvSpPr>
            <p:cNvPr id="4030" name="Google Shape;4030;p148"/>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031" name="Google Shape;4031;p14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4032" name="Google Shape;4032;p148"/>
          <p:cNvSpPr txBox="1"/>
          <p:nvPr/>
        </p:nvSpPr>
        <p:spPr>
          <a:xfrm>
            <a:off x="985986" y="3167771"/>
            <a:ext cx="2346494"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033" name="Google Shape;4033;p148"/>
          <p:cNvSpPr txBox="1"/>
          <p:nvPr/>
        </p:nvSpPr>
        <p:spPr>
          <a:xfrm>
            <a:off x="985985" y="3443121"/>
            <a:ext cx="2346494"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4034" name="Google Shape;4034;p148"/>
          <p:cNvSpPr txBox="1"/>
          <p:nvPr/>
        </p:nvSpPr>
        <p:spPr>
          <a:xfrm>
            <a:off x="4832777" y="3167771"/>
            <a:ext cx="2346494"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035" name="Google Shape;4035;p148"/>
          <p:cNvSpPr txBox="1"/>
          <p:nvPr/>
        </p:nvSpPr>
        <p:spPr>
          <a:xfrm>
            <a:off x="4832776" y="3443121"/>
            <a:ext cx="2346494"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4036" name="Google Shape;4036;p148"/>
          <p:cNvSpPr txBox="1"/>
          <p:nvPr/>
        </p:nvSpPr>
        <p:spPr>
          <a:xfrm>
            <a:off x="8679568" y="3167771"/>
            <a:ext cx="2346494"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037" name="Google Shape;4037;p148"/>
          <p:cNvSpPr txBox="1"/>
          <p:nvPr/>
        </p:nvSpPr>
        <p:spPr>
          <a:xfrm>
            <a:off x="8679567" y="3443121"/>
            <a:ext cx="2346494"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4038" name="Google Shape;4038;p148"/>
          <p:cNvSpPr txBox="1"/>
          <p:nvPr/>
        </p:nvSpPr>
        <p:spPr>
          <a:xfrm>
            <a:off x="622418" y="5320648"/>
            <a:ext cx="10917543" cy="643994"/>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a:t>
            </a:r>
            <a:endParaRPr/>
          </a:p>
        </p:txBody>
      </p:sp>
      <p:sp>
        <p:nvSpPr>
          <p:cNvPr id="4039" name="Google Shape;4039;p14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43" name="Shape 4043"/>
        <p:cNvGrpSpPr/>
        <p:nvPr/>
      </p:nvGrpSpPr>
      <p:grpSpPr>
        <a:xfrm>
          <a:off x="0" y="0"/>
          <a:ext cx="0" cy="0"/>
          <a:chOff x="0" y="0"/>
          <a:chExt cx="0" cy="0"/>
        </a:xfrm>
      </p:grpSpPr>
      <p:sp>
        <p:nvSpPr>
          <p:cNvPr id="4044" name="Google Shape;4044;p149"/>
          <p:cNvSpPr/>
          <p:nvPr/>
        </p:nvSpPr>
        <p:spPr>
          <a:xfrm>
            <a:off x="363794" y="2666541"/>
            <a:ext cx="11434668" cy="212200"/>
          </a:xfrm>
          <a:prstGeom prst="rightArrow">
            <a:avLst>
              <a:gd fmla="val 50000" name="adj1"/>
              <a:gd fmla="val 50000" name="adj2"/>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045" name="Google Shape;4045;p14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Four-Step Horizontal Timeline</a:t>
            </a:r>
            <a:endParaRPr/>
          </a:p>
        </p:txBody>
      </p:sp>
      <p:grpSp>
        <p:nvGrpSpPr>
          <p:cNvPr id="4046" name="Google Shape;4046;p149"/>
          <p:cNvGrpSpPr/>
          <p:nvPr/>
        </p:nvGrpSpPr>
        <p:grpSpPr>
          <a:xfrm>
            <a:off x="1506045" y="1535937"/>
            <a:ext cx="893149" cy="893149"/>
            <a:chOff x="1390775" y="1390753"/>
            <a:chExt cx="1493520" cy="1493520"/>
          </a:xfrm>
        </p:grpSpPr>
        <p:sp>
          <p:nvSpPr>
            <p:cNvPr id="4047" name="Google Shape;4047;p149"/>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048" name="Google Shape;4048;p149"/>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4049" name="Google Shape;4049;p149"/>
          <p:cNvGrpSpPr/>
          <p:nvPr/>
        </p:nvGrpSpPr>
        <p:grpSpPr>
          <a:xfrm>
            <a:off x="4258384" y="1535937"/>
            <a:ext cx="893149" cy="893149"/>
            <a:chOff x="1390775" y="1390753"/>
            <a:chExt cx="1493520" cy="1493520"/>
          </a:xfrm>
        </p:grpSpPr>
        <p:sp>
          <p:nvSpPr>
            <p:cNvPr id="4050" name="Google Shape;4050;p149"/>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051" name="Google Shape;4051;p149"/>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4052" name="Google Shape;4052;p149"/>
          <p:cNvGrpSpPr/>
          <p:nvPr/>
        </p:nvGrpSpPr>
        <p:grpSpPr>
          <a:xfrm>
            <a:off x="7010723" y="1535937"/>
            <a:ext cx="893149" cy="893149"/>
            <a:chOff x="1390775" y="1390753"/>
            <a:chExt cx="1493520" cy="1493520"/>
          </a:xfrm>
        </p:grpSpPr>
        <p:sp>
          <p:nvSpPr>
            <p:cNvPr id="4053" name="Google Shape;4053;p149"/>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054" name="Google Shape;4054;p149"/>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4055" name="Google Shape;4055;p149"/>
          <p:cNvSpPr txBox="1"/>
          <p:nvPr/>
        </p:nvSpPr>
        <p:spPr>
          <a:xfrm>
            <a:off x="622418" y="5320648"/>
            <a:ext cx="10917543" cy="643994"/>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a:t>
            </a:r>
            <a:endParaRPr/>
          </a:p>
        </p:txBody>
      </p:sp>
      <p:sp>
        <p:nvSpPr>
          <p:cNvPr id="4056" name="Google Shape;4056;p149"/>
          <p:cNvSpPr/>
          <p:nvPr/>
        </p:nvSpPr>
        <p:spPr>
          <a:xfrm rot="-5400000">
            <a:off x="1747806" y="1691477"/>
            <a:ext cx="409627" cy="2162328"/>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49"/>
          <p:cNvSpPr txBox="1"/>
          <p:nvPr/>
        </p:nvSpPr>
        <p:spPr>
          <a:xfrm>
            <a:off x="891446" y="2587822"/>
            <a:ext cx="2122335"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1</a:t>
            </a:r>
            <a:endParaRPr/>
          </a:p>
        </p:txBody>
      </p:sp>
      <p:sp>
        <p:nvSpPr>
          <p:cNvPr id="4058" name="Google Shape;4058;p149"/>
          <p:cNvSpPr txBox="1"/>
          <p:nvPr/>
        </p:nvSpPr>
        <p:spPr>
          <a:xfrm>
            <a:off x="871456" y="3167771"/>
            <a:ext cx="2032235"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059" name="Google Shape;4059;p149"/>
          <p:cNvSpPr txBox="1"/>
          <p:nvPr/>
        </p:nvSpPr>
        <p:spPr>
          <a:xfrm>
            <a:off x="871455" y="3443121"/>
            <a:ext cx="2032235"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4060" name="Google Shape;4060;p149"/>
          <p:cNvSpPr/>
          <p:nvPr/>
        </p:nvSpPr>
        <p:spPr>
          <a:xfrm rot="-5400000">
            <a:off x="4500145" y="1691478"/>
            <a:ext cx="409627" cy="2162328"/>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49"/>
          <p:cNvSpPr txBox="1"/>
          <p:nvPr/>
        </p:nvSpPr>
        <p:spPr>
          <a:xfrm>
            <a:off x="3643771" y="2587822"/>
            <a:ext cx="2122335"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2</a:t>
            </a:r>
            <a:endParaRPr/>
          </a:p>
        </p:txBody>
      </p:sp>
      <p:sp>
        <p:nvSpPr>
          <p:cNvPr id="4062" name="Google Shape;4062;p149"/>
          <p:cNvSpPr txBox="1"/>
          <p:nvPr/>
        </p:nvSpPr>
        <p:spPr>
          <a:xfrm>
            <a:off x="3623795" y="3167771"/>
            <a:ext cx="2032235"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063" name="Google Shape;4063;p149"/>
          <p:cNvSpPr txBox="1"/>
          <p:nvPr/>
        </p:nvSpPr>
        <p:spPr>
          <a:xfrm>
            <a:off x="3623794" y="3443121"/>
            <a:ext cx="2032235"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4064" name="Google Shape;4064;p149"/>
          <p:cNvSpPr/>
          <p:nvPr/>
        </p:nvSpPr>
        <p:spPr>
          <a:xfrm rot="-5400000">
            <a:off x="7252484" y="1691479"/>
            <a:ext cx="409627" cy="2162328"/>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49"/>
          <p:cNvSpPr txBox="1"/>
          <p:nvPr/>
        </p:nvSpPr>
        <p:spPr>
          <a:xfrm>
            <a:off x="6396121" y="2587822"/>
            <a:ext cx="2122335"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3</a:t>
            </a:r>
            <a:endParaRPr/>
          </a:p>
        </p:txBody>
      </p:sp>
      <p:sp>
        <p:nvSpPr>
          <p:cNvPr id="4066" name="Google Shape;4066;p149"/>
          <p:cNvSpPr txBox="1"/>
          <p:nvPr/>
        </p:nvSpPr>
        <p:spPr>
          <a:xfrm>
            <a:off x="6376134" y="3167771"/>
            <a:ext cx="2032235"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067" name="Google Shape;4067;p149"/>
          <p:cNvSpPr txBox="1"/>
          <p:nvPr/>
        </p:nvSpPr>
        <p:spPr>
          <a:xfrm>
            <a:off x="6376133" y="3443121"/>
            <a:ext cx="2032235"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4068" name="Google Shape;4068;p149"/>
          <p:cNvSpPr/>
          <p:nvPr/>
        </p:nvSpPr>
        <p:spPr>
          <a:xfrm rot="-5400000">
            <a:off x="10004824" y="1691479"/>
            <a:ext cx="409627" cy="2162328"/>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49"/>
          <p:cNvSpPr txBox="1"/>
          <p:nvPr/>
        </p:nvSpPr>
        <p:spPr>
          <a:xfrm>
            <a:off x="9148446" y="2587822"/>
            <a:ext cx="2122335"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4</a:t>
            </a:r>
            <a:endParaRPr/>
          </a:p>
        </p:txBody>
      </p:sp>
      <p:sp>
        <p:nvSpPr>
          <p:cNvPr id="4070" name="Google Shape;4070;p149"/>
          <p:cNvSpPr txBox="1"/>
          <p:nvPr/>
        </p:nvSpPr>
        <p:spPr>
          <a:xfrm>
            <a:off x="9128474" y="3167771"/>
            <a:ext cx="2032235" cy="2122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071" name="Google Shape;4071;p149"/>
          <p:cNvSpPr txBox="1"/>
          <p:nvPr/>
        </p:nvSpPr>
        <p:spPr>
          <a:xfrm>
            <a:off x="9128473" y="3443121"/>
            <a:ext cx="2032235"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grpSp>
        <p:nvGrpSpPr>
          <p:cNvPr id="4072" name="Google Shape;4072;p149"/>
          <p:cNvGrpSpPr/>
          <p:nvPr/>
        </p:nvGrpSpPr>
        <p:grpSpPr>
          <a:xfrm>
            <a:off x="9763063" y="1535937"/>
            <a:ext cx="893149" cy="893149"/>
            <a:chOff x="1390775" y="1390753"/>
            <a:chExt cx="1493520" cy="1493520"/>
          </a:xfrm>
        </p:grpSpPr>
        <p:sp>
          <p:nvSpPr>
            <p:cNvPr id="4073" name="Google Shape;4073;p149"/>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074" name="Google Shape;4074;p149"/>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4075" name="Google Shape;4075;p14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3" name="Shape 463"/>
        <p:cNvGrpSpPr/>
        <p:nvPr/>
      </p:nvGrpSpPr>
      <p:grpSpPr>
        <a:xfrm>
          <a:off x="0" y="0"/>
          <a:ext cx="0" cy="0"/>
          <a:chOff x="0" y="0"/>
          <a:chExt cx="0" cy="0"/>
        </a:xfrm>
      </p:grpSpPr>
      <p:sp>
        <p:nvSpPr>
          <p:cNvPr id="464" name="Google Shape;464;p15"/>
          <p:cNvSpPr txBox="1"/>
          <p:nvPr>
            <p:ph type="title"/>
          </p:nvPr>
        </p:nvSpPr>
        <p:spPr>
          <a:xfrm>
            <a:off x="363794" y="2692824"/>
            <a:ext cx="2796095" cy="1472349"/>
          </a:xfrm>
          <a:prstGeom prst="rect">
            <a:avLst/>
          </a:prstGeom>
          <a:noFill/>
          <a:ln>
            <a:noFill/>
          </a:ln>
        </p:spPr>
        <p:txBody>
          <a:bodyPr anchorCtr="0" anchor="ctr"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Table of Contents – Five Segments</a:t>
            </a:r>
            <a:endParaRPr/>
          </a:p>
        </p:txBody>
      </p:sp>
      <p:grpSp>
        <p:nvGrpSpPr>
          <p:cNvPr id="465" name="Google Shape;465;p15"/>
          <p:cNvGrpSpPr/>
          <p:nvPr/>
        </p:nvGrpSpPr>
        <p:grpSpPr>
          <a:xfrm>
            <a:off x="4144465" y="525397"/>
            <a:ext cx="7346495" cy="952883"/>
            <a:chOff x="4144465" y="525397"/>
            <a:chExt cx="7346495" cy="952883"/>
          </a:xfrm>
        </p:grpSpPr>
        <p:sp>
          <p:nvSpPr>
            <p:cNvPr id="466" name="Google Shape;466;p15"/>
            <p:cNvSpPr txBox="1"/>
            <p:nvPr/>
          </p:nvSpPr>
          <p:spPr>
            <a:xfrm>
              <a:off x="4144465" y="525397"/>
              <a:ext cx="734649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1. Lorem ipsum dolor </a:t>
              </a:r>
              <a:endParaRPr b="1" sz="1600">
                <a:solidFill>
                  <a:schemeClr val="dk1"/>
                </a:solidFill>
                <a:latin typeface="Montserrat"/>
                <a:ea typeface="Montserrat"/>
                <a:cs typeface="Montserrat"/>
                <a:sym typeface="Montserrat"/>
              </a:endParaRPr>
            </a:p>
          </p:txBody>
        </p:sp>
        <p:sp>
          <p:nvSpPr>
            <p:cNvPr id="467" name="Google Shape;467;p15"/>
            <p:cNvSpPr txBox="1"/>
            <p:nvPr/>
          </p:nvSpPr>
          <p:spPr>
            <a:xfrm>
              <a:off x="4399280" y="913883"/>
              <a:ext cx="7091680" cy="564397"/>
            </a:xfrm>
            <a:prstGeom prst="rect">
              <a:avLst/>
            </a:prstGeom>
            <a:noFill/>
            <a:ln>
              <a:noFill/>
            </a:ln>
          </p:spPr>
          <p:txBody>
            <a:bodyPr anchorCtr="0" anchor="t" bIns="0" lIns="0" spcFirstLastPara="1" rIns="0" wrap="square" tIns="0">
              <a:normAutofit fontScale="92500" lnSpcReduction="1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0" lvl="0" marL="0" marR="0" rtl="0" algn="l">
                <a:spcBef>
                  <a:spcPts val="0"/>
                </a:spcBef>
                <a:spcAft>
                  <a:spcPts val="0"/>
                </a:spcAft>
                <a:buNone/>
              </a:pPr>
              <a:r>
                <a:t/>
              </a:r>
              <a:endParaRPr sz="1400">
                <a:solidFill>
                  <a:schemeClr val="dk1"/>
                </a:solidFill>
                <a:latin typeface="Montserrat"/>
                <a:ea typeface="Montserrat"/>
                <a:cs typeface="Montserrat"/>
                <a:sym typeface="Montserrat"/>
              </a:endParaRPr>
            </a:p>
          </p:txBody>
        </p:sp>
      </p:grpSp>
      <p:grpSp>
        <p:nvGrpSpPr>
          <p:cNvPr id="468" name="Google Shape;468;p15"/>
          <p:cNvGrpSpPr/>
          <p:nvPr/>
        </p:nvGrpSpPr>
        <p:grpSpPr>
          <a:xfrm>
            <a:off x="4144465" y="1634107"/>
            <a:ext cx="7346495" cy="952883"/>
            <a:chOff x="4144465" y="1634107"/>
            <a:chExt cx="7346495" cy="952883"/>
          </a:xfrm>
        </p:grpSpPr>
        <p:sp>
          <p:nvSpPr>
            <p:cNvPr id="469" name="Google Shape;469;p15"/>
            <p:cNvSpPr txBox="1"/>
            <p:nvPr/>
          </p:nvSpPr>
          <p:spPr>
            <a:xfrm>
              <a:off x="4144465" y="1634107"/>
              <a:ext cx="734649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2. Lorem ipsum dolor </a:t>
              </a:r>
              <a:endParaRPr b="1" sz="1600">
                <a:solidFill>
                  <a:schemeClr val="dk1"/>
                </a:solidFill>
                <a:latin typeface="Montserrat"/>
                <a:ea typeface="Montserrat"/>
                <a:cs typeface="Montserrat"/>
                <a:sym typeface="Montserrat"/>
              </a:endParaRPr>
            </a:p>
          </p:txBody>
        </p:sp>
        <p:sp>
          <p:nvSpPr>
            <p:cNvPr id="470" name="Google Shape;470;p15"/>
            <p:cNvSpPr txBox="1"/>
            <p:nvPr/>
          </p:nvSpPr>
          <p:spPr>
            <a:xfrm>
              <a:off x="4399280" y="2022593"/>
              <a:ext cx="7091680" cy="564397"/>
            </a:xfrm>
            <a:prstGeom prst="rect">
              <a:avLst/>
            </a:prstGeom>
            <a:noFill/>
            <a:ln>
              <a:noFill/>
            </a:ln>
          </p:spPr>
          <p:txBody>
            <a:bodyPr anchorCtr="0" anchor="t" bIns="0" lIns="0" spcFirstLastPara="1" rIns="0" wrap="square" tIns="0">
              <a:normAutofit fontScale="92500" lnSpcReduction="1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0" lvl="0" marL="0" marR="0" rtl="0" algn="l">
                <a:spcBef>
                  <a:spcPts val="0"/>
                </a:spcBef>
                <a:spcAft>
                  <a:spcPts val="0"/>
                </a:spcAft>
                <a:buNone/>
              </a:pPr>
              <a:r>
                <a:t/>
              </a:r>
              <a:endParaRPr sz="1400">
                <a:solidFill>
                  <a:schemeClr val="dk1"/>
                </a:solidFill>
                <a:latin typeface="Montserrat"/>
                <a:ea typeface="Montserrat"/>
                <a:cs typeface="Montserrat"/>
                <a:sym typeface="Montserrat"/>
              </a:endParaRPr>
            </a:p>
          </p:txBody>
        </p:sp>
      </p:grpSp>
      <p:grpSp>
        <p:nvGrpSpPr>
          <p:cNvPr id="471" name="Google Shape;471;p15"/>
          <p:cNvGrpSpPr/>
          <p:nvPr/>
        </p:nvGrpSpPr>
        <p:grpSpPr>
          <a:xfrm>
            <a:off x="4144465" y="2742817"/>
            <a:ext cx="7346495" cy="952883"/>
            <a:chOff x="4144465" y="2742817"/>
            <a:chExt cx="7346495" cy="952883"/>
          </a:xfrm>
        </p:grpSpPr>
        <p:sp>
          <p:nvSpPr>
            <p:cNvPr id="472" name="Google Shape;472;p15"/>
            <p:cNvSpPr txBox="1"/>
            <p:nvPr/>
          </p:nvSpPr>
          <p:spPr>
            <a:xfrm>
              <a:off x="4144465" y="2742817"/>
              <a:ext cx="734649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3. Lorem ipsum dolor </a:t>
              </a:r>
              <a:endParaRPr b="1" sz="1600">
                <a:solidFill>
                  <a:schemeClr val="dk1"/>
                </a:solidFill>
                <a:latin typeface="Montserrat"/>
                <a:ea typeface="Montserrat"/>
                <a:cs typeface="Montserrat"/>
                <a:sym typeface="Montserrat"/>
              </a:endParaRPr>
            </a:p>
          </p:txBody>
        </p:sp>
        <p:sp>
          <p:nvSpPr>
            <p:cNvPr id="473" name="Google Shape;473;p15"/>
            <p:cNvSpPr txBox="1"/>
            <p:nvPr/>
          </p:nvSpPr>
          <p:spPr>
            <a:xfrm>
              <a:off x="4399280" y="3131303"/>
              <a:ext cx="7091680" cy="564397"/>
            </a:xfrm>
            <a:prstGeom prst="rect">
              <a:avLst/>
            </a:prstGeom>
            <a:noFill/>
            <a:ln>
              <a:noFill/>
            </a:ln>
          </p:spPr>
          <p:txBody>
            <a:bodyPr anchorCtr="0" anchor="t" bIns="0" lIns="0" spcFirstLastPara="1" rIns="0" wrap="square" tIns="0">
              <a:normAutofit fontScale="92500" lnSpcReduction="1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0" lvl="0" marL="0" marR="0" rtl="0" algn="l">
                <a:spcBef>
                  <a:spcPts val="0"/>
                </a:spcBef>
                <a:spcAft>
                  <a:spcPts val="0"/>
                </a:spcAft>
                <a:buNone/>
              </a:pPr>
              <a:r>
                <a:t/>
              </a:r>
              <a:endParaRPr sz="1400">
                <a:solidFill>
                  <a:schemeClr val="dk1"/>
                </a:solidFill>
                <a:latin typeface="Montserrat"/>
                <a:ea typeface="Montserrat"/>
                <a:cs typeface="Montserrat"/>
                <a:sym typeface="Montserrat"/>
              </a:endParaRPr>
            </a:p>
          </p:txBody>
        </p:sp>
      </p:grpSp>
      <p:grpSp>
        <p:nvGrpSpPr>
          <p:cNvPr id="474" name="Google Shape;474;p15"/>
          <p:cNvGrpSpPr/>
          <p:nvPr/>
        </p:nvGrpSpPr>
        <p:grpSpPr>
          <a:xfrm>
            <a:off x="4144465" y="3851527"/>
            <a:ext cx="7346495" cy="952883"/>
            <a:chOff x="4144465" y="3851527"/>
            <a:chExt cx="7346495" cy="952883"/>
          </a:xfrm>
        </p:grpSpPr>
        <p:sp>
          <p:nvSpPr>
            <p:cNvPr id="475" name="Google Shape;475;p15"/>
            <p:cNvSpPr txBox="1"/>
            <p:nvPr/>
          </p:nvSpPr>
          <p:spPr>
            <a:xfrm>
              <a:off x="4144465" y="3851527"/>
              <a:ext cx="734649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4. Lorem ipsum dolor </a:t>
              </a:r>
              <a:endParaRPr b="1" sz="1600">
                <a:solidFill>
                  <a:schemeClr val="dk1"/>
                </a:solidFill>
                <a:latin typeface="Montserrat"/>
                <a:ea typeface="Montserrat"/>
                <a:cs typeface="Montserrat"/>
                <a:sym typeface="Montserrat"/>
              </a:endParaRPr>
            </a:p>
          </p:txBody>
        </p:sp>
        <p:sp>
          <p:nvSpPr>
            <p:cNvPr id="476" name="Google Shape;476;p15"/>
            <p:cNvSpPr txBox="1"/>
            <p:nvPr/>
          </p:nvSpPr>
          <p:spPr>
            <a:xfrm>
              <a:off x="4399280" y="4240013"/>
              <a:ext cx="7091680" cy="564397"/>
            </a:xfrm>
            <a:prstGeom prst="rect">
              <a:avLst/>
            </a:prstGeom>
            <a:noFill/>
            <a:ln>
              <a:noFill/>
            </a:ln>
          </p:spPr>
          <p:txBody>
            <a:bodyPr anchorCtr="0" anchor="t" bIns="0" lIns="0" spcFirstLastPara="1" rIns="0" wrap="square" tIns="0">
              <a:normAutofit fontScale="92500" lnSpcReduction="1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0" lvl="0" marL="0" marR="0" rtl="0" algn="l">
                <a:spcBef>
                  <a:spcPts val="0"/>
                </a:spcBef>
                <a:spcAft>
                  <a:spcPts val="0"/>
                </a:spcAft>
                <a:buNone/>
              </a:pPr>
              <a:r>
                <a:t/>
              </a:r>
              <a:endParaRPr sz="1400">
                <a:solidFill>
                  <a:schemeClr val="dk1"/>
                </a:solidFill>
                <a:latin typeface="Montserrat"/>
                <a:ea typeface="Montserrat"/>
                <a:cs typeface="Montserrat"/>
                <a:sym typeface="Montserrat"/>
              </a:endParaRPr>
            </a:p>
          </p:txBody>
        </p:sp>
      </p:grpSp>
      <p:grpSp>
        <p:nvGrpSpPr>
          <p:cNvPr id="477" name="Google Shape;477;p15"/>
          <p:cNvGrpSpPr/>
          <p:nvPr/>
        </p:nvGrpSpPr>
        <p:grpSpPr>
          <a:xfrm>
            <a:off x="4144465" y="4960237"/>
            <a:ext cx="7346495" cy="952883"/>
            <a:chOff x="4144465" y="4960237"/>
            <a:chExt cx="7346495" cy="952883"/>
          </a:xfrm>
        </p:grpSpPr>
        <p:sp>
          <p:nvSpPr>
            <p:cNvPr id="478" name="Google Shape;478;p15"/>
            <p:cNvSpPr txBox="1"/>
            <p:nvPr/>
          </p:nvSpPr>
          <p:spPr>
            <a:xfrm>
              <a:off x="4144465" y="4960237"/>
              <a:ext cx="734649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5. Lorem ipsum dolor </a:t>
              </a:r>
              <a:endParaRPr b="1" sz="1600">
                <a:solidFill>
                  <a:schemeClr val="dk1"/>
                </a:solidFill>
                <a:latin typeface="Montserrat"/>
                <a:ea typeface="Montserrat"/>
                <a:cs typeface="Montserrat"/>
                <a:sym typeface="Montserrat"/>
              </a:endParaRPr>
            </a:p>
          </p:txBody>
        </p:sp>
        <p:sp>
          <p:nvSpPr>
            <p:cNvPr id="479" name="Google Shape;479;p15"/>
            <p:cNvSpPr txBox="1"/>
            <p:nvPr/>
          </p:nvSpPr>
          <p:spPr>
            <a:xfrm>
              <a:off x="4399280" y="5348723"/>
              <a:ext cx="7091680" cy="564397"/>
            </a:xfrm>
            <a:prstGeom prst="rect">
              <a:avLst/>
            </a:prstGeom>
            <a:noFill/>
            <a:ln>
              <a:noFill/>
            </a:ln>
          </p:spPr>
          <p:txBody>
            <a:bodyPr anchorCtr="0" anchor="t" bIns="0" lIns="0" spcFirstLastPara="1" rIns="0" wrap="square" tIns="0">
              <a:normAutofit fontScale="92500" lnSpcReduction="1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0" lvl="0" marL="0" marR="0" rtl="0" algn="l">
                <a:spcBef>
                  <a:spcPts val="0"/>
                </a:spcBef>
                <a:spcAft>
                  <a:spcPts val="0"/>
                </a:spcAft>
                <a:buNone/>
              </a:pPr>
              <a:r>
                <a:t/>
              </a:r>
              <a:endParaRPr sz="1400">
                <a:solidFill>
                  <a:schemeClr val="dk1"/>
                </a:solidFill>
                <a:latin typeface="Montserrat"/>
                <a:ea typeface="Montserrat"/>
                <a:cs typeface="Montserrat"/>
                <a:sym typeface="Montserrat"/>
              </a:endParaRPr>
            </a:p>
          </p:txBody>
        </p:sp>
      </p:grpSp>
      <p:sp>
        <p:nvSpPr>
          <p:cNvPr id="480" name="Google Shape;480;p1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9" name="Shape 4079"/>
        <p:cNvGrpSpPr/>
        <p:nvPr/>
      </p:nvGrpSpPr>
      <p:grpSpPr>
        <a:xfrm>
          <a:off x="0" y="0"/>
          <a:ext cx="0" cy="0"/>
          <a:chOff x="0" y="0"/>
          <a:chExt cx="0" cy="0"/>
        </a:xfrm>
      </p:grpSpPr>
      <p:sp>
        <p:nvSpPr>
          <p:cNvPr id="4080" name="Google Shape;4080;p150"/>
          <p:cNvSpPr/>
          <p:nvPr/>
        </p:nvSpPr>
        <p:spPr>
          <a:xfrm>
            <a:off x="363794" y="2666541"/>
            <a:ext cx="11434668" cy="212200"/>
          </a:xfrm>
          <a:prstGeom prst="rightArrow">
            <a:avLst>
              <a:gd fmla="val 50000" name="adj1"/>
              <a:gd fmla="val 50000" name="adj2"/>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081" name="Google Shape;4081;p15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Five-Step Horizontal Timeline</a:t>
            </a:r>
            <a:endParaRPr/>
          </a:p>
        </p:txBody>
      </p:sp>
      <p:grpSp>
        <p:nvGrpSpPr>
          <p:cNvPr id="4082" name="Google Shape;4082;p150"/>
          <p:cNvGrpSpPr/>
          <p:nvPr/>
        </p:nvGrpSpPr>
        <p:grpSpPr>
          <a:xfrm>
            <a:off x="1264075" y="1535937"/>
            <a:ext cx="893149" cy="893149"/>
            <a:chOff x="1390775" y="1390753"/>
            <a:chExt cx="1493520" cy="1493520"/>
          </a:xfrm>
        </p:grpSpPr>
        <p:sp>
          <p:nvSpPr>
            <p:cNvPr id="4083" name="Google Shape;4083;p150"/>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084" name="Google Shape;4084;p150"/>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4085" name="Google Shape;4085;p150"/>
          <p:cNvGrpSpPr/>
          <p:nvPr/>
        </p:nvGrpSpPr>
        <p:grpSpPr>
          <a:xfrm>
            <a:off x="3449315" y="1535937"/>
            <a:ext cx="893149" cy="893149"/>
            <a:chOff x="1390775" y="1390753"/>
            <a:chExt cx="1493520" cy="1493520"/>
          </a:xfrm>
        </p:grpSpPr>
        <p:sp>
          <p:nvSpPr>
            <p:cNvPr id="4086" name="Google Shape;4086;p150"/>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087" name="Google Shape;4087;p150"/>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4088" name="Google Shape;4088;p150"/>
          <p:cNvGrpSpPr/>
          <p:nvPr/>
        </p:nvGrpSpPr>
        <p:grpSpPr>
          <a:xfrm>
            <a:off x="5634555" y="1535937"/>
            <a:ext cx="893149" cy="893149"/>
            <a:chOff x="1390775" y="1390753"/>
            <a:chExt cx="1493520" cy="1493520"/>
          </a:xfrm>
        </p:grpSpPr>
        <p:sp>
          <p:nvSpPr>
            <p:cNvPr id="4089" name="Google Shape;4089;p150"/>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090" name="Google Shape;4090;p150"/>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4091" name="Google Shape;4091;p150"/>
          <p:cNvSpPr txBox="1"/>
          <p:nvPr/>
        </p:nvSpPr>
        <p:spPr>
          <a:xfrm>
            <a:off x="622418" y="5320648"/>
            <a:ext cx="10917543" cy="643994"/>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a:t>
            </a:r>
            <a:endParaRPr/>
          </a:p>
        </p:txBody>
      </p:sp>
      <p:grpSp>
        <p:nvGrpSpPr>
          <p:cNvPr id="4092" name="Google Shape;4092;p150"/>
          <p:cNvGrpSpPr/>
          <p:nvPr/>
        </p:nvGrpSpPr>
        <p:grpSpPr>
          <a:xfrm>
            <a:off x="7819795" y="1535937"/>
            <a:ext cx="893149" cy="893149"/>
            <a:chOff x="1390775" y="1390753"/>
            <a:chExt cx="1493520" cy="1493520"/>
          </a:xfrm>
        </p:grpSpPr>
        <p:sp>
          <p:nvSpPr>
            <p:cNvPr id="4093" name="Google Shape;4093;p150"/>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094" name="Google Shape;4094;p150"/>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4095" name="Google Shape;4095;p150"/>
          <p:cNvSpPr/>
          <p:nvPr/>
        </p:nvSpPr>
        <p:spPr>
          <a:xfrm rot="-5400000">
            <a:off x="1505836" y="1914240"/>
            <a:ext cx="409627" cy="1716802"/>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50"/>
          <p:cNvSpPr txBox="1"/>
          <p:nvPr/>
        </p:nvSpPr>
        <p:spPr>
          <a:xfrm>
            <a:off x="872234" y="2587809"/>
            <a:ext cx="1676809"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1</a:t>
            </a:r>
            <a:endParaRPr/>
          </a:p>
        </p:txBody>
      </p:sp>
      <p:sp>
        <p:nvSpPr>
          <p:cNvPr id="4097" name="Google Shape;4097;p150"/>
          <p:cNvSpPr txBox="1"/>
          <p:nvPr/>
        </p:nvSpPr>
        <p:spPr>
          <a:xfrm>
            <a:off x="852249" y="3167771"/>
            <a:ext cx="1613513" cy="212200"/>
          </a:xfrm>
          <a:prstGeom prst="rect">
            <a:avLst/>
          </a:prstGeom>
          <a:noFill/>
          <a:ln>
            <a:noFill/>
          </a:ln>
        </p:spPr>
        <p:txBody>
          <a:bodyPr anchorCtr="0" anchor="ctr" bIns="0" lIns="0" spcFirstLastPara="1" rIns="0" wrap="square" tIns="0">
            <a:normAutofit fontScale="85000" lnSpcReduction="1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098" name="Google Shape;4098;p150"/>
          <p:cNvSpPr txBox="1"/>
          <p:nvPr/>
        </p:nvSpPr>
        <p:spPr>
          <a:xfrm>
            <a:off x="852248" y="3443121"/>
            <a:ext cx="1613513" cy="154402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4099" name="Google Shape;4099;p150"/>
          <p:cNvSpPr/>
          <p:nvPr/>
        </p:nvSpPr>
        <p:spPr>
          <a:xfrm rot="-5400000">
            <a:off x="3691076" y="1914241"/>
            <a:ext cx="409627" cy="1716802"/>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50"/>
          <p:cNvSpPr txBox="1"/>
          <p:nvPr/>
        </p:nvSpPr>
        <p:spPr>
          <a:xfrm>
            <a:off x="3057484" y="2587809"/>
            <a:ext cx="1676809"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2</a:t>
            </a:r>
            <a:endParaRPr/>
          </a:p>
        </p:txBody>
      </p:sp>
      <p:sp>
        <p:nvSpPr>
          <p:cNvPr id="4101" name="Google Shape;4101;p150"/>
          <p:cNvSpPr txBox="1"/>
          <p:nvPr/>
        </p:nvSpPr>
        <p:spPr>
          <a:xfrm>
            <a:off x="3037489" y="3167771"/>
            <a:ext cx="1613513" cy="212200"/>
          </a:xfrm>
          <a:prstGeom prst="rect">
            <a:avLst/>
          </a:prstGeom>
          <a:noFill/>
          <a:ln>
            <a:noFill/>
          </a:ln>
        </p:spPr>
        <p:txBody>
          <a:bodyPr anchorCtr="0" anchor="ctr" bIns="0" lIns="0" spcFirstLastPara="1" rIns="0" wrap="square" tIns="0">
            <a:normAutofit fontScale="85000" lnSpcReduction="1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102" name="Google Shape;4102;p150"/>
          <p:cNvSpPr txBox="1"/>
          <p:nvPr/>
        </p:nvSpPr>
        <p:spPr>
          <a:xfrm>
            <a:off x="3037488" y="3443121"/>
            <a:ext cx="1613513" cy="154402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4103" name="Google Shape;4103;p150"/>
          <p:cNvSpPr/>
          <p:nvPr/>
        </p:nvSpPr>
        <p:spPr>
          <a:xfrm rot="-5400000">
            <a:off x="5876316" y="1914242"/>
            <a:ext cx="409627" cy="1716802"/>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50"/>
          <p:cNvSpPr txBox="1"/>
          <p:nvPr/>
        </p:nvSpPr>
        <p:spPr>
          <a:xfrm>
            <a:off x="5242709" y="2587809"/>
            <a:ext cx="1676809"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3</a:t>
            </a:r>
            <a:endParaRPr/>
          </a:p>
        </p:txBody>
      </p:sp>
      <p:sp>
        <p:nvSpPr>
          <p:cNvPr id="4105" name="Google Shape;4105;p150"/>
          <p:cNvSpPr txBox="1"/>
          <p:nvPr/>
        </p:nvSpPr>
        <p:spPr>
          <a:xfrm>
            <a:off x="5222729" y="3167771"/>
            <a:ext cx="1613513" cy="212200"/>
          </a:xfrm>
          <a:prstGeom prst="rect">
            <a:avLst/>
          </a:prstGeom>
          <a:noFill/>
          <a:ln>
            <a:noFill/>
          </a:ln>
        </p:spPr>
        <p:txBody>
          <a:bodyPr anchorCtr="0" anchor="ctr" bIns="0" lIns="0" spcFirstLastPara="1" rIns="0" wrap="square" tIns="0">
            <a:normAutofit fontScale="85000" lnSpcReduction="1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106" name="Google Shape;4106;p150"/>
          <p:cNvSpPr txBox="1"/>
          <p:nvPr/>
        </p:nvSpPr>
        <p:spPr>
          <a:xfrm>
            <a:off x="5222728" y="3443121"/>
            <a:ext cx="1613513" cy="154402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4107" name="Google Shape;4107;p150"/>
          <p:cNvSpPr/>
          <p:nvPr/>
        </p:nvSpPr>
        <p:spPr>
          <a:xfrm rot="-5400000">
            <a:off x="8061556" y="1914242"/>
            <a:ext cx="409627" cy="1716802"/>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50"/>
          <p:cNvSpPr txBox="1"/>
          <p:nvPr/>
        </p:nvSpPr>
        <p:spPr>
          <a:xfrm>
            <a:off x="7427959" y="2587809"/>
            <a:ext cx="1676809"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4</a:t>
            </a:r>
            <a:endParaRPr/>
          </a:p>
        </p:txBody>
      </p:sp>
      <p:sp>
        <p:nvSpPr>
          <p:cNvPr id="4109" name="Google Shape;4109;p150"/>
          <p:cNvSpPr txBox="1"/>
          <p:nvPr/>
        </p:nvSpPr>
        <p:spPr>
          <a:xfrm>
            <a:off x="7407969" y="3167771"/>
            <a:ext cx="1613513" cy="212200"/>
          </a:xfrm>
          <a:prstGeom prst="rect">
            <a:avLst/>
          </a:prstGeom>
          <a:noFill/>
          <a:ln>
            <a:noFill/>
          </a:ln>
        </p:spPr>
        <p:txBody>
          <a:bodyPr anchorCtr="0" anchor="ctr" bIns="0" lIns="0" spcFirstLastPara="1" rIns="0" wrap="square" tIns="0">
            <a:normAutofit fontScale="85000" lnSpcReduction="1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110" name="Google Shape;4110;p150"/>
          <p:cNvSpPr txBox="1"/>
          <p:nvPr/>
        </p:nvSpPr>
        <p:spPr>
          <a:xfrm>
            <a:off x="7407968" y="3443121"/>
            <a:ext cx="1613513" cy="154402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4111" name="Google Shape;4111;p150"/>
          <p:cNvSpPr/>
          <p:nvPr/>
        </p:nvSpPr>
        <p:spPr>
          <a:xfrm rot="-5400000">
            <a:off x="10246794" y="1914242"/>
            <a:ext cx="409627" cy="1716802"/>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50"/>
          <p:cNvSpPr txBox="1"/>
          <p:nvPr/>
        </p:nvSpPr>
        <p:spPr>
          <a:xfrm>
            <a:off x="9613184" y="2587809"/>
            <a:ext cx="1676809"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Montserrat"/>
                <a:ea typeface="Montserrat"/>
                <a:cs typeface="Montserrat"/>
                <a:sym typeface="Montserrat"/>
              </a:rPr>
              <a:t>Year 5</a:t>
            </a:r>
            <a:endParaRPr/>
          </a:p>
        </p:txBody>
      </p:sp>
      <p:sp>
        <p:nvSpPr>
          <p:cNvPr id="4113" name="Google Shape;4113;p150"/>
          <p:cNvSpPr txBox="1"/>
          <p:nvPr/>
        </p:nvSpPr>
        <p:spPr>
          <a:xfrm>
            <a:off x="9593207" y="3167771"/>
            <a:ext cx="1613513" cy="212200"/>
          </a:xfrm>
          <a:prstGeom prst="rect">
            <a:avLst/>
          </a:prstGeom>
          <a:noFill/>
          <a:ln>
            <a:noFill/>
          </a:ln>
        </p:spPr>
        <p:txBody>
          <a:bodyPr anchorCtr="0" anchor="ctr" bIns="0" lIns="0" spcFirstLastPara="1" rIns="0" wrap="square" tIns="0">
            <a:normAutofit fontScale="85000" lnSpcReduction="1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4114" name="Google Shape;4114;p150"/>
          <p:cNvSpPr txBox="1"/>
          <p:nvPr/>
        </p:nvSpPr>
        <p:spPr>
          <a:xfrm>
            <a:off x="9593206" y="3443121"/>
            <a:ext cx="1613513" cy="154402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grpSp>
        <p:nvGrpSpPr>
          <p:cNvPr id="4115" name="Google Shape;4115;p150"/>
          <p:cNvGrpSpPr/>
          <p:nvPr/>
        </p:nvGrpSpPr>
        <p:grpSpPr>
          <a:xfrm>
            <a:off x="10005033" y="1535937"/>
            <a:ext cx="893149" cy="893149"/>
            <a:chOff x="1390775" y="1390753"/>
            <a:chExt cx="1493520" cy="1493520"/>
          </a:xfrm>
        </p:grpSpPr>
        <p:sp>
          <p:nvSpPr>
            <p:cNvPr id="4116" name="Google Shape;4116;p150"/>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117" name="Google Shape;4117;p150"/>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4118" name="Google Shape;4118;p15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2" name="Shape 4122"/>
        <p:cNvGrpSpPr/>
        <p:nvPr/>
      </p:nvGrpSpPr>
      <p:grpSpPr>
        <a:xfrm>
          <a:off x="0" y="0"/>
          <a:ext cx="0" cy="0"/>
          <a:chOff x="0" y="0"/>
          <a:chExt cx="0" cy="0"/>
        </a:xfrm>
      </p:grpSpPr>
      <p:sp>
        <p:nvSpPr>
          <p:cNvPr id="4123" name="Google Shape;4123;p151"/>
          <p:cNvSpPr/>
          <p:nvPr/>
        </p:nvSpPr>
        <p:spPr>
          <a:xfrm>
            <a:off x="363794" y="2666541"/>
            <a:ext cx="11434668" cy="212200"/>
          </a:xfrm>
          <a:prstGeom prst="rightArrow">
            <a:avLst>
              <a:gd fmla="val 50000" name="adj1"/>
              <a:gd fmla="val 50000" name="adj2"/>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124" name="Google Shape;4124;p15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Six-Step Horizontal Timeline</a:t>
            </a:r>
            <a:endParaRPr/>
          </a:p>
        </p:txBody>
      </p:sp>
      <p:grpSp>
        <p:nvGrpSpPr>
          <p:cNvPr id="4125" name="Google Shape;4125;p151"/>
          <p:cNvGrpSpPr/>
          <p:nvPr/>
        </p:nvGrpSpPr>
        <p:grpSpPr>
          <a:xfrm>
            <a:off x="1079095" y="1705159"/>
            <a:ext cx="717266" cy="717266"/>
            <a:chOff x="1390775" y="1390753"/>
            <a:chExt cx="1493520" cy="1493520"/>
          </a:xfrm>
        </p:grpSpPr>
        <p:sp>
          <p:nvSpPr>
            <p:cNvPr id="4126" name="Google Shape;4126;p151"/>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127" name="Google Shape;4127;p15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4128" name="Google Shape;4128;p151"/>
          <p:cNvGrpSpPr/>
          <p:nvPr/>
        </p:nvGrpSpPr>
        <p:grpSpPr>
          <a:xfrm>
            <a:off x="2912690" y="1705159"/>
            <a:ext cx="717266" cy="717266"/>
            <a:chOff x="1390775" y="1390753"/>
            <a:chExt cx="1493520" cy="1493520"/>
          </a:xfrm>
        </p:grpSpPr>
        <p:sp>
          <p:nvSpPr>
            <p:cNvPr id="4129" name="Google Shape;4129;p151"/>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130" name="Google Shape;4130;p15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4131" name="Google Shape;4131;p151"/>
          <p:cNvGrpSpPr/>
          <p:nvPr/>
        </p:nvGrpSpPr>
        <p:grpSpPr>
          <a:xfrm>
            <a:off x="4746285" y="1705159"/>
            <a:ext cx="717266" cy="717266"/>
            <a:chOff x="1390775" y="1390753"/>
            <a:chExt cx="1493520" cy="1493520"/>
          </a:xfrm>
        </p:grpSpPr>
        <p:sp>
          <p:nvSpPr>
            <p:cNvPr id="4132" name="Google Shape;4132;p151"/>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133" name="Google Shape;4133;p15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4134" name="Google Shape;4134;p151"/>
          <p:cNvSpPr txBox="1"/>
          <p:nvPr/>
        </p:nvSpPr>
        <p:spPr>
          <a:xfrm>
            <a:off x="622418" y="5320648"/>
            <a:ext cx="10917543" cy="643994"/>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a:t>
            </a:r>
            <a:endParaRPr/>
          </a:p>
        </p:txBody>
      </p:sp>
      <p:grpSp>
        <p:nvGrpSpPr>
          <p:cNvPr id="4135" name="Google Shape;4135;p151"/>
          <p:cNvGrpSpPr/>
          <p:nvPr/>
        </p:nvGrpSpPr>
        <p:grpSpPr>
          <a:xfrm>
            <a:off x="6579880" y="1705159"/>
            <a:ext cx="717266" cy="717266"/>
            <a:chOff x="1390775" y="1390753"/>
            <a:chExt cx="1493520" cy="1493520"/>
          </a:xfrm>
        </p:grpSpPr>
        <p:sp>
          <p:nvSpPr>
            <p:cNvPr id="4136" name="Google Shape;4136;p151"/>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137" name="Google Shape;4137;p15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4138" name="Google Shape;4138;p151"/>
          <p:cNvGrpSpPr/>
          <p:nvPr/>
        </p:nvGrpSpPr>
        <p:grpSpPr>
          <a:xfrm>
            <a:off x="729566" y="2567827"/>
            <a:ext cx="1416324" cy="2419318"/>
            <a:chOff x="852249" y="2567827"/>
            <a:chExt cx="1416324" cy="2419318"/>
          </a:xfrm>
        </p:grpSpPr>
        <p:sp>
          <p:nvSpPr>
            <p:cNvPr id="4139" name="Google Shape;4139;p151"/>
            <p:cNvSpPr/>
            <p:nvPr/>
          </p:nvSpPr>
          <p:spPr>
            <a:xfrm rot="-5400000">
              <a:off x="1355598" y="2064479"/>
              <a:ext cx="409627" cy="1416323"/>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51"/>
            <p:cNvSpPr txBox="1"/>
            <p:nvPr/>
          </p:nvSpPr>
          <p:spPr>
            <a:xfrm>
              <a:off x="872223" y="2587819"/>
              <a:ext cx="1376330"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FFFFFF"/>
                  </a:solidFill>
                  <a:latin typeface="Montserrat"/>
                  <a:ea typeface="Montserrat"/>
                  <a:cs typeface="Montserrat"/>
                  <a:sym typeface="Montserrat"/>
                </a:rPr>
                <a:t>Year 1</a:t>
              </a:r>
              <a:endParaRPr/>
            </a:p>
          </p:txBody>
        </p:sp>
        <p:sp>
          <p:nvSpPr>
            <p:cNvPr id="4141" name="Google Shape;4141;p151"/>
            <p:cNvSpPr txBox="1"/>
            <p:nvPr/>
          </p:nvSpPr>
          <p:spPr>
            <a:xfrm>
              <a:off x="852250" y="3058160"/>
              <a:ext cx="1331112" cy="321811"/>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4142" name="Google Shape;4142;p151"/>
            <p:cNvSpPr txBox="1"/>
            <p:nvPr/>
          </p:nvSpPr>
          <p:spPr>
            <a:xfrm>
              <a:off x="852249" y="3443121"/>
              <a:ext cx="1331112" cy="1544024"/>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grpSp>
      <p:grpSp>
        <p:nvGrpSpPr>
          <p:cNvPr id="4143" name="Google Shape;4143;p151"/>
          <p:cNvGrpSpPr/>
          <p:nvPr/>
        </p:nvGrpSpPr>
        <p:grpSpPr>
          <a:xfrm>
            <a:off x="2563161" y="2567828"/>
            <a:ext cx="1416324" cy="2419317"/>
            <a:chOff x="2630488" y="2567828"/>
            <a:chExt cx="1416324" cy="2419317"/>
          </a:xfrm>
        </p:grpSpPr>
        <p:sp>
          <p:nvSpPr>
            <p:cNvPr id="4144" name="Google Shape;4144;p151"/>
            <p:cNvSpPr/>
            <p:nvPr/>
          </p:nvSpPr>
          <p:spPr>
            <a:xfrm rot="-5400000">
              <a:off x="3133837" y="2064480"/>
              <a:ext cx="409627" cy="1416323"/>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51"/>
            <p:cNvSpPr txBox="1"/>
            <p:nvPr/>
          </p:nvSpPr>
          <p:spPr>
            <a:xfrm>
              <a:off x="2650473" y="2587819"/>
              <a:ext cx="1376330"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FFFFFF"/>
                  </a:solidFill>
                  <a:latin typeface="Montserrat"/>
                  <a:ea typeface="Montserrat"/>
                  <a:cs typeface="Montserrat"/>
                  <a:sym typeface="Montserrat"/>
                </a:rPr>
                <a:t>Year 2</a:t>
              </a:r>
              <a:endParaRPr/>
            </a:p>
          </p:txBody>
        </p:sp>
        <p:sp>
          <p:nvSpPr>
            <p:cNvPr id="4146" name="Google Shape;4146;p151"/>
            <p:cNvSpPr txBox="1"/>
            <p:nvPr/>
          </p:nvSpPr>
          <p:spPr>
            <a:xfrm>
              <a:off x="2630489" y="3058160"/>
              <a:ext cx="1331112" cy="321811"/>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4147" name="Google Shape;4147;p151"/>
            <p:cNvSpPr txBox="1"/>
            <p:nvPr/>
          </p:nvSpPr>
          <p:spPr>
            <a:xfrm>
              <a:off x="2630488" y="3443121"/>
              <a:ext cx="1331112" cy="154402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grpSp>
      <p:grpSp>
        <p:nvGrpSpPr>
          <p:cNvPr id="4148" name="Google Shape;4148;p151"/>
          <p:cNvGrpSpPr/>
          <p:nvPr/>
        </p:nvGrpSpPr>
        <p:grpSpPr>
          <a:xfrm>
            <a:off x="4396756" y="2567829"/>
            <a:ext cx="1416324" cy="2419316"/>
            <a:chOff x="4408727" y="2567829"/>
            <a:chExt cx="1416324" cy="2419316"/>
          </a:xfrm>
        </p:grpSpPr>
        <p:sp>
          <p:nvSpPr>
            <p:cNvPr id="4149" name="Google Shape;4149;p151"/>
            <p:cNvSpPr/>
            <p:nvPr/>
          </p:nvSpPr>
          <p:spPr>
            <a:xfrm rot="-5400000">
              <a:off x="4912076" y="2064481"/>
              <a:ext cx="409627" cy="1416323"/>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51"/>
            <p:cNvSpPr txBox="1"/>
            <p:nvPr/>
          </p:nvSpPr>
          <p:spPr>
            <a:xfrm>
              <a:off x="4428723" y="2587819"/>
              <a:ext cx="1376330"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FFFFFF"/>
                  </a:solidFill>
                  <a:latin typeface="Montserrat"/>
                  <a:ea typeface="Montserrat"/>
                  <a:cs typeface="Montserrat"/>
                  <a:sym typeface="Montserrat"/>
                </a:rPr>
                <a:t>Year 3</a:t>
              </a:r>
              <a:endParaRPr/>
            </a:p>
          </p:txBody>
        </p:sp>
        <p:sp>
          <p:nvSpPr>
            <p:cNvPr id="4151" name="Google Shape;4151;p151"/>
            <p:cNvSpPr txBox="1"/>
            <p:nvPr/>
          </p:nvSpPr>
          <p:spPr>
            <a:xfrm>
              <a:off x="4408728" y="3058160"/>
              <a:ext cx="1331112" cy="321811"/>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4152" name="Google Shape;4152;p151"/>
            <p:cNvSpPr txBox="1"/>
            <p:nvPr/>
          </p:nvSpPr>
          <p:spPr>
            <a:xfrm>
              <a:off x="4408727" y="3443121"/>
              <a:ext cx="1331112" cy="154402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grpSp>
      <p:grpSp>
        <p:nvGrpSpPr>
          <p:cNvPr id="4153" name="Google Shape;4153;p151"/>
          <p:cNvGrpSpPr/>
          <p:nvPr/>
        </p:nvGrpSpPr>
        <p:grpSpPr>
          <a:xfrm>
            <a:off x="6230351" y="2567829"/>
            <a:ext cx="1416324" cy="2419316"/>
            <a:chOff x="6186966" y="2567829"/>
            <a:chExt cx="1416324" cy="2419316"/>
          </a:xfrm>
        </p:grpSpPr>
        <p:sp>
          <p:nvSpPr>
            <p:cNvPr id="4154" name="Google Shape;4154;p151"/>
            <p:cNvSpPr/>
            <p:nvPr/>
          </p:nvSpPr>
          <p:spPr>
            <a:xfrm rot="-5400000">
              <a:off x="6690315" y="2064481"/>
              <a:ext cx="409627" cy="1416323"/>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51"/>
            <p:cNvSpPr txBox="1"/>
            <p:nvPr/>
          </p:nvSpPr>
          <p:spPr>
            <a:xfrm>
              <a:off x="6206948" y="2587819"/>
              <a:ext cx="1376330"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FFFFFF"/>
                  </a:solidFill>
                  <a:latin typeface="Montserrat"/>
                  <a:ea typeface="Montserrat"/>
                  <a:cs typeface="Montserrat"/>
                  <a:sym typeface="Montserrat"/>
                </a:rPr>
                <a:t>Year 4</a:t>
              </a:r>
              <a:endParaRPr/>
            </a:p>
          </p:txBody>
        </p:sp>
        <p:sp>
          <p:nvSpPr>
            <p:cNvPr id="4156" name="Google Shape;4156;p151"/>
            <p:cNvSpPr txBox="1"/>
            <p:nvPr/>
          </p:nvSpPr>
          <p:spPr>
            <a:xfrm>
              <a:off x="6186967" y="3058160"/>
              <a:ext cx="1331112" cy="321811"/>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4157" name="Google Shape;4157;p151"/>
            <p:cNvSpPr txBox="1"/>
            <p:nvPr/>
          </p:nvSpPr>
          <p:spPr>
            <a:xfrm>
              <a:off x="6186966" y="3443121"/>
              <a:ext cx="1331112" cy="154402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grpSp>
      <p:grpSp>
        <p:nvGrpSpPr>
          <p:cNvPr id="4158" name="Google Shape;4158;p151"/>
          <p:cNvGrpSpPr/>
          <p:nvPr/>
        </p:nvGrpSpPr>
        <p:grpSpPr>
          <a:xfrm>
            <a:off x="8063946" y="2567829"/>
            <a:ext cx="1416324" cy="2419316"/>
            <a:chOff x="7965205" y="2567829"/>
            <a:chExt cx="1416324" cy="2419316"/>
          </a:xfrm>
        </p:grpSpPr>
        <p:sp>
          <p:nvSpPr>
            <p:cNvPr id="4159" name="Google Shape;4159;p151"/>
            <p:cNvSpPr/>
            <p:nvPr/>
          </p:nvSpPr>
          <p:spPr>
            <a:xfrm rot="-5400000">
              <a:off x="8468554" y="2064481"/>
              <a:ext cx="409627" cy="1416323"/>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51"/>
            <p:cNvSpPr txBox="1"/>
            <p:nvPr/>
          </p:nvSpPr>
          <p:spPr>
            <a:xfrm>
              <a:off x="7985198" y="2587819"/>
              <a:ext cx="1376330"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FFFFFF"/>
                  </a:solidFill>
                  <a:latin typeface="Montserrat"/>
                  <a:ea typeface="Montserrat"/>
                  <a:cs typeface="Montserrat"/>
                  <a:sym typeface="Montserrat"/>
                </a:rPr>
                <a:t>Year 5</a:t>
              </a:r>
              <a:endParaRPr/>
            </a:p>
          </p:txBody>
        </p:sp>
        <p:sp>
          <p:nvSpPr>
            <p:cNvPr id="4161" name="Google Shape;4161;p151"/>
            <p:cNvSpPr txBox="1"/>
            <p:nvPr/>
          </p:nvSpPr>
          <p:spPr>
            <a:xfrm>
              <a:off x="7965206" y="3058160"/>
              <a:ext cx="1331112" cy="321811"/>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4162" name="Google Shape;4162;p151"/>
            <p:cNvSpPr txBox="1"/>
            <p:nvPr/>
          </p:nvSpPr>
          <p:spPr>
            <a:xfrm>
              <a:off x="7965205" y="3443121"/>
              <a:ext cx="1331112" cy="154402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grpSp>
      <p:grpSp>
        <p:nvGrpSpPr>
          <p:cNvPr id="4163" name="Google Shape;4163;p151"/>
          <p:cNvGrpSpPr/>
          <p:nvPr/>
        </p:nvGrpSpPr>
        <p:grpSpPr>
          <a:xfrm>
            <a:off x="8413475" y="1705159"/>
            <a:ext cx="717266" cy="717266"/>
            <a:chOff x="1390775" y="1390753"/>
            <a:chExt cx="1493520" cy="1493520"/>
          </a:xfrm>
        </p:grpSpPr>
        <p:sp>
          <p:nvSpPr>
            <p:cNvPr id="4164" name="Google Shape;4164;p151"/>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165" name="Google Shape;4165;p15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4166" name="Google Shape;4166;p151"/>
          <p:cNvGrpSpPr/>
          <p:nvPr/>
        </p:nvGrpSpPr>
        <p:grpSpPr>
          <a:xfrm>
            <a:off x="9897540" y="2567829"/>
            <a:ext cx="1416324" cy="2419316"/>
            <a:chOff x="9743445" y="2567829"/>
            <a:chExt cx="1416324" cy="2419316"/>
          </a:xfrm>
        </p:grpSpPr>
        <p:sp>
          <p:nvSpPr>
            <p:cNvPr id="4167" name="Google Shape;4167;p151"/>
            <p:cNvSpPr/>
            <p:nvPr/>
          </p:nvSpPr>
          <p:spPr>
            <a:xfrm rot="-5400000">
              <a:off x="10246794" y="2064481"/>
              <a:ext cx="409627" cy="1416323"/>
            </a:xfrm>
            <a:prstGeom prst="round2DiagRect">
              <a:avLst>
                <a:gd fmla="val 16667"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51"/>
            <p:cNvSpPr txBox="1"/>
            <p:nvPr/>
          </p:nvSpPr>
          <p:spPr>
            <a:xfrm>
              <a:off x="9763423" y="2587819"/>
              <a:ext cx="1376330" cy="36963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FFFFFF"/>
                  </a:solidFill>
                  <a:latin typeface="Montserrat"/>
                  <a:ea typeface="Montserrat"/>
                  <a:cs typeface="Montserrat"/>
                  <a:sym typeface="Montserrat"/>
                </a:rPr>
                <a:t>Year 6</a:t>
              </a:r>
              <a:endParaRPr/>
            </a:p>
          </p:txBody>
        </p:sp>
        <p:sp>
          <p:nvSpPr>
            <p:cNvPr id="4169" name="Google Shape;4169;p151"/>
            <p:cNvSpPr txBox="1"/>
            <p:nvPr/>
          </p:nvSpPr>
          <p:spPr>
            <a:xfrm>
              <a:off x="9743446" y="3058160"/>
              <a:ext cx="1331112" cy="321811"/>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4170" name="Google Shape;4170;p151"/>
            <p:cNvSpPr txBox="1"/>
            <p:nvPr/>
          </p:nvSpPr>
          <p:spPr>
            <a:xfrm>
              <a:off x="9743445" y="3443121"/>
              <a:ext cx="1331112" cy="1544024"/>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grpSp>
      <p:grpSp>
        <p:nvGrpSpPr>
          <p:cNvPr id="4171" name="Google Shape;4171;p151"/>
          <p:cNvGrpSpPr/>
          <p:nvPr/>
        </p:nvGrpSpPr>
        <p:grpSpPr>
          <a:xfrm>
            <a:off x="10247069" y="1705159"/>
            <a:ext cx="717266" cy="717266"/>
            <a:chOff x="1390775" y="1390753"/>
            <a:chExt cx="1493520" cy="1493520"/>
          </a:xfrm>
        </p:grpSpPr>
        <p:sp>
          <p:nvSpPr>
            <p:cNvPr id="4172" name="Google Shape;4172;p151"/>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173" name="Google Shape;4173;p151"/>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4174" name="Google Shape;4174;p15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78" name="Shape 4178"/>
        <p:cNvGrpSpPr/>
        <p:nvPr/>
      </p:nvGrpSpPr>
      <p:grpSpPr>
        <a:xfrm>
          <a:off x="0" y="0"/>
          <a:ext cx="0" cy="0"/>
          <a:chOff x="0" y="0"/>
          <a:chExt cx="0" cy="0"/>
        </a:xfrm>
      </p:grpSpPr>
      <p:sp>
        <p:nvSpPr>
          <p:cNvPr id="4179" name="Google Shape;4179;p15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Hexagon Node Timeline (Six)</a:t>
            </a:r>
            <a:endParaRPr/>
          </a:p>
        </p:txBody>
      </p:sp>
      <p:sp>
        <p:nvSpPr>
          <p:cNvPr id="4180" name="Google Shape;4180;p152"/>
          <p:cNvSpPr txBox="1"/>
          <p:nvPr/>
        </p:nvSpPr>
        <p:spPr>
          <a:xfrm>
            <a:off x="9061654" y="1516055"/>
            <a:ext cx="2736808" cy="883405"/>
          </a:xfrm>
          <a:prstGeom prst="rect">
            <a:avLst/>
          </a:prstGeom>
          <a:solidFill>
            <a:schemeClr val="lt1"/>
          </a:solidFill>
          <a:ln>
            <a:noFill/>
          </a:ln>
        </p:spPr>
        <p:txBody>
          <a:bodyPr anchorCtr="0" anchor="b" bIns="18275" lIns="18275" spcFirstLastPara="1" rIns="18275" wrap="square" tIns="18275">
            <a:normAutofit fontScale="92500"/>
          </a:bodyPr>
          <a:lstStyle/>
          <a:p>
            <a:pPr indent="0" lvl="0" marL="0" marR="0" rtl="0" algn="ct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181" name="Google Shape;4181;p152"/>
          <p:cNvSpPr txBox="1"/>
          <p:nvPr/>
        </p:nvSpPr>
        <p:spPr>
          <a:xfrm>
            <a:off x="5522579" y="1516056"/>
            <a:ext cx="2736808" cy="904251"/>
          </a:xfrm>
          <a:prstGeom prst="rect">
            <a:avLst/>
          </a:prstGeom>
          <a:solidFill>
            <a:schemeClr val="lt1"/>
          </a:solidFill>
          <a:ln>
            <a:noFill/>
          </a:ln>
        </p:spPr>
        <p:txBody>
          <a:bodyPr anchorCtr="0" anchor="b" bIns="18275" lIns="91425" spcFirstLastPara="1" rIns="18275" wrap="square" tIns="18275">
            <a:normAutofit fontScale="92500"/>
          </a:bodyPr>
          <a:lstStyle/>
          <a:p>
            <a:pPr indent="0" lvl="0" marL="0" marR="0" rtl="0" algn="ct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182" name="Google Shape;4182;p152"/>
          <p:cNvSpPr txBox="1"/>
          <p:nvPr/>
        </p:nvSpPr>
        <p:spPr>
          <a:xfrm>
            <a:off x="1983504" y="1516055"/>
            <a:ext cx="2736808" cy="883405"/>
          </a:xfrm>
          <a:prstGeom prst="rect">
            <a:avLst/>
          </a:prstGeom>
          <a:solidFill>
            <a:schemeClr val="lt1"/>
          </a:solidFill>
          <a:ln>
            <a:noFill/>
          </a:ln>
        </p:spPr>
        <p:txBody>
          <a:bodyPr anchorCtr="0" anchor="b" bIns="18275" lIns="18275" spcFirstLastPara="1" rIns="18275" wrap="square" tIns="18275">
            <a:normAutofit fontScale="92500"/>
          </a:bodyPr>
          <a:lstStyle/>
          <a:p>
            <a:pPr indent="0" lvl="0" marL="0" marR="0" rtl="0" algn="ct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183" name="Google Shape;4183;p152"/>
          <p:cNvSpPr txBox="1"/>
          <p:nvPr/>
        </p:nvSpPr>
        <p:spPr>
          <a:xfrm>
            <a:off x="3869042" y="4390538"/>
            <a:ext cx="2736808" cy="980144"/>
          </a:xfrm>
          <a:prstGeom prst="rect">
            <a:avLst/>
          </a:prstGeom>
          <a:solidFill>
            <a:schemeClr val="lt1"/>
          </a:solidFill>
          <a:ln>
            <a:noFill/>
          </a:ln>
        </p:spPr>
        <p:txBody>
          <a:bodyPr anchorCtr="0" anchor="t" bIns="18275" lIns="18275" spcFirstLastPara="1" rIns="18275" wrap="square" tIns="18275">
            <a:normAutofit lnSpcReduction="10000"/>
          </a:bodyPr>
          <a:lstStyle/>
          <a:p>
            <a:pPr indent="0" lvl="0" marL="0" marR="0" rtl="0" algn="ct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184" name="Google Shape;4184;p152"/>
          <p:cNvSpPr txBox="1"/>
          <p:nvPr/>
        </p:nvSpPr>
        <p:spPr>
          <a:xfrm>
            <a:off x="7473039" y="4390538"/>
            <a:ext cx="2736808" cy="980144"/>
          </a:xfrm>
          <a:prstGeom prst="rect">
            <a:avLst/>
          </a:prstGeom>
          <a:solidFill>
            <a:schemeClr val="lt1"/>
          </a:solidFill>
          <a:ln>
            <a:noFill/>
          </a:ln>
        </p:spPr>
        <p:txBody>
          <a:bodyPr anchorCtr="0" anchor="t" bIns="18275" lIns="18275" spcFirstLastPara="1" rIns="18275" wrap="square" tIns="18275">
            <a:normAutofit lnSpcReduction="10000"/>
          </a:bodyPr>
          <a:lstStyle/>
          <a:p>
            <a:pPr indent="0" lvl="0" marL="0" marR="0" rtl="0" algn="ct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185" name="Google Shape;4185;p152"/>
          <p:cNvSpPr txBox="1"/>
          <p:nvPr/>
        </p:nvSpPr>
        <p:spPr>
          <a:xfrm>
            <a:off x="583814" y="4390538"/>
            <a:ext cx="2736808" cy="980144"/>
          </a:xfrm>
          <a:prstGeom prst="rect">
            <a:avLst/>
          </a:prstGeom>
          <a:solidFill>
            <a:schemeClr val="lt1"/>
          </a:solidFill>
          <a:ln>
            <a:noFill/>
          </a:ln>
        </p:spPr>
        <p:txBody>
          <a:bodyPr anchorCtr="0" anchor="t" bIns="18275" lIns="18275" spcFirstLastPara="1" rIns="18275" wrap="square" tIns="18275">
            <a:normAutofit lnSpcReduction="10000"/>
          </a:bodyPr>
          <a:lstStyle/>
          <a:p>
            <a:pPr indent="0" lvl="0" marL="0" marR="0" rtl="0" algn="ct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cxnSp>
        <p:nvCxnSpPr>
          <p:cNvPr id="4186" name="Google Shape;4186;p152"/>
          <p:cNvCxnSpPr/>
          <p:nvPr/>
        </p:nvCxnSpPr>
        <p:spPr>
          <a:xfrm>
            <a:off x="0" y="3429226"/>
            <a:ext cx="12192000" cy="0"/>
          </a:xfrm>
          <a:prstGeom prst="straightConnector1">
            <a:avLst/>
          </a:prstGeom>
          <a:noFill/>
          <a:ln cap="rnd" cmpd="sng" w="76200">
            <a:solidFill>
              <a:srgbClr val="9ECAED"/>
            </a:solidFill>
            <a:prstDash val="solid"/>
            <a:round/>
            <a:headEnd len="med" w="med" type="none"/>
            <a:tailEnd len="med" w="med" type="triangle"/>
          </a:ln>
        </p:spPr>
      </p:cxnSp>
      <p:sp>
        <p:nvSpPr>
          <p:cNvPr id="4187" name="Google Shape;4187;p152"/>
          <p:cNvSpPr/>
          <p:nvPr/>
        </p:nvSpPr>
        <p:spPr>
          <a:xfrm rot="-2700000">
            <a:off x="1168617" y="307577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188" name="Google Shape;4188;p152"/>
          <p:cNvSpPr/>
          <p:nvPr/>
        </p:nvSpPr>
        <p:spPr>
          <a:xfrm rot="-2700000">
            <a:off x="2998462" y="307577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189" name="Google Shape;4189;p152"/>
          <p:cNvSpPr/>
          <p:nvPr/>
        </p:nvSpPr>
        <p:spPr>
          <a:xfrm rot="-2700000">
            <a:off x="4828306" y="307577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190" name="Google Shape;4190;p152"/>
          <p:cNvSpPr/>
          <p:nvPr/>
        </p:nvSpPr>
        <p:spPr>
          <a:xfrm rot="-2700000">
            <a:off x="6658152" y="307577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191" name="Google Shape;4191;p152"/>
          <p:cNvSpPr/>
          <p:nvPr/>
        </p:nvSpPr>
        <p:spPr>
          <a:xfrm rot="-2700000">
            <a:off x="8487997" y="307577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192" name="Google Shape;4192;p152"/>
          <p:cNvSpPr/>
          <p:nvPr/>
        </p:nvSpPr>
        <p:spPr>
          <a:xfrm rot="-2700000">
            <a:off x="10317842" y="307577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FFFFFF"/>
              </a:solidFill>
              <a:latin typeface="Montserrat"/>
              <a:ea typeface="Montserrat"/>
              <a:cs typeface="Montserrat"/>
              <a:sym typeface="Montserrat"/>
            </a:endParaRPr>
          </a:p>
        </p:txBody>
      </p:sp>
      <p:cxnSp>
        <p:nvCxnSpPr>
          <p:cNvPr id="4193" name="Google Shape;4193;p152"/>
          <p:cNvCxnSpPr/>
          <p:nvPr/>
        </p:nvCxnSpPr>
        <p:spPr>
          <a:xfrm>
            <a:off x="1522064" y="387902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194" name="Google Shape;4194;p152"/>
          <p:cNvCxnSpPr/>
          <p:nvPr/>
        </p:nvCxnSpPr>
        <p:spPr>
          <a:xfrm>
            <a:off x="5177944" y="387902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195" name="Google Shape;4195;p152"/>
          <p:cNvCxnSpPr/>
          <p:nvPr/>
        </p:nvCxnSpPr>
        <p:spPr>
          <a:xfrm>
            <a:off x="8841443" y="387902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196" name="Google Shape;4196;p152"/>
          <p:cNvCxnSpPr/>
          <p:nvPr/>
        </p:nvCxnSpPr>
        <p:spPr>
          <a:xfrm rot="10800000">
            <a:off x="3353753" y="2509304"/>
            <a:ext cx="1965"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197" name="Google Shape;4197;p152"/>
          <p:cNvCxnSpPr/>
          <p:nvPr/>
        </p:nvCxnSpPr>
        <p:spPr>
          <a:xfrm rot="10800000">
            <a:off x="7003978" y="2509304"/>
            <a:ext cx="3811"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198" name="Google Shape;4198;p152"/>
          <p:cNvCxnSpPr/>
          <p:nvPr/>
        </p:nvCxnSpPr>
        <p:spPr>
          <a:xfrm rot="10800000">
            <a:off x="10663668" y="2509304"/>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pic>
        <p:nvPicPr>
          <p:cNvPr descr="Single gear with solid fill" id="4199" name="Google Shape;4199;p152"/>
          <p:cNvPicPr preferRelativeResize="0"/>
          <p:nvPr/>
        </p:nvPicPr>
        <p:blipFill rotWithShape="1">
          <a:blip r:embed="rId3">
            <a:alphaModFix/>
          </a:blip>
          <a:srcRect b="0" l="0" r="0" t="0"/>
          <a:stretch/>
        </p:blipFill>
        <p:spPr>
          <a:xfrm>
            <a:off x="1250389" y="3157550"/>
            <a:ext cx="543350" cy="543350"/>
          </a:xfrm>
          <a:prstGeom prst="rect">
            <a:avLst/>
          </a:prstGeom>
          <a:noFill/>
          <a:ln>
            <a:noFill/>
          </a:ln>
        </p:spPr>
      </p:pic>
      <p:pic>
        <p:nvPicPr>
          <p:cNvPr descr="Single gear with solid fill" id="4200" name="Google Shape;4200;p152"/>
          <p:cNvPicPr preferRelativeResize="0"/>
          <p:nvPr/>
        </p:nvPicPr>
        <p:blipFill rotWithShape="1">
          <a:blip r:embed="rId3">
            <a:alphaModFix/>
          </a:blip>
          <a:srcRect b="0" l="0" r="0" t="0"/>
          <a:stretch/>
        </p:blipFill>
        <p:spPr>
          <a:xfrm>
            <a:off x="3080234" y="3157550"/>
            <a:ext cx="543350" cy="543350"/>
          </a:xfrm>
          <a:prstGeom prst="rect">
            <a:avLst/>
          </a:prstGeom>
          <a:noFill/>
          <a:ln>
            <a:noFill/>
          </a:ln>
        </p:spPr>
      </p:pic>
      <p:pic>
        <p:nvPicPr>
          <p:cNvPr descr="Single gear with solid fill" id="4201" name="Google Shape;4201;p152"/>
          <p:cNvPicPr preferRelativeResize="0"/>
          <p:nvPr/>
        </p:nvPicPr>
        <p:blipFill rotWithShape="1">
          <a:blip r:embed="rId3">
            <a:alphaModFix/>
          </a:blip>
          <a:srcRect b="0" l="0" r="0" t="0"/>
          <a:stretch/>
        </p:blipFill>
        <p:spPr>
          <a:xfrm>
            <a:off x="4910079" y="3157550"/>
            <a:ext cx="543350" cy="543350"/>
          </a:xfrm>
          <a:prstGeom prst="rect">
            <a:avLst/>
          </a:prstGeom>
          <a:noFill/>
          <a:ln>
            <a:noFill/>
          </a:ln>
        </p:spPr>
      </p:pic>
      <p:pic>
        <p:nvPicPr>
          <p:cNvPr descr="Single gear with solid fill" id="4202" name="Google Shape;4202;p152"/>
          <p:cNvPicPr preferRelativeResize="0"/>
          <p:nvPr/>
        </p:nvPicPr>
        <p:blipFill rotWithShape="1">
          <a:blip r:embed="rId3">
            <a:alphaModFix/>
          </a:blip>
          <a:srcRect b="0" l="0" r="0" t="0"/>
          <a:stretch/>
        </p:blipFill>
        <p:spPr>
          <a:xfrm>
            <a:off x="6739924" y="3157550"/>
            <a:ext cx="543350" cy="543350"/>
          </a:xfrm>
          <a:prstGeom prst="rect">
            <a:avLst/>
          </a:prstGeom>
          <a:noFill/>
          <a:ln>
            <a:noFill/>
          </a:ln>
        </p:spPr>
      </p:pic>
      <p:pic>
        <p:nvPicPr>
          <p:cNvPr descr="Single gear with solid fill" id="4203" name="Google Shape;4203;p152"/>
          <p:cNvPicPr preferRelativeResize="0"/>
          <p:nvPr/>
        </p:nvPicPr>
        <p:blipFill rotWithShape="1">
          <a:blip r:embed="rId3">
            <a:alphaModFix/>
          </a:blip>
          <a:srcRect b="0" l="0" r="0" t="0"/>
          <a:stretch/>
        </p:blipFill>
        <p:spPr>
          <a:xfrm>
            <a:off x="8569769" y="3157550"/>
            <a:ext cx="543350" cy="543350"/>
          </a:xfrm>
          <a:prstGeom prst="rect">
            <a:avLst/>
          </a:prstGeom>
          <a:noFill/>
          <a:ln>
            <a:noFill/>
          </a:ln>
        </p:spPr>
      </p:pic>
      <p:pic>
        <p:nvPicPr>
          <p:cNvPr descr="Single gear with solid fill" id="4204" name="Google Shape;4204;p152"/>
          <p:cNvPicPr preferRelativeResize="0"/>
          <p:nvPr/>
        </p:nvPicPr>
        <p:blipFill rotWithShape="1">
          <a:blip r:embed="rId3">
            <a:alphaModFix/>
          </a:blip>
          <a:srcRect b="0" l="0" r="0" t="0"/>
          <a:stretch/>
        </p:blipFill>
        <p:spPr>
          <a:xfrm>
            <a:off x="10399614" y="3157550"/>
            <a:ext cx="543350" cy="543350"/>
          </a:xfrm>
          <a:prstGeom prst="rect">
            <a:avLst/>
          </a:prstGeom>
          <a:noFill/>
          <a:ln>
            <a:noFill/>
          </a:ln>
        </p:spPr>
      </p:pic>
      <p:sp>
        <p:nvSpPr>
          <p:cNvPr id="4205" name="Google Shape;4205;p152"/>
          <p:cNvSpPr txBox="1"/>
          <p:nvPr/>
        </p:nvSpPr>
        <p:spPr>
          <a:xfrm>
            <a:off x="363794" y="5532700"/>
            <a:ext cx="11434668" cy="566506"/>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dk2"/>
                </a:solidFill>
                <a:latin typeface="Montserrat"/>
                <a:ea typeface="Montserrat"/>
                <a:cs typeface="Montserrat"/>
                <a:sym typeface="Montserrat"/>
              </a:rPr>
            </a:br>
            <a:r>
              <a:rPr b="1" lang="en-US" sz="1400">
                <a:solidFill>
                  <a:schemeClr val="dk2"/>
                </a:solidFill>
                <a:latin typeface="Montserrat"/>
                <a:ea typeface="Montserrat"/>
                <a:cs typeface="Montserrat"/>
                <a:sym typeface="Montserrat"/>
              </a:rPr>
              <a:t>sed elementum diam leo at magna. Curabitur maximus sodales massa</a:t>
            </a:r>
            <a:endParaRPr/>
          </a:p>
        </p:txBody>
      </p:sp>
      <p:sp>
        <p:nvSpPr>
          <p:cNvPr id="4206" name="Google Shape;4206;p15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10" name="Shape 4210"/>
        <p:cNvGrpSpPr/>
        <p:nvPr/>
      </p:nvGrpSpPr>
      <p:grpSpPr>
        <a:xfrm>
          <a:off x="0" y="0"/>
          <a:ext cx="0" cy="0"/>
          <a:chOff x="0" y="0"/>
          <a:chExt cx="0" cy="0"/>
        </a:xfrm>
      </p:grpSpPr>
      <p:sp>
        <p:nvSpPr>
          <p:cNvPr id="4211" name="Google Shape;4211;p15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Hexagon Step Timeline</a:t>
            </a:r>
            <a:endParaRPr/>
          </a:p>
        </p:txBody>
      </p:sp>
      <p:cxnSp>
        <p:nvCxnSpPr>
          <p:cNvPr id="4212" name="Google Shape;4212;p153"/>
          <p:cNvCxnSpPr/>
          <p:nvPr/>
        </p:nvCxnSpPr>
        <p:spPr>
          <a:xfrm>
            <a:off x="0" y="2240506"/>
            <a:ext cx="12192000" cy="0"/>
          </a:xfrm>
          <a:prstGeom prst="straightConnector1">
            <a:avLst/>
          </a:prstGeom>
          <a:noFill/>
          <a:ln cap="rnd" cmpd="sng" w="76200">
            <a:solidFill>
              <a:srgbClr val="9ECAED"/>
            </a:solidFill>
            <a:prstDash val="solid"/>
            <a:round/>
            <a:headEnd len="med" w="med" type="none"/>
            <a:tailEnd len="med" w="med" type="triangle"/>
          </a:ln>
        </p:spPr>
      </p:cxnSp>
      <p:cxnSp>
        <p:nvCxnSpPr>
          <p:cNvPr id="4213" name="Google Shape;4213;p153"/>
          <p:cNvCxnSpPr/>
          <p:nvPr/>
        </p:nvCxnSpPr>
        <p:spPr>
          <a:xfrm>
            <a:off x="1575915" y="269030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grpSp>
        <p:nvGrpSpPr>
          <p:cNvPr id="4214" name="Google Shape;4214;p153"/>
          <p:cNvGrpSpPr/>
          <p:nvPr/>
        </p:nvGrpSpPr>
        <p:grpSpPr>
          <a:xfrm>
            <a:off x="1076066" y="1740656"/>
            <a:ext cx="999698" cy="999698"/>
            <a:chOff x="1022215" y="1740656"/>
            <a:chExt cx="999698" cy="999698"/>
          </a:xfrm>
        </p:grpSpPr>
        <p:sp>
          <p:nvSpPr>
            <p:cNvPr id="4215" name="Google Shape;4215;p153"/>
            <p:cNvSpPr/>
            <p:nvPr/>
          </p:nvSpPr>
          <p:spPr>
            <a:xfrm rot="-2700000">
              <a:off x="1168617" y="188705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216" name="Google Shape;4216;p153"/>
            <p:cNvPicPr preferRelativeResize="0"/>
            <p:nvPr/>
          </p:nvPicPr>
          <p:blipFill rotWithShape="1">
            <a:blip r:embed="rId3">
              <a:alphaModFix/>
            </a:blip>
            <a:srcRect b="0" l="0" r="0" t="0"/>
            <a:stretch/>
          </p:blipFill>
          <p:spPr>
            <a:xfrm>
              <a:off x="1250389" y="1968830"/>
              <a:ext cx="543350" cy="543350"/>
            </a:xfrm>
            <a:prstGeom prst="rect">
              <a:avLst/>
            </a:prstGeom>
            <a:noFill/>
            <a:ln>
              <a:noFill/>
            </a:ln>
          </p:spPr>
        </p:pic>
      </p:grpSp>
      <p:grpSp>
        <p:nvGrpSpPr>
          <p:cNvPr id="4217" name="Google Shape;4217;p153"/>
          <p:cNvGrpSpPr/>
          <p:nvPr/>
        </p:nvGrpSpPr>
        <p:grpSpPr>
          <a:xfrm>
            <a:off x="2878151" y="1740656"/>
            <a:ext cx="999698" cy="999698"/>
            <a:chOff x="2852060" y="1740656"/>
            <a:chExt cx="999698" cy="999698"/>
          </a:xfrm>
        </p:grpSpPr>
        <p:sp>
          <p:nvSpPr>
            <p:cNvPr id="4218" name="Google Shape;4218;p153"/>
            <p:cNvSpPr/>
            <p:nvPr/>
          </p:nvSpPr>
          <p:spPr>
            <a:xfrm rot="-2700000">
              <a:off x="2998462" y="188705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219" name="Google Shape;4219;p153"/>
            <p:cNvPicPr preferRelativeResize="0"/>
            <p:nvPr/>
          </p:nvPicPr>
          <p:blipFill rotWithShape="1">
            <a:blip r:embed="rId3">
              <a:alphaModFix/>
            </a:blip>
            <a:srcRect b="0" l="0" r="0" t="0"/>
            <a:stretch/>
          </p:blipFill>
          <p:spPr>
            <a:xfrm>
              <a:off x="3080234" y="1968830"/>
              <a:ext cx="543350" cy="543350"/>
            </a:xfrm>
            <a:prstGeom prst="rect">
              <a:avLst/>
            </a:prstGeom>
            <a:noFill/>
            <a:ln>
              <a:noFill/>
            </a:ln>
          </p:spPr>
        </p:pic>
      </p:grpSp>
      <p:grpSp>
        <p:nvGrpSpPr>
          <p:cNvPr id="4220" name="Google Shape;4220;p153"/>
          <p:cNvGrpSpPr/>
          <p:nvPr/>
        </p:nvGrpSpPr>
        <p:grpSpPr>
          <a:xfrm>
            <a:off x="4680236" y="1740656"/>
            <a:ext cx="999698" cy="999698"/>
            <a:chOff x="4681904" y="1740656"/>
            <a:chExt cx="999698" cy="999698"/>
          </a:xfrm>
        </p:grpSpPr>
        <p:sp>
          <p:nvSpPr>
            <p:cNvPr id="4221" name="Google Shape;4221;p153"/>
            <p:cNvSpPr/>
            <p:nvPr/>
          </p:nvSpPr>
          <p:spPr>
            <a:xfrm rot="-2700000">
              <a:off x="4828306" y="188705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222" name="Google Shape;4222;p153"/>
            <p:cNvPicPr preferRelativeResize="0"/>
            <p:nvPr/>
          </p:nvPicPr>
          <p:blipFill rotWithShape="1">
            <a:blip r:embed="rId3">
              <a:alphaModFix/>
            </a:blip>
            <a:srcRect b="0" l="0" r="0" t="0"/>
            <a:stretch/>
          </p:blipFill>
          <p:spPr>
            <a:xfrm>
              <a:off x="4910079" y="1968830"/>
              <a:ext cx="543350" cy="543350"/>
            </a:xfrm>
            <a:prstGeom prst="rect">
              <a:avLst/>
            </a:prstGeom>
            <a:noFill/>
            <a:ln>
              <a:noFill/>
            </a:ln>
          </p:spPr>
        </p:pic>
      </p:grpSp>
      <p:grpSp>
        <p:nvGrpSpPr>
          <p:cNvPr id="4223" name="Google Shape;4223;p153"/>
          <p:cNvGrpSpPr/>
          <p:nvPr/>
        </p:nvGrpSpPr>
        <p:grpSpPr>
          <a:xfrm>
            <a:off x="6482321" y="1740656"/>
            <a:ext cx="999698" cy="999698"/>
            <a:chOff x="6511750" y="1740656"/>
            <a:chExt cx="999698" cy="999698"/>
          </a:xfrm>
        </p:grpSpPr>
        <p:sp>
          <p:nvSpPr>
            <p:cNvPr id="4224" name="Google Shape;4224;p153"/>
            <p:cNvSpPr/>
            <p:nvPr/>
          </p:nvSpPr>
          <p:spPr>
            <a:xfrm rot="-2700000">
              <a:off x="6658152" y="188705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225" name="Google Shape;4225;p153"/>
            <p:cNvPicPr preferRelativeResize="0"/>
            <p:nvPr/>
          </p:nvPicPr>
          <p:blipFill rotWithShape="1">
            <a:blip r:embed="rId3">
              <a:alphaModFix/>
            </a:blip>
            <a:srcRect b="0" l="0" r="0" t="0"/>
            <a:stretch/>
          </p:blipFill>
          <p:spPr>
            <a:xfrm>
              <a:off x="6739924" y="1968830"/>
              <a:ext cx="543350" cy="543350"/>
            </a:xfrm>
            <a:prstGeom prst="rect">
              <a:avLst/>
            </a:prstGeom>
            <a:noFill/>
            <a:ln>
              <a:noFill/>
            </a:ln>
          </p:spPr>
        </p:pic>
      </p:grpSp>
      <p:grpSp>
        <p:nvGrpSpPr>
          <p:cNvPr id="4226" name="Google Shape;4226;p153"/>
          <p:cNvGrpSpPr/>
          <p:nvPr/>
        </p:nvGrpSpPr>
        <p:grpSpPr>
          <a:xfrm>
            <a:off x="8284406" y="1740656"/>
            <a:ext cx="999698" cy="999698"/>
            <a:chOff x="8341595" y="1740656"/>
            <a:chExt cx="999698" cy="999698"/>
          </a:xfrm>
        </p:grpSpPr>
        <p:sp>
          <p:nvSpPr>
            <p:cNvPr id="4227" name="Google Shape;4227;p153"/>
            <p:cNvSpPr/>
            <p:nvPr/>
          </p:nvSpPr>
          <p:spPr>
            <a:xfrm rot="-2700000">
              <a:off x="8487997" y="188705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228" name="Google Shape;4228;p153"/>
            <p:cNvPicPr preferRelativeResize="0"/>
            <p:nvPr/>
          </p:nvPicPr>
          <p:blipFill rotWithShape="1">
            <a:blip r:embed="rId3">
              <a:alphaModFix/>
            </a:blip>
            <a:srcRect b="0" l="0" r="0" t="0"/>
            <a:stretch/>
          </p:blipFill>
          <p:spPr>
            <a:xfrm>
              <a:off x="8569769" y="1968830"/>
              <a:ext cx="543350" cy="543350"/>
            </a:xfrm>
            <a:prstGeom prst="rect">
              <a:avLst/>
            </a:prstGeom>
            <a:noFill/>
            <a:ln>
              <a:noFill/>
            </a:ln>
          </p:spPr>
        </p:pic>
      </p:grpSp>
      <p:grpSp>
        <p:nvGrpSpPr>
          <p:cNvPr id="4229" name="Google Shape;4229;p153"/>
          <p:cNvGrpSpPr/>
          <p:nvPr/>
        </p:nvGrpSpPr>
        <p:grpSpPr>
          <a:xfrm>
            <a:off x="10086493" y="1740656"/>
            <a:ext cx="999698" cy="999698"/>
            <a:chOff x="10171440" y="1740656"/>
            <a:chExt cx="999698" cy="999698"/>
          </a:xfrm>
        </p:grpSpPr>
        <p:sp>
          <p:nvSpPr>
            <p:cNvPr id="4230" name="Google Shape;4230;p153"/>
            <p:cNvSpPr/>
            <p:nvPr/>
          </p:nvSpPr>
          <p:spPr>
            <a:xfrm rot="-2700000">
              <a:off x="10317842" y="188705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FFFFFF"/>
                </a:solidFill>
                <a:latin typeface="Montserrat"/>
                <a:ea typeface="Montserrat"/>
                <a:cs typeface="Montserrat"/>
                <a:sym typeface="Montserrat"/>
              </a:endParaRPr>
            </a:p>
          </p:txBody>
        </p:sp>
        <p:pic>
          <p:nvPicPr>
            <p:cNvPr descr="Single gear with solid fill" id="4231" name="Google Shape;4231;p153"/>
            <p:cNvPicPr preferRelativeResize="0"/>
            <p:nvPr/>
          </p:nvPicPr>
          <p:blipFill rotWithShape="1">
            <a:blip r:embed="rId3">
              <a:alphaModFix/>
            </a:blip>
            <a:srcRect b="0" l="0" r="0" t="0"/>
            <a:stretch/>
          </p:blipFill>
          <p:spPr>
            <a:xfrm>
              <a:off x="10399614" y="1968830"/>
              <a:ext cx="543350" cy="543350"/>
            </a:xfrm>
            <a:prstGeom prst="rect">
              <a:avLst/>
            </a:prstGeom>
            <a:noFill/>
            <a:ln>
              <a:noFill/>
            </a:ln>
          </p:spPr>
        </p:pic>
      </p:grpSp>
      <p:sp>
        <p:nvSpPr>
          <p:cNvPr id="4232" name="Google Shape;4232;p153"/>
          <p:cNvSpPr txBox="1"/>
          <p:nvPr/>
        </p:nvSpPr>
        <p:spPr>
          <a:xfrm>
            <a:off x="777964" y="5209953"/>
            <a:ext cx="1595902" cy="867988"/>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 sit amet, consectetur adipiscing elit</a:t>
            </a:r>
            <a:endParaRPr/>
          </a:p>
        </p:txBody>
      </p:sp>
      <p:grpSp>
        <p:nvGrpSpPr>
          <p:cNvPr id="4233" name="Google Shape;4233;p153"/>
          <p:cNvGrpSpPr/>
          <p:nvPr/>
        </p:nvGrpSpPr>
        <p:grpSpPr>
          <a:xfrm>
            <a:off x="777964" y="3240205"/>
            <a:ext cx="1595902" cy="1508450"/>
            <a:chOff x="591236" y="3140859"/>
            <a:chExt cx="1595902" cy="1508450"/>
          </a:xfrm>
        </p:grpSpPr>
        <p:sp>
          <p:nvSpPr>
            <p:cNvPr id="4234" name="Google Shape;4234;p153"/>
            <p:cNvSpPr txBox="1"/>
            <p:nvPr/>
          </p:nvSpPr>
          <p:spPr>
            <a:xfrm>
              <a:off x="591236" y="3421684"/>
              <a:ext cx="1595902" cy="1227625"/>
            </a:xfrm>
            <a:prstGeom prst="rect">
              <a:avLst/>
            </a:prstGeom>
            <a:solidFill>
              <a:schemeClr val="lt1"/>
            </a:solidFill>
            <a:ln>
              <a:noFill/>
            </a:ln>
          </p:spPr>
          <p:txBody>
            <a:bodyPr anchorCtr="0" anchor="t" bIns="18275" lIns="18275" spcFirstLastPara="1" rIns="18275" wrap="square" tIns="18275">
              <a:normAutofit fontScale="925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235" name="Google Shape;4235;p153"/>
            <p:cNvSpPr txBox="1"/>
            <p:nvPr/>
          </p:nvSpPr>
          <p:spPr>
            <a:xfrm>
              <a:off x="591236" y="3140859"/>
              <a:ext cx="1595902" cy="288140"/>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a:p>
          </p:txBody>
        </p:sp>
      </p:grpSp>
      <p:grpSp>
        <p:nvGrpSpPr>
          <p:cNvPr id="4236" name="Google Shape;4236;p153"/>
          <p:cNvGrpSpPr/>
          <p:nvPr/>
        </p:nvGrpSpPr>
        <p:grpSpPr>
          <a:xfrm>
            <a:off x="2580049" y="3240205"/>
            <a:ext cx="1595902" cy="1508450"/>
            <a:chOff x="591236" y="3140859"/>
            <a:chExt cx="1595902" cy="1508450"/>
          </a:xfrm>
        </p:grpSpPr>
        <p:sp>
          <p:nvSpPr>
            <p:cNvPr id="4237" name="Google Shape;4237;p153"/>
            <p:cNvSpPr txBox="1"/>
            <p:nvPr/>
          </p:nvSpPr>
          <p:spPr>
            <a:xfrm>
              <a:off x="591236" y="3421684"/>
              <a:ext cx="1595902" cy="1227625"/>
            </a:xfrm>
            <a:prstGeom prst="rect">
              <a:avLst/>
            </a:prstGeom>
            <a:solidFill>
              <a:schemeClr val="lt1"/>
            </a:solidFill>
            <a:ln>
              <a:noFill/>
            </a:ln>
          </p:spPr>
          <p:txBody>
            <a:bodyPr anchorCtr="0" anchor="t" bIns="18275" lIns="18275" spcFirstLastPara="1" rIns="18275" wrap="square" tIns="18275">
              <a:normAutofit fontScale="925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238" name="Google Shape;4238;p153"/>
            <p:cNvSpPr txBox="1"/>
            <p:nvPr/>
          </p:nvSpPr>
          <p:spPr>
            <a:xfrm>
              <a:off x="591236" y="3140859"/>
              <a:ext cx="1595902" cy="288140"/>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a:p>
          </p:txBody>
        </p:sp>
      </p:grpSp>
      <p:grpSp>
        <p:nvGrpSpPr>
          <p:cNvPr id="4239" name="Google Shape;4239;p153"/>
          <p:cNvGrpSpPr/>
          <p:nvPr/>
        </p:nvGrpSpPr>
        <p:grpSpPr>
          <a:xfrm>
            <a:off x="4382134" y="3240205"/>
            <a:ext cx="1595902" cy="1508450"/>
            <a:chOff x="591236" y="3140859"/>
            <a:chExt cx="1595902" cy="1508450"/>
          </a:xfrm>
        </p:grpSpPr>
        <p:sp>
          <p:nvSpPr>
            <p:cNvPr id="4240" name="Google Shape;4240;p153"/>
            <p:cNvSpPr txBox="1"/>
            <p:nvPr/>
          </p:nvSpPr>
          <p:spPr>
            <a:xfrm>
              <a:off x="591236" y="3421684"/>
              <a:ext cx="1595902" cy="1227625"/>
            </a:xfrm>
            <a:prstGeom prst="rect">
              <a:avLst/>
            </a:prstGeom>
            <a:solidFill>
              <a:schemeClr val="lt1"/>
            </a:solidFill>
            <a:ln>
              <a:noFill/>
            </a:ln>
          </p:spPr>
          <p:txBody>
            <a:bodyPr anchorCtr="0" anchor="t" bIns="18275" lIns="18275" spcFirstLastPara="1" rIns="18275" wrap="square" tIns="18275">
              <a:normAutofit fontScale="925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241" name="Google Shape;4241;p153"/>
            <p:cNvSpPr txBox="1"/>
            <p:nvPr/>
          </p:nvSpPr>
          <p:spPr>
            <a:xfrm>
              <a:off x="591236" y="3140859"/>
              <a:ext cx="1595902" cy="288140"/>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a:p>
          </p:txBody>
        </p:sp>
      </p:grpSp>
      <p:grpSp>
        <p:nvGrpSpPr>
          <p:cNvPr id="4242" name="Google Shape;4242;p153"/>
          <p:cNvGrpSpPr/>
          <p:nvPr/>
        </p:nvGrpSpPr>
        <p:grpSpPr>
          <a:xfrm>
            <a:off x="6184219" y="3240205"/>
            <a:ext cx="1595902" cy="1508450"/>
            <a:chOff x="591236" y="3140859"/>
            <a:chExt cx="1595902" cy="1508450"/>
          </a:xfrm>
        </p:grpSpPr>
        <p:sp>
          <p:nvSpPr>
            <p:cNvPr id="4243" name="Google Shape;4243;p153"/>
            <p:cNvSpPr txBox="1"/>
            <p:nvPr/>
          </p:nvSpPr>
          <p:spPr>
            <a:xfrm>
              <a:off x="591236" y="3421684"/>
              <a:ext cx="1595902" cy="1227625"/>
            </a:xfrm>
            <a:prstGeom prst="rect">
              <a:avLst/>
            </a:prstGeom>
            <a:solidFill>
              <a:schemeClr val="lt1"/>
            </a:solidFill>
            <a:ln>
              <a:noFill/>
            </a:ln>
          </p:spPr>
          <p:txBody>
            <a:bodyPr anchorCtr="0" anchor="t" bIns="18275" lIns="18275" spcFirstLastPara="1" rIns="18275" wrap="square" tIns="18275">
              <a:normAutofit fontScale="925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244" name="Google Shape;4244;p153"/>
            <p:cNvSpPr txBox="1"/>
            <p:nvPr/>
          </p:nvSpPr>
          <p:spPr>
            <a:xfrm>
              <a:off x="591236" y="3140859"/>
              <a:ext cx="1595902" cy="288140"/>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a:p>
          </p:txBody>
        </p:sp>
      </p:grpSp>
      <p:grpSp>
        <p:nvGrpSpPr>
          <p:cNvPr id="4245" name="Google Shape;4245;p153"/>
          <p:cNvGrpSpPr/>
          <p:nvPr/>
        </p:nvGrpSpPr>
        <p:grpSpPr>
          <a:xfrm>
            <a:off x="7986304" y="3240205"/>
            <a:ext cx="1595902" cy="1508450"/>
            <a:chOff x="591236" y="3140859"/>
            <a:chExt cx="1595902" cy="1508450"/>
          </a:xfrm>
        </p:grpSpPr>
        <p:sp>
          <p:nvSpPr>
            <p:cNvPr id="4246" name="Google Shape;4246;p153"/>
            <p:cNvSpPr txBox="1"/>
            <p:nvPr/>
          </p:nvSpPr>
          <p:spPr>
            <a:xfrm>
              <a:off x="591236" y="3421684"/>
              <a:ext cx="1595902" cy="1227625"/>
            </a:xfrm>
            <a:prstGeom prst="rect">
              <a:avLst/>
            </a:prstGeom>
            <a:solidFill>
              <a:schemeClr val="lt1"/>
            </a:solidFill>
            <a:ln>
              <a:noFill/>
            </a:ln>
          </p:spPr>
          <p:txBody>
            <a:bodyPr anchorCtr="0" anchor="t" bIns="18275" lIns="18275" spcFirstLastPara="1" rIns="18275" wrap="square" tIns="18275">
              <a:normAutofit fontScale="925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247" name="Google Shape;4247;p153"/>
            <p:cNvSpPr txBox="1"/>
            <p:nvPr/>
          </p:nvSpPr>
          <p:spPr>
            <a:xfrm>
              <a:off x="591236" y="3140859"/>
              <a:ext cx="1595902" cy="288140"/>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a:p>
          </p:txBody>
        </p:sp>
      </p:grpSp>
      <p:grpSp>
        <p:nvGrpSpPr>
          <p:cNvPr id="4248" name="Google Shape;4248;p153"/>
          <p:cNvGrpSpPr/>
          <p:nvPr/>
        </p:nvGrpSpPr>
        <p:grpSpPr>
          <a:xfrm>
            <a:off x="9788391" y="3240205"/>
            <a:ext cx="1595902" cy="1508450"/>
            <a:chOff x="591236" y="3140859"/>
            <a:chExt cx="1595902" cy="1508450"/>
          </a:xfrm>
        </p:grpSpPr>
        <p:sp>
          <p:nvSpPr>
            <p:cNvPr id="4249" name="Google Shape;4249;p153"/>
            <p:cNvSpPr txBox="1"/>
            <p:nvPr/>
          </p:nvSpPr>
          <p:spPr>
            <a:xfrm>
              <a:off x="591236" y="3421684"/>
              <a:ext cx="1595902" cy="1227625"/>
            </a:xfrm>
            <a:prstGeom prst="rect">
              <a:avLst/>
            </a:prstGeom>
            <a:solidFill>
              <a:schemeClr val="lt1"/>
            </a:solidFill>
            <a:ln>
              <a:noFill/>
            </a:ln>
          </p:spPr>
          <p:txBody>
            <a:bodyPr anchorCtr="0" anchor="t" bIns="18275" lIns="18275" spcFirstLastPara="1" rIns="18275" wrap="square" tIns="18275">
              <a:normAutofit fontScale="925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250" name="Google Shape;4250;p153"/>
            <p:cNvSpPr txBox="1"/>
            <p:nvPr/>
          </p:nvSpPr>
          <p:spPr>
            <a:xfrm>
              <a:off x="591236" y="3140859"/>
              <a:ext cx="1595902" cy="288140"/>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a:p>
          </p:txBody>
        </p:sp>
      </p:grpSp>
      <p:cxnSp>
        <p:nvCxnSpPr>
          <p:cNvPr id="4251" name="Google Shape;4251;p153"/>
          <p:cNvCxnSpPr/>
          <p:nvPr/>
        </p:nvCxnSpPr>
        <p:spPr>
          <a:xfrm>
            <a:off x="3378000" y="269030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252" name="Google Shape;4252;p153"/>
          <p:cNvCxnSpPr/>
          <p:nvPr/>
        </p:nvCxnSpPr>
        <p:spPr>
          <a:xfrm>
            <a:off x="5180085" y="269030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253" name="Google Shape;4253;p153"/>
          <p:cNvCxnSpPr/>
          <p:nvPr/>
        </p:nvCxnSpPr>
        <p:spPr>
          <a:xfrm>
            <a:off x="6982170" y="269030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254" name="Google Shape;4254;p153"/>
          <p:cNvCxnSpPr/>
          <p:nvPr/>
        </p:nvCxnSpPr>
        <p:spPr>
          <a:xfrm>
            <a:off x="8784255" y="269030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255" name="Google Shape;4255;p153"/>
          <p:cNvCxnSpPr/>
          <p:nvPr/>
        </p:nvCxnSpPr>
        <p:spPr>
          <a:xfrm>
            <a:off x="10586342" y="269030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sp>
        <p:nvSpPr>
          <p:cNvPr id="4256" name="Google Shape;4256;p153"/>
          <p:cNvSpPr txBox="1"/>
          <p:nvPr/>
        </p:nvSpPr>
        <p:spPr>
          <a:xfrm>
            <a:off x="2580049" y="5209953"/>
            <a:ext cx="1595902" cy="867988"/>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 sit amet, consectetur adipiscing elit</a:t>
            </a:r>
            <a:endParaRPr/>
          </a:p>
        </p:txBody>
      </p:sp>
      <p:sp>
        <p:nvSpPr>
          <p:cNvPr id="4257" name="Google Shape;4257;p153"/>
          <p:cNvSpPr txBox="1"/>
          <p:nvPr/>
        </p:nvSpPr>
        <p:spPr>
          <a:xfrm>
            <a:off x="4382134" y="5209953"/>
            <a:ext cx="1595902" cy="867988"/>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 sit amet, consectetur adipiscing elit</a:t>
            </a:r>
            <a:endParaRPr/>
          </a:p>
        </p:txBody>
      </p:sp>
      <p:sp>
        <p:nvSpPr>
          <p:cNvPr id="4258" name="Google Shape;4258;p153"/>
          <p:cNvSpPr txBox="1"/>
          <p:nvPr/>
        </p:nvSpPr>
        <p:spPr>
          <a:xfrm>
            <a:off x="6184219" y="5209953"/>
            <a:ext cx="1595902" cy="867988"/>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 sit amet, consectetur adipiscing elit</a:t>
            </a:r>
            <a:endParaRPr/>
          </a:p>
        </p:txBody>
      </p:sp>
      <p:sp>
        <p:nvSpPr>
          <p:cNvPr id="4259" name="Google Shape;4259;p153"/>
          <p:cNvSpPr txBox="1"/>
          <p:nvPr/>
        </p:nvSpPr>
        <p:spPr>
          <a:xfrm>
            <a:off x="7986304" y="5209953"/>
            <a:ext cx="1595902" cy="867988"/>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 sit amet, consectetur adipiscing elit</a:t>
            </a:r>
            <a:endParaRPr/>
          </a:p>
        </p:txBody>
      </p:sp>
      <p:sp>
        <p:nvSpPr>
          <p:cNvPr id="4260" name="Google Shape;4260;p153"/>
          <p:cNvSpPr txBox="1"/>
          <p:nvPr/>
        </p:nvSpPr>
        <p:spPr>
          <a:xfrm>
            <a:off x="9788391" y="5209953"/>
            <a:ext cx="1595902" cy="867988"/>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 sit amet, consectetur adipiscing elit</a:t>
            </a:r>
            <a:endParaRPr/>
          </a:p>
        </p:txBody>
      </p:sp>
      <p:grpSp>
        <p:nvGrpSpPr>
          <p:cNvPr id="4261" name="Google Shape;4261;p153"/>
          <p:cNvGrpSpPr/>
          <p:nvPr/>
        </p:nvGrpSpPr>
        <p:grpSpPr>
          <a:xfrm flipH="1" rot="10800000">
            <a:off x="1344206" y="4851399"/>
            <a:ext cx="463418" cy="178080"/>
            <a:chOff x="1847590" y="4748655"/>
            <a:chExt cx="383486" cy="280825"/>
          </a:xfrm>
        </p:grpSpPr>
        <p:sp>
          <p:nvSpPr>
            <p:cNvPr id="4262" name="Google Shape;4262;p153"/>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4263" name="Google Shape;4263;p153"/>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grpSp>
        <p:nvGrpSpPr>
          <p:cNvPr id="4264" name="Google Shape;4264;p153"/>
          <p:cNvGrpSpPr/>
          <p:nvPr/>
        </p:nvGrpSpPr>
        <p:grpSpPr>
          <a:xfrm flipH="1" rot="10800000">
            <a:off x="3146291" y="4851399"/>
            <a:ext cx="463418" cy="178080"/>
            <a:chOff x="1847590" y="4748655"/>
            <a:chExt cx="383486" cy="280825"/>
          </a:xfrm>
        </p:grpSpPr>
        <p:sp>
          <p:nvSpPr>
            <p:cNvPr id="4265" name="Google Shape;4265;p153"/>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4266" name="Google Shape;4266;p153"/>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grpSp>
        <p:nvGrpSpPr>
          <p:cNvPr id="4267" name="Google Shape;4267;p153"/>
          <p:cNvGrpSpPr/>
          <p:nvPr/>
        </p:nvGrpSpPr>
        <p:grpSpPr>
          <a:xfrm flipH="1" rot="10800000">
            <a:off x="4948376" y="4851399"/>
            <a:ext cx="463418" cy="178080"/>
            <a:chOff x="1847590" y="4748655"/>
            <a:chExt cx="383486" cy="280825"/>
          </a:xfrm>
        </p:grpSpPr>
        <p:sp>
          <p:nvSpPr>
            <p:cNvPr id="4268" name="Google Shape;4268;p153"/>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4269" name="Google Shape;4269;p153"/>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grpSp>
        <p:nvGrpSpPr>
          <p:cNvPr id="4270" name="Google Shape;4270;p153"/>
          <p:cNvGrpSpPr/>
          <p:nvPr/>
        </p:nvGrpSpPr>
        <p:grpSpPr>
          <a:xfrm flipH="1" rot="10800000">
            <a:off x="6750461" y="4851399"/>
            <a:ext cx="463418" cy="178080"/>
            <a:chOff x="1847590" y="4748655"/>
            <a:chExt cx="383486" cy="280825"/>
          </a:xfrm>
        </p:grpSpPr>
        <p:sp>
          <p:nvSpPr>
            <p:cNvPr id="4271" name="Google Shape;4271;p153"/>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4272" name="Google Shape;4272;p153"/>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grpSp>
        <p:nvGrpSpPr>
          <p:cNvPr id="4273" name="Google Shape;4273;p153"/>
          <p:cNvGrpSpPr/>
          <p:nvPr/>
        </p:nvGrpSpPr>
        <p:grpSpPr>
          <a:xfrm flipH="1" rot="10800000">
            <a:off x="8552546" y="4851399"/>
            <a:ext cx="463418" cy="178080"/>
            <a:chOff x="1847590" y="4748655"/>
            <a:chExt cx="383486" cy="280825"/>
          </a:xfrm>
        </p:grpSpPr>
        <p:sp>
          <p:nvSpPr>
            <p:cNvPr id="4274" name="Google Shape;4274;p153"/>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4275" name="Google Shape;4275;p153"/>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grpSp>
        <p:nvGrpSpPr>
          <p:cNvPr id="4276" name="Google Shape;4276;p153"/>
          <p:cNvGrpSpPr/>
          <p:nvPr/>
        </p:nvGrpSpPr>
        <p:grpSpPr>
          <a:xfrm flipH="1" rot="10800000">
            <a:off x="10354633" y="4851399"/>
            <a:ext cx="463418" cy="178080"/>
            <a:chOff x="1847590" y="4748655"/>
            <a:chExt cx="383486" cy="280825"/>
          </a:xfrm>
        </p:grpSpPr>
        <p:sp>
          <p:nvSpPr>
            <p:cNvPr id="4277" name="Google Shape;4277;p153"/>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4278" name="Google Shape;4278;p153"/>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sp>
        <p:nvSpPr>
          <p:cNvPr id="4279" name="Google Shape;4279;p15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83" name="Shape 4283"/>
        <p:cNvGrpSpPr/>
        <p:nvPr/>
      </p:nvGrpSpPr>
      <p:grpSpPr>
        <a:xfrm>
          <a:off x="0" y="0"/>
          <a:ext cx="0" cy="0"/>
          <a:chOff x="0" y="0"/>
          <a:chExt cx="0" cy="0"/>
        </a:xfrm>
      </p:grpSpPr>
      <p:cxnSp>
        <p:nvCxnSpPr>
          <p:cNvPr id="4284" name="Google Shape;4284;p154"/>
          <p:cNvCxnSpPr/>
          <p:nvPr/>
        </p:nvCxnSpPr>
        <p:spPr>
          <a:xfrm>
            <a:off x="1739241" y="269030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285" name="Google Shape;4285;p154"/>
          <p:cNvCxnSpPr/>
          <p:nvPr/>
        </p:nvCxnSpPr>
        <p:spPr>
          <a:xfrm>
            <a:off x="3910183" y="269030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286" name="Google Shape;4286;p154"/>
          <p:cNvCxnSpPr/>
          <p:nvPr/>
        </p:nvCxnSpPr>
        <p:spPr>
          <a:xfrm>
            <a:off x="6081125" y="269030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287" name="Google Shape;4287;p154"/>
          <p:cNvCxnSpPr/>
          <p:nvPr/>
        </p:nvCxnSpPr>
        <p:spPr>
          <a:xfrm>
            <a:off x="8252067" y="269030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4288" name="Google Shape;4288;p154"/>
          <p:cNvCxnSpPr/>
          <p:nvPr/>
        </p:nvCxnSpPr>
        <p:spPr>
          <a:xfrm>
            <a:off x="10423011" y="2690305"/>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sp>
        <p:nvSpPr>
          <p:cNvPr id="4289" name="Google Shape;4289;p15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Diamond Node Timeline (Five)</a:t>
            </a:r>
            <a:endParaRPr/>
          </a:p>
        </p:txBody>
      </p:sp>
      <p:cxnSp>
        <p:nvCxnSpPr>
          <p:cNvPr id="4290" name="Google Shape;4290;p154"/>
          <p:cNvCxnSpPr/>
          <p:nvPr/>
        </p:nvCxnSpPr>
        <p:spPr>
          <a:xfrm>
            <a:off x="0" y="2240506"/>
            <a:ext cx="12192000" cy="0"/>
          </a:xfrm>
          <a:prstGeom prst="straightConnector1">
            <a:avLst/>
          </a:prstGeom>
          <a:noFill/>
          <a:ln cap="rnd" cmpd="sng" w="76200">
            <a:solidFill>
              <a:srgbClr val="9ECAED"/>
            </a:solidFill>
            <a:prstDash val="solid"/>
            <a:round/>
            <a:headEnd len="med" w="med" type="none"/>
            <a:tailEnd len="med" w="med" type="triangle"/>
          </a:ln>
        </p:spPr>
      </p:cxnSp>
      <p:grpSp>
        <p:nvGrpSpPr>
          <p:cNvPr id="4291" name="Google Shape;4291;p154"/>
          <p:cNvGrpSpPr/>
          <p:nvPr/>
        </p:nvGrpSpPr>
        <p:grpSpPr>
          <a:xfrm>
            <a:off x="1155301" y="1656565"/>
            <a:ext cx="1167879" cy="1167881"/>
            <a:chOff x="1022215" y="1740656"/>
            <a:chExt cx="999698" cy="999698"/>
          </a:xfrm>
        </p:grpSpPr>
        <p:sp>
          <p:nvSpPr>
            <p:cNvPr id="4292" name="Google Shape;4292;p154"/>
            <p:cNvSpPr/>
            <p:nvPr/>
          </p:nvSpPr>
          <p:spPr>
            <a:xfrm rot="-2700000">
              <a:off x="1168617" y="188705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293" name="Google Shape;4293;p154"/>
            <p:cNvPicPr preferRelativeResize="0"/>
            <p:nvPr/>
          </p:nvPicPr>
          <p:blipFill rotWithShape="1">
            <a:blip r:embed="rId3">
              <a:alphaModFix/>
            </a:blip>
            <a:srcRect b="0" l="0" r="0" t="0"/>
            <a:stretch/>
          </p:blipFill>
          <p:spPr>
            <a:xfrm>
              <a:off x="1250389" y="1968830"/>
              <a:ext cx="543350" cy="543350"/>
            </a:xfrm>
            <a:prstGeom prst="rect">
              <a:avLst/>
            </a:prstGeom>
            <a:noFill/>
            <a:ln>
              <a:noFill/>
            </a:ln>
          </p:spPr>
        </p:pic>
      </p:grpSp>
      <p:grpSp>
        <p:nvGrpSpPr>
          <p:cNvPr id="4294" name="Google Shape;4294;p154"/>
          <p:cNvGrpSpPr/>
          <p:nvPr/>
        </p:nvGrpSpPr>
        <p:grpSpPr>
          <a:xfrm>
            <a:off x="3326244" y="1656565"/>
            <a:ext cx="1167879" cy="1167881"/>
            <a:chOff x="2852060" y="1740656"/>
            <a:chExt cx="999698" cy="999698"/>
          </a:xfrm>
        </p:grpSpPr>
        <p:sp>
          <p:nvSpPr>
            <p:cNvPr id="4295" name="Google Shape;4295;p154"/>
            <p:cNvSpPr/>
            <p:nvPr/>
          </p:nvSpPr>
          <p:spPr>
            <a:xfrm rot="-2700000">
              <a:off x="2998462" y="188705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296" name="Google Shape;4296;p154"/>
            <p:cNvPicPr preferRelativeResize="0"/>
            <p:nvPr/>
          </p:nvPicPr>
          <p:blipFill rotWithShape="1">
            <a:blip r:embed="rId3">
              <a:alphaModFix/>
            </a:blip>
            <a:srcRect b="0" l="0" r="0" t="0"/>
            <a:stretch/>
          </p:blipFill>
          <p:spPr>
            <a:xfrm>
              <a:off x="3080234" y="1968830"/>
              <a:ext cx="543350" cy="543350"/>
            </a:xfrm>
            <a:prstGeom prst="rect">
              <a:avLst/>
            </a:prstGeom>
            <a:noFill/>
            <a:ln>
              <a:noFill/>
            </a:ln>
          </p:spPr>
        </p:pic>
      </p:grpSp>
      <p:grpSp>
        <p:nvGrpSpPr>
          <p:cNvPr id="4297" name="Google Shape;4297;p154"/>
          <p:cNvGrpSpPr/>
          <p:nvPr/>
        </p:nvGrpSpPr>
        <p:grpSpPr>
          <a:xfrm>
            <a:off x="5497187" y="1656565"/>
            <a:ext cx="1167879" cy="1167881"/>
            <a:chOff x="4681904" y="1740656"/>
            <a:chExt cx="999698" cy="999698"/>
          </a:xfrm>
        </p:grpSpPr>
        <p:sp>
          <p:nvSpPr>
            <p:cNvPr id="4298" name="Google Shape;4298;p154"/>
            <p:cNvSpPr/>
            <p:nvPr/>
          </p:nvSpPr>
          <p:spPr>
            <a:xfrm rot="-2700000">
              <a:off x="4828306" y="188705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299" name="Google Shape;4299;p154"/>
            <p:cNvPicPr preferRelativeResize="0"/>
            <p:nvPr/>
          </p:nvPicPr>
          <p:blipFill rotWithShape="1">
            <a:blip r:embed="rId3">
              <a:alphaModFix/>
            </a:blip>
            <a:srcRect b="0" l="0" r="0" t="0"/>
            <a:stretch/>
          </p:blipFill>
          <p:spPr>
            <a:xfrm>
              <a:off x="4910079" y="1968830"/>
              <a:ext cx="543350" cy="543350"/>
            </a:xfrm>
            <a:prstGeom prst="rect">
              <a:avLst/>
            </a:prstGeom>
            <a:noFill/>
            <a:ln>
              <a:noFill/>
            </a:ln>
          </p:spPr>
        </p:pic>
      </p:grpSp>
      <p:grpSp>
        <p:nvGrpSpPr>
          <p:cNvPr id="4300" name="Google Shape;4300;p154"/>
          <p:cNvGrpSpPr/>
          <p:nvPr/>
        </p:nvGrpSpPr>
        <p:grpSpPr>
          <a:xfrm>
            <a:off x="7668130" y="1656565"/>
            <a:ext cx="1167879" cy="1167881"/>
            <a:chOff x="6511750" y="1740656"/>
            <a:chExt cx="999698" cy="999698"/>
          </a:xfrm>
        </p:grpSpPr>
        <p:sp>
          <p:nvSpPr>
            <p:cNvPr id="4301" name="Google Shape;4301;p154"/>
            <p:cNvSpPr/>
            <p:nvPr/>
          </p:nvSpPr>
          <p:spPr>
            <a:xfrm rot="-2700000">
              <a:off x="6658152" y="188705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302" name="Google Shape;4302;p154"/>
            <p:cNvPicPr preferRelativeResize="0"/>
            <p:nvPr/>
          </p:nvPicPr>
          <p:blipFill rotWithShape="1">
            <a:blip r:embed="rId3">
              <a:alphaModFix/>
            </a:blip>
            <a:srcRect b="0" l="0" r="0" t="0"/>
            <a:stretch/>
          </p:blipFill>
          <p:spPr>
            <a:xfrm>
              <a:off x="6739924" y="1968830"/>
              <a:ext cx="543350" cy="543350"/>
            </a:xfrm>
            <a:prstGeom prst="rect">
              <a:avLst/>
            </a:prstGeom>
            <a:noFill/>
            <a:ln>
              <a:noFill/>
            </a:ln>
          </p:spPr>
        </p:pic>
      </p:grpSp>
      <p:grpSp>
        <p:nvGrpSpPr>
          <p:cNvPr id="4303" name="Google Shape;4303;p154"/>
          <p:cNvGrpSpPr/>
          <p:nvPr/>
        </p:nvGrpSpPr>
        <p:grpSpPr>
          <a:xfrm>
            <a:off x="9839071" y="1656565"/>
            <a:ext cx="1167879" cy="1167881"/>
            <a:chOff x="8341595" y="1740656"/>
            <a:chExt cx="999698" cy="999698"/>
          </a:xfrm>
        </p:grpSpPr>
        <p:sp>
          <p:nvSpPr>
            <p:cNvPr id="4304" name="Google Shape;4304;p154"/>
            <p:cNvSpPr/>
            <p:nvPr/>
          </p:nvSpPr>
          <p:spPr>
            <a:xfrm rot="-2700000">
              <a:off x="8487997" y="1887059"/>
              <a:ext cx="706894" cy="706893"/>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305" name="Google Shape;4305;p154"/>
            <p:cNvPicPr preferRelativeResize="0"/>
            <p:nvPr/>
          </p:nvPicPr>
          <p:blipFill rotWithShape="1">
            <a:blip r:embed="rId3">
              <a:alphaModFix/>
            </a:blip>
            <a:srcRect b="0" l="0" r="0" t="0"/>
            <a:stretch/>
          </p:blipFill>
          <p:spPr>
            <a:xfrm>
              <a:off x="8569769" y="1968830"/>
              <a:ext cx="543350" cy="543350"/>
            </a:xfrm>
            <a:prstGeom prst="rect">
              <a:avLst/>
            </a:prstGeom>
            <a:noFill/>
            <a:ln>
              <a:noFill/>
            </a:ln>
          </p:spPr>
        </p:pic>
      </p:grpSp>
      <p:sp>
        <p:nvSpPr>
          <p:cNvPr id="4306" name="Google Shape;4306;p154"/>
          <p:cNvSpPr txBox="1"/>
          <p:nvPr/>
        </p:nvSpPr>
        <p:spPr>
          <a:xfrm>
            <a:off x="777963" y="5209953"/>
            <a:ext cx="1922557" cy="867988"/>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300">
                <a:solidFill>
                  <a:schemeClr val="dk2"/>
                </a:solidFill>
                <a:latin typeface="Montserrat"/>
                <a:ea typeface="Montserrat"/>
                <a:cs typeface="Montserrat"/>
                <a:sym typeface="Montserrat"/>
              </a:rPr>
              <a:t>Lorem ipsum dolor sit amet, consectetur adipiscing elit</a:t>
            </a:r>
            <a:endParaRPr/>
          </a:p>
        </p:txBody>
      </p:sp>
      <p:sp>
        <p:nvSpPr>
          <p:cNvPr id="4307" name="Google Shape;4307;p154"/>
          <p:cNvSpPr txBox="1"/>
          <p:nvPr/>
        </p:nvSpPr>
        <p:spPr>
          <a:xfrm>
            <a:off x="777963" y="3521030"/>
            <a:ext cx="1922557" cy="1227625"/>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308" name="Google Shape;4308;p154"/>
          <p:cNvSpPr txBox="1"/>
          <p:nvPr/>
        </p:nvSpPr>
        <p:spPr>
          <a:xfrm>
            <a:off x="777963" y="3240205"/>
            <a:ext cx="1922557" cy="288140"/>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a:t>
            </a:r>
            <a:endParaRPr/>
          </a:p>
        </p:txBody>
      </p:sp>
      <p:sp>
        <p:nvSpPr>
          <p:cNvPr id="4309" name="Google Shape;4309;p154"/>
          <p:cNvSpPr txBox="1"/>
          <p:nvPr/>
        </p:nvSpPr>
        <p:spPr>
          <a:xfrm>
            <a:off x="2948905" y="3521030"/>
            <a:ext cx="1922557" cy="1227625"/>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310" name="Google Shape;4310;p154"/>
          <p:cNvSpPr txBox="1"/>
          <p:nvPr/>
        </p:nvSpPr>
        <p:spPr>
          <a:xfrm>
            <a:off x="2948905" y="3240205"/>
            <a:ext cx="1922557" cy="288140"/>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a:t>
            </a:r>
            <a:endParaRPr/>
          </a:p>
        </p:txBody>
      </p:sp>
      <p:sp>
        <p:nvSpPr>
          <p:cNvPr id="4311" name="Google Shape;4311;p154"/>
          <p:cNvSpPr txBox="1"/>
          <p:nvPr/>
        </p:nvSpPr>
        <p:spPr>
          <a:xfrm>
            <a:off x="5119848" y="3521030"/>
            <a:ext cx="1922557" cy="1227625"/>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312" name="Google Shape;4312;p154"/>
          <p:cNvSpPr txBox="1"/>
          <p:nvPr/>
        </p:nvSpPr>
        <p:spPr>
          <a:xfrm>
            <a:off x="5119848" y="3240205"/>
            <a:ext cx="1922557" cy="288140"/>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a:t>
            </a:r>
            <a:endParaRPr/>
          </a:p>
        </p:txBody>
      </p:sp>
      <p:sp>
        <p:nvSpPr>
          <p:cNvPr id="4313" name="Google Shape;4313;p154"/>
          <p:cNvSpPr txBox="1"/>
          <p:nvPr/>
        </p:nvSpPr>
        <p:spPr>
          <a:xfrm>
            <a:off x="7290790" y="3521030"/>
            <a:ext cx="1922557" cy="1227625"/>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314" name="Google Shape;4314;p154"/>
          <p:cNvSpPr txBox="1"/>
          <p:nvPr/>
        </p:nvSpPr>
        <p:spPr>
          <a:xfrm>
            <a:off x="7290790" y="3240205"/>
            <a:ext cx="1922557" cy="288140"/>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a:t>
            </a:r>
            <a:endParaRPr/>
          </a:p>
        </p:txBody>
      </p:sp>
      <p:sp>
        <p:nvSpPr>
          <p:cNvPr id="4315" name="Google Shape;4315;p154"/>
          <p:cNvSpPr txBox="1"/>
          <p:nvPr/>
        </p:nvSpPr>
        <p:spPr>
          <a:xfrm>
            <a:off x="9461733" y="3521030"/>
            <a:ext cx="1922557" cy="1227625"/>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4316" name="Google Shape;4316;p154"/>
          <p:cNvSpPr txBox="1"/>
          <p:nvPr/>
        </p:nvSpPr>
        <p:spPr>
          <a:xfrm>
            <a:off x="9461733" y="3240205"/>
            <a:ext cx="1922557" cy="288140"/>
          </a:xfrm>
          <a:prstGeom prst="rect">
            <a:avLst/>
          </a:prstGeom>
          <a:solidFill>
            <a:schemeClr val="lt1"/>
          </a:solidFill>
          <a:ln>
            <a:noFill/>
          </a:ln>
        </p:spPr>
        <p:txBody>
          <a:bodyPr anchorCtr="0" anchor="t" bIns="18275" lIns="18275" spcFirstLastPara="1" rIns="18275" wrap="square" tIns="18275">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a:t>
            </a:r>
            <a:endParaRPr/>
          </a:p>
        </p:txBody>
      </p:sp>
      <p:sp>
        <p:nvSpPr>
          <p:cNvPr id="4317" name="Google Shape;4317;p154"/>
          <p:cNvSpPr txBox="1"/>
          <p:nvPr/>
        </p:nvSpPr>
        <p:spPr>
          <a:xfrm>
            <a:off x="2948905" y="5209953"/>
            <a:ext cx="1922557" cy="867988"/>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300">
                <a:solidFill>
                  <a:schemeClr val="dk2"/>
                </a:solidFill>
                <a:latin typeface="Montserrat"/>
                <a:ea typeface="Montserrat"/>
                <a:cs typeface="Montserrat"/>
                <a:sym typeface="Montserrat"/>
              </a:rPr>
              <a:t>Lorem ipsum dolor sit amet, consectetur adipiscing elit</a:t>
            </a:r>
            <a:endParaRPr/>
          </a:p>
        </p:txBody>
      </p:sp>
      <p:sp>
        <p:nvSpPr>
          <p:cNvPr id="4318" name="Google Shape;4318;p154"/>
          <p:cNvSpPr txBox="1"/>
          <p:nvPr/>
        </p:nvSpPr>
        <p:spPr>
          <a:xfrm>
            <a:off x="5119848" y="5209953"/>
            <a:ext cx="1922557" cy="867988"/>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300">
                <a:solidFill>
                  <a:schemeClr val="dk2"/>
                </a:solidFill>
                <a:latin typeface="Montserrat"/>
                <a:ea typeface="Montserrat"/>
                <a:cs typeface="Montserrat"/>
                <a:sym typeface="Montserrat"/>
              </a:rPr>
              <a:t>Lorem ipsum dolor sit amet, consectetur adipiscing elit</a:t>
            </a:r>
            <a:endParaRPr/>
          </a:p>
        </p:txBody>
      </p:sp>
      <p:sp>
        <p:nvSpPr>
          <p:cNvPr id="4319" name="Google Shape;4319;p154"/>
          <p:cNvSpPr txBox="1"/>
          <p:nvPr/>
        </p:nvSpPr>
        <p:spPr>
          <a:xfrm>
            <a:off x="7290790" y="5209953"/>
            <a:ext cx="1922557" cy="867988"/>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300">
                <a:solidFill>
                  <a:schemeClr val="dk2"/>
                </a:solidFill>
                <a:latin typeface="Montserrat"/>
                <a:ea typeface="Montserrat"/>
                <a:cs typeface="Montserrat"/>
                <a:sym typeface="Montserrat"/>
              </a:rPr>
              <a:t>Lorem ipsum dolor sit amet, consectetur adipiscing elit</a:t>
            </a:r>
            <a:endParaRPr/>
          </a:p>
        </p:txBody>
      </p:sp>
      <p:sp>
        <p:nvSpPr>
          <p:cNvPr id="4320" name="Google Shape;4320;p154"/>
          <p:cNvSpPr txBox="1"/>
          <p:nvPr/>
        </p:nvSpPr>
        <p:spPr>
          <a:xfrm>
            <a:off x="9461733" y="5209953"/>
            <a:ext cx="1922557" cy="867988"/>
          </a:xfrm>
          <a:prstGeom prst="rect">
            <a:avLst/>
          </a:prstGeom>
          <a:solidFill>
            <a:schemeClr val="lt2"/>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300">
                <a:solidFill>
                  <a:schemeClr val="dk2"/>
                </a:solidFill>
                <a:latin typeface="Montserrat"/>
                <a:ea typeface="Montserrat"/>
                <a:cs typeface="Montserrat"/>
                <a:sym typeface="Montserrat"/>
              </a:rPr>
              <a:t>Lorem ipsum dolor sit amet, consectetur adipiscing elit</a:t>
            </a:r>
            <a:endParaRPr/>
          </a:p>
        </p:txBody>
      </p:sp>
      <p:grpSp>
        <p:nvGrpSpPr>
          <p:cNvPr id="4321" name="Google Shape;4321;p154"/>
          <p:cNvGrpSpPr/>
          <p:nvPr/>
        </p:nvGrpSpPr>
        <p:grpSpPr>
          <a:xfrm flipH="1" rot="10800000">
            <a:off x="1460106" y="4851399"/>
            <a:ext cx="558272" cy="178080"/>
            <a:chOff x="1847590" y="4748655"/>
            <a:chExt cx="383486" cy="280825"/>
          </a:xfrm>
        </p:grpSpPr>
        <p:sp>
          <p:nvSpPr>
            <p:cNvPr id="4322" name="Google Shape;4322;p154"/>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4323" name="Google Shape;4323;p154"/>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grpSp>
        <p:nvGrpSpPr>
          <p:cNvPr id="4324" name="Google Shape;4324;p154"/>
          <p:cNvGrpSpPr/>
          <p:nvPr/>
        </p:nvGrpSpPr>
        <p:grpSpPr>
          <a:xfrm flipH="1" rot="10800000">
            <a:off x="3631048" y="4851399"/>
            <a:ext cx="558272" cy="178080"/>
            <a:chOff x="1847590" y="4748655"/>
            <a:chExt cx="383486" cy="280825"/>
          </a:xfrm>
        </p:grpSpPr>
        <p:sp>
          <p:nvSpPr>
            <p:cNvPr id="4325" name="Google Shape;4325;p154"/>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4326" name="Google Shape;4326;p154"/>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grpSp>
        <p:nvGrpSpPr>
          <p:cNvPr id="4327" name="Google Shape;4327;p154"/>
          <p:cNvGrpSpPr/>
          <p:nvPr/>
        </p:nvGrpSpPr>
        <p:grpSpPr>
          <a:xfrm flipH="1" rot="10800000">
            <a:off x="5801990" y="4851399"/>
            <a:ext cx="558272" cy="178080"/>
            <a:chOff x="1847590" y="4748655"/>
            <a:chExt cx="383486" cy="280825"/>
          </a:xfrm>
        </p:grpSpPr>
        <p:sp>
          <p:nvSpPr>
            <p:cNvPr id="4328" name="Google Shape;4328;p154"/>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4329" name="Google Shape;4329;p154"/>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grpSp>
        <p:nvGrpSpPr>
          <p:cNvPr id="4330" name="Google Shape;4330;p154"/>
          <p:cNvGrpSpPr/>
          <p:nvPr/>
        </p:nvGrpSpPr>
        <p:grpSpPr>
          <a:xfrm flipH="1" rot="10800000">
            <a:off x="7972933" y="4851399"/>
            <a:ext cx="558272" cy="178080"/>
            <a:chOff x="1847590" y="4748655"/>
            <a:chExt cx="383486" cy="280825"/>
          </a:xfrm>
        </p:grpSpPr>
        <p:sp>
          <p:nvSpPr>
            <p:cNvPr id="4331" name="Google Shape;4331;p154"/>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4332" name="Google Shape;4332;p154"/>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grpSp>
        <p:nvGrpSpPr>
          <p:cNvPr id="4333" name="Google Shape;4333;p154"/>
          <p:cNvGrpSpPr/>
          <p:nvPr/>
        </p:nvGrpSpPr>
        <p:grpSpPr>
          <a:xfrm flipH="1" rot="10800000">
            <a:off x="10143875" y="4851399"/>
            <a:ext cx="558272" cy="178080"/>
            <a:chOff x="1847590" y="4748655"/>
            <a:chExt cx="383486" cy="280825"/>
          </a:xfrm>
        </p:grpSpPr>
        <p:sp>
          <p:nvSpPr>
            <p:cNvPr id="4334" name="Google Shape;4334;p154"/>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4335" name="Google Shape;4335;p154"/>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sp>
        <p:nvSpPr>
          <p:cNvPr id="4336" name="Google Shape;4336;p15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40" name="Shape 4340"/>
        <p:cNvGrpSpPr/>
        <p:nvPr/>
      </p:nvGrpSpPr>
      <p:grpSpPr>
        <a:xfrm>
          <a:off x="0" y="0"/>
          <a:ext cx="0" cy="0"/>
          <a:chOff x="0" y="0"/>
          <a:chExt cx="0" cy="0"/>
        </a:xfrm>
      </p:grpSpPr>
      <p:sp>
        <p:nvSpPr>
          <p:cNvPr id="4341" name="Google Shape;4341;p15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Curved Process Flow (Three Steps)</a:t>
            </a:r>
            <a:endParaRPr/>
          </a:p>
        </p:txBody>
      </p:sp>
      <p:sp>
        <p:nvSpPr>
          <p:cNvPr id="4342" name="Google Shape;4342;p155"/>
          <p:cNvSpPr/>
          <p:nvPr/>
        </p:nvSpPr>
        <p:spPr>
          <a:xfrm>
            <a:off x="363794" y="1744259"/>
            <a:ext cx="11434668" cy="4476021"/>
          </a:xfrm>
          <a:custGeom>
            <a:rect b="b" l="l" r="r" t="t"/>
            <a:pathLst>
              <a:path extrusionOk="0" h="2457450" w="7450931">
                <a:moveTo>
                  <a:pt x="1" y="2427004"/>
                </a:moveTo>
                <a:cubicBezTo>
                  <a:pt x="3215938" y="2432825"/>
                  <a:pt x="6444297" y="2407696"/>
                  <a:pt x="7450931" y="0"/>
                </a:cubicBezTo>
                <a:lnTo>
                  <a:pt x="7450931" y="2457450"/>
                </a:lnTo>
                <a:lnTo>
                  <a:pt x="0" y="2457450"/>
                </a:lnTo>
                <a:cubicBezTo>
                  <a:pt x="0" y="2447301"/>
                  <a:pt x="1" y="2437153"/>
                  <a:pt x="1" y="2427004"/>
                </a:cubicBezTo>
                <a:close/>
              </a:path>
            </a:pathLst>
          </a:custGeom>
          <a:solidFill>
            <a:schemeClr val="dk2"/>
          </a:solidFill>
          <a:ln>
            <a:noFill/>
          </a:ln>
        </p:spPr>
        <p:txBody>
          <a:bodyPr anchorCtr="0" anchor="ctr" bIns="90000" lIns="91425" spcFirstLastPara="1" rIns="91425" wrap="square" tIns="90000">
            <a:noAutofit/>
          </a:bodyPr>
          <a:lstStyle/>
          <a:p>
            <a:pPr indent="0" lvl="0" marL="0" marR="0" rtl="0" algn="ctr">
              <a:spcBef>
                <a:spcPts val="0"/>
              </a:spcBef>
              <a:spcAft>
                <a:spcPts val="0"/>
              </a:spcAft>
              <a:buNone/>
            </a:pPr>
            <a:r>
              <a:t/>
            </a:r>
            <a:endParaRPr sz="1200">
              <a:solidFill>
                <a:srgbClr val="575757"/>
              </a:solidFill>
              <a:latin typeface="Trebuchet MS"/>
              <a:ea typeface="Trebuchet MS"/>
              <a:cs typeface="Trebuchet MS"/>
              <a:sym typeface="Trebuchet MS"/>
            </a:endParaRPr>
          </a:p>
        </p:txBody>
      </p:sp>
      <p:sp>
        <p:nvSpPr>
          <p:cNvPr id="4343" name="Google Shape;4343;p155"/>
          <p:cNvSpPr txBox="1"/>
          <p:nvPr/>
        </p:nvSpPr>
        <p:spPr>
          <a:xfrm>
            <a:off x="9514253" y="5252641"/>
            <a:ext cx="1994607" cy="498598"/>
          </a:xfrm>
          <a:prstGeom prst="rect">
            <a:avLst/>
          </a:prstGeom>
          <a:noFill/>
          <a:ln>
            <a:noFill/>
          </a:ln>
        </p:spPr>
        <p:txBody>
          <a:bodyPr anchorCtr="0" anchor="ctr" bIns="0" lIns="0" spcFirstLastPara="1" rIns="0" wrap="square" tIns="0">
            <a:spAutoFit/>
          </a:bodyPr>
          <a:lstStyle/>
          <a:p>
            <a:pPr indent="0" lvl="0" marL="0" marR="0" rtl="0" algn="r">
              <a:lnSpc>
                <a:spcPct val="90000"/>
              </a:lnSpc>
              <a:spcBef>
                <a:spcPts val="0"/>
              </a:spcBef>
              <a:spcAft>
                <a:spcPts val="0"/>
              </a:spcAft>
              <a:buNone/>
            </a:pPr>
            <a:r>
              <a:rPr lang="en-US" sz="1200">
                <a:solidFill>
                  <a:schemeClr val="lt1"/>
                </a:solidFill>
                <a:latin typeface="Montserrat"/>
                <a:ea typeface="Montserrat"/>
                <a:cs typeface="Montserrat"/>
                <a:sym typeface="Montserrat"/>
              </a:rPr>
              <a:t>Ut tempor, quam et mattis pulvinar, mauris ligula suscipit arcu</a:t>
            </a:r>
            <a:endParaRPr/>
          </a:p>
        </p:txBody>
      </p:sp>
      <p:sp>
        <p:nvSpPr>
          <p:cNvPr id="4344" name="Google Shape;4344;p155"/>
          <p:cNvSpPr txBox="1"/>
          <p:nvPr/>
        </p:nvSpPr>
        <p:spPr>
          <a:xfrm>
            <a:off x="683140" y="4658707"/>
            <a:ext cx="3299961" cy="892552"/>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600">
                <a:solidFill>
                  <a:schemeClr val="accent1"/>
                </a:solidFill>
                <a:latin typeface="Montserrat"/>
                <a:ea typeface="Montserrat"/>
                <a:cs typeface="Montserrat"/>
                <a:sym typeface="Montserrat"/>
              </a:rPr>
              <a:t>Date</a:t>
            </a:r>
            <a:br>
              <a:rPr b="1" lang="en-US" sz="1600">
                <a:solidFill>
                  <a:schemeClr val="accent1"/>
                </a:solidFill>
                <a:latin typeface="Montserrat"/>
                <a:ea typeface="Montserrat"/>
                <a:cs typeface="Montserrat"/>
                <a:sym typeface="Montserrat"/>
              </a:rPr>
            </a:br>
            <a:r>
              <a:rPr lang="en-US" sz="1400">
                <a:solidFill>
                  <a:schemeClr val="accent1"/>
                </a:solidFill>
                <a:latin typeface="Montserrat"/>
                <a:ea typeface="Montserrat"/>
                <a:cs typeface="Montserrat"/>
                <a:sym typeface="Montserrat"/>
              </a:rPr>
              <a:t>Lorem ipsum dolor sit amet, consectetur adipiscing elit. Ut tempor, quam et mattis pulvinar, mauris ligula suscipit arcu</a:t>
            </a:r>
            <a:endParaRPr sz="1600">
              <a:solidFill>
                <a:schemeClr val="accent1"/>
              </a:solidFill>
              <a:latin typeface="Montserrat"/>
              <a:ea typeface="Montserrat"/>
              <a:cs typeface="Montserrat"/>
              <a:sym typeface="Montserrat"/>
            </a:endParaRPr>
          </a:p>
        </p:txBody>
      </p:sp>
      <p:grpSp>
        <p:nvGrpSpPr>
          <p:cNvPr id="4345" name="Google Shape;4345;p155"/>
          <p:cNvGrpSpPr/>
          <p:nvPr/>
        </p:nvGrpSpPr>
        <p:grpSpPr>
          <a:xfrm>
            <a:off x="1697612" y="3173375"/>
            <a:ext cx="1271016" cy="1271016"/>
            <a:chOff x="2137030" y="3957874"/>
            <a:chExt cx="1271016" cy="1271016"/>
          </a:xfrm>
        </p:grpSpPr>
        <p:grpSp>
          <p:nvGrpSpPr>
            <p:cNvPr id="4346" name="Google Shape;4346;p155"/>
            <p:cNvGrpSpPr/>
            <p:nvPr/>
          </p:nvGrpSpPr>
          <p:grpSpPr>
            <a:xfrm>
              <a:off x="2137030" y="3957874"/>
              <a:ext cx="1271016" cy="1271016"/>
              <a:chOff x="3281150" y="3258814"/>
              <a:chExt cx="1003598" cy="1041368"/>
            </a:xfrm>
          </p:grpSpPr>
          <p:sp>
            <p:nvSpPr>
              <p:cNvPr id="4347" name="Google Shape;4347;p155"/>
              <p:cNvSpPr/>
              <p:nvPr/>
            </p:nvSpPr>
            <p:spPr>
              <a:xfrm>
                <a:off x="3780984" y="3258814"/>
                <a:ext cx="296101" cy="519670"/>
              </a:xfrm>
              <a:custGeom>
                <a:rect b="b" l="l" r="r" t="t"/>
                <a:pathLst>
                  <a:path extrusionOk="0" fill="none" h="21600" w="12720">
                    <a:moveTo>
                      <a:pt x="-1" y="0"/>
                    </a:moveTo>
                    <a:cubicBezTo>
                      <a:pt x="4571" y="0"/>
                      <a:pt x="9024" y="1450"/>
                      <a:pt x="12719" y="4142"/>
                    </a:cubicBezTo>
                  </a:path>
                  <a:path extrusionOk="0" h="21600" w="12720">
                    <a:moveTo>
                      <a:pt x="-1" y="0"/>
                    </a:moveTo>
                    <a:cubicBezTo>
                      <a:pt x="4571" y="0"/>
                      <a:pt x="9024" y="1450"/>
                      <a:pt x="12719" y="4142"/>
                    </a:cubicBezTo>
                    <a:lnTo>
                      <a:pt x="0" y="2160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48" name="Google Shape;4348;p155"/>
              <p:cNvSpPr/>
              <p:nvPr/>
            </p:nvSpPr>
            <p:spPr>
              <a:xfrm>
                <a:off x="3780984" y="3689958"/>
                <a:ext cx="503764" cy="318965"/>
              </a:xfrm>
              <a:custGeom>
                <a:rect b="b" l="l" r="r" t="t"/>
                <a:pathLst>
                  <a:path extrusionOk="0" fill="none" h="13260" w="21600">
                    <a:moveTo>
                      <a:pt x="21272" y="-1"/>
                    </a:moveTo>
                    <a:cubicBezTo>
                      <a:pt x="21490" y="1237"/>
                      <a:pt x="21600" y="2491"/>
                      <a:pt x="21600" y="3748"/>
                    </a:cubicBezTo>
                    <a:cubicBezTo>
                      <a:pt x="21600" y="7045"/>
                      <a:pt x="20844" y="10299"/>
                      <a:pt x="19392" y="13259"/>
                    </a:cubicBezTo>
                  </a:path>
                  <a:path extrusionOk="0" h="13260" w="21600">
                    <a:moveTo>
                      <a:pt x="21272" y="-1"/>
                    </a:moveTo>
                    <a:cubicBezTo>
                      <a:pt x="21490" y="1237"/>
                      <a:pt x="21600" y="2491"/>
                      <a:pt x="21600" y="3748"/>
                    </a:cubicBezTo>
                    <a:cubicBezTo>
                      <a:pt x="21600" y="7045"/>
                      <a:pt x="20844" y="10299"/>
                      <a:pt x="19392" y="13259"/>
                    </a:cubicBezTo>
                    <a:lnTo>
                      <a:pt x="0" y="3748"/>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49" name="Google Shape;4349;p155"/>
              <p:cNvSpPr/>
              <p:nvPr/>
            </p:nvSpPr>
            <p:spPr>
              <a:xfrm>
                <a:off x="3780984" y="3380453"/>
                <a:ext cx="488042" cy="402761"/>
              </a:xfrm>
              <a:custGeom>
                <a:rect b="b" l="l" r="r" t="t"/>
                <a:pathLst>
                  <a:path extrusionOk="0" fill="none" h="16715" w="20934">
                    <a:moveTo>
                      <a:pt x="13680" y="0"/>
                    </a:moveTo>
                    <a:cubicBezTo>
                      <a:pt x="17254" y="2924"/>
                      <a:pt x="19796" y="6918"/>
                      <a:pt x="20934" y="11393"/>
                    </a:cubicBezTo>
                  </a:path>
                  <a:path extrusionOk="0" h="16715" w="20934">
                    <a:moveTo>
                      <a:pt x="13680" y="0"/>
                    </a:moveTo>
                    <a:cubicBezTo>
                      <a:pt x="17254" y="2924"/>
                      <a:pt x="19796" y="6918"/>
                      <a:pt x="20934" y="11393"/>
                    </a:cubicBezTo>
                    <a:lnTo>
                      <a:pt x="0" y="16715"/>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50" name="Google Shape;4350;p155"/>
              <p:cNvSpPr/>
              <p:nvPr/>
            </p:nvSpPr>
            <p:spPr>
              <a:xfrm>
                <a:off x="3780984" y="3777809"/>
                <a:ext cx="434980" cy="476421"/>
              </a:xfrm>
              <a:custGeom>
                <a:rect b="b" l="l" r="r" t="t"/>
                <a:pathLst>
                  <a:path extrusionOk="0" fill="none" h="19795" w="18651">
                    <a:moveTo>
                      <a:pt x="18651" y="10894"/>
                    </a:moveTo>
                    <a:cubicBezTo>
                      <a:pt x="16343" y="14846"/>
                      <a:pt x="12839" y="17962"/>
                      <a:pt x="8644" y="19794"/>
                    </a:cubicBezTo>
                  </a:path>
                  <a:path extrusionOk="0" h="19795" w="18651">
                    <a:moveTo>
                      <a:pt x="18651" y="10894"/>
                    </a:moveTo>
                    <a:cubicBezTo>
                      <a:pt x="16343" y="14846"/>
                      <a:pt x="12839" y="17962"/>
                      <a:pt x="8644" y="19794"/>
                    </a:cubicBezTo>
                    <a:lnTo>
                      <a:pt x="0" y="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51" name="Google Shape;4351;p155"/>
              <p:cNvSpPr/>
              <p:nvPr/>
            </p:nvSpPr>
            <p:spPr>
              <a:xfrm>
                <a:off x="3640139" y="3780512"/>
                <a:ext cx="310513" cy="519670"/>
              </a:xfrm>
              <a:custGeom>
                <a:rect b="b" l="l" r="r" t="t"/>
                <a:pathLst>
                  <a:path extrusionOk="0" fill="none" h="21600" w="13307">
                    <a:moveTo>
                      <a:pt x="13306" y="20383"/>
                    </a:moveTo>
                    <a:cubicBezTo>
                      <a:pt x="11010" y="21188"/>
                      <a:pt x="8594" y="21599"/>
                      <a:pt x="6161" y="21600"/>
                    </a:cubicBezTo>
                    <a:cubicBezTo>
                      <a:pt x="4074" y="21600"/>
                      <a:pt x="1999" y="21297"/>
                      <a:pt x="0" y="20702"/>
                    </a:cubicBezTo>
                  </a:path>
                  <a:path extrusionOk="0" h="21600" w="13307">
                    <a:moveTo>
                      <a:pt x="13306" y="20383"/>
                    </a:moveTo>
                    <a:cubicBezTo>
                      <a:pt x="11010" y="21188"/>
                      <a:pt x="8594" y="21599"/>
                      <a:pt x="6161" y="21600"/>
                    </a:cubicBezTo>
                    <a:cubicBezTo>
                      <a:pt x="4074" y="21600"/>
                      <a:pt x="1999" y="21297"/>
                      <a:pt x="0" y="20702"/>
                    </a:cubicBezTo>
                    <a:lnTo>
                      <a:pt x="6161" y="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52" name="Google Shape;4352;p155"/>
              <p:cNvSpPr/>
              <p:nvPr/>
            </p:nvSpPr>
            <p:spPr>
              <a:xfrm>
                <a:off x="3363691" y="3778484"/>
                <a:ext cx="417292" cy="488585"/>
              </a:xfrm>
              <a:custGeom>
                <a:rect b="b" l="l" r="r" t="t"/>
                <a:pathLst>
                  <a:path extrusionOk="0" fill="none" h="20287" w="17899">
                    <a:moveTo>
                      <a:pt x="10482" y="20286"/>
                    </a:moveTo>
                    <a:cubicBezTo>
                      <a:pt x="6212" y="18725"/>
                      <a:pt x="2544" y="15857"/>
                      <a:pt x="-1" y="12090"/>
                    </a:cubicBezTo>
                  </a:path>
                  <a:path extrusionOk="0" h="20287" w="17899">
                    <a:moveTo>
                      <a:pt x="10482" y="20286"/>
                    </a:moveTo>
                    <a:cubicBezTo>
                      <a:pt x="6212" y="18725"/>
                      <a:pt x="2544" y="15857"/>
                      <a:pt x="-1" y="12090"/>
                    </a:cubicBezTo>
                    <a:lnTo>
                      <a:pt x="17899" y="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53" name="Google Shape;4353;p155"/>
              <p:cNvSpPr/>
              <p:nvPr/>
            </p:nvSpPr>
            <p:spPr>
              <a:xfrm>
                <a:off x="3281150" y="3723747"/>
                <a:ext cx="503764" cy="311532"/>
              </a:xfrm>
              <a:custGeom>
                <a:rect b="b" l="l" r="r" t="t"/>
                <a:pathLst>
                  <a:path extrusionOk="0" fill="none" h="12951" w="21600">
                    <a:moveTo>
                      <a:pt x="2825" y="12950"/>
                    </a:moveTo>
                    <a:cubicBezTo>
                      <a:pt x="973" y="9696"/>
                      <a:pt x="0" y="6015"/>
                      <a:pt x="0" y="2271"/>
                    </a:cubicBezTo>
                    <a:cubicBezTo>
                      <a:pt x="-1" y="1512"/>
                      <a:pt x="39" y="754"/>
                      <a:pt x="119" y="-1"/>
                    </a:cubicBezTo>
                  </a:path>
                  <a:path extrusionOk="0" h="12951" w="21600">
                    <a:moveTo>
                      <a:pt x="2825" y="12950"/>
                    </a:moveTo>
                    <a:cubicBezTo>
                      <a:pt x="973" y="9696"/>
                      <a:pt x="0" y="6015"/>
                      <a:pt x="0" y="2271"/>
                    </a:cubicBezTo>
                    <a:cubicBezTo>
                      <a:pt x="-1" y="1512"/>
                      <a:pt x="39" y="754"/>
                      <a:pt x="119" y="-1"/>
                    </a:cubicBezTo>
                    <a:lnTo>
                      <a:pt x="21600" y="2271"/>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54" name="Google Shape;4354;p155"/>
              <p:cNvSpPr/>
              <p:nvPr/>
            </p:nvSpPr>
            <p:spPr>
              <a:xfrm>
                <a:off x="3289666" y="3409512"/>
                <a:ext cx="495248" cy="372352"/>
              </a:xfrm>
              <a:custGeom>
                <a:rect b="b" l="l" r="r" t="t"/>
                <a:pathLst>
                  <a:path extrusionOk="0" fill="none" h="15482" w="21240">
                    <a:moveTo>
                      <a:pt x="0" y="11554"/>
                    </a:moveTo>
                    <a:cubicBezTo>
                      <a:pt x="813" y="7156"/>
                      <a:pt x="2971" y="3119"/>
                      <a:pt x="6177" y="0"/>
                    </a:cubicBezTo>
                  </a:path>
                  <a:path extrusionOk="0" h="15482" w="21240">
                    <a:moveTo>
                      <a:pt x="0" y="11554"/>
                    </a:moveTo>
                    <a:cubicBezTo>
                      <a:pt x="813" y="7156"/>
                      <a:pt x="2971" y="3119"/>
                      <a:pt x="6177" y="0"/>
                    </a:cubicBezTo>
                    <a:lnTo>
                      <a:pt x="21240" y="15482"/>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55" name="Google Shape;4355;p155"/>
              <p:cNvSpPr/>
              <p:nvPr/>
            </p:nvSpPr>
            <p:spPr>
              <a:xfrm>
                <a:off x="3458024" y="3264220"/>
                <a:ext cx="324925" cy="518319"/>
              </a:xfrm>
              <a:custGeom>
                <a:rect b="b" l="l" r="r" t="t"/>
                <a:pathLst>
                  <a:path extrusionOk="0" fill="none" h="21542" w="13922">
                    <a:moveTo>
                      <a:pt x="0" y="5027"/>
                    </a:moveTo>
                    <a:cubicBezTo>
                      <a:pt x="3482" y="2091"/>
                      <a:pt x="7803" y="331"/>
                      <a:pt x="12345" y="-1"/>
                    </a:cubicBezTo>
                  </a:path>
                  <a:path extrusionOk="0" h="21542" w="13922">
                    <a:moveTo>
                      <a:pt x="0" y="5027"/>
                    </a:moveTo>
                    <a:cubicBezTo>
                      <a:pt x="3482" y="2091"/>
                      <a:pt x="7803" y="331"/>
                      <a:pt x="12345" y="-1"/>
                    </a:cubicBezTo>
                    <a:lnTo>
                      <a:pt x="13922" y="21542"/>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grpSp>
        <p:grpSp>
          <p:nvGrpSpPr>
            <p:cNvPr id="4356" name="Google Shape;4356;p155"/>
            <p:cNvGrpSpPr/>
            <p:nvPr/>
          </p:nvGrpSpPr>
          <p:grpSpPr>
            <a:xfrm>
              <a:off x="2225098" y="4045942"/>
              <a:ext cx="1094881" cy="1094881"/>
              <a:chOff x="1390775" y="1390753"/>
              <a:chExt cx="1493520" cy="1493520"/>
            </a:xfrm>
          </p:grpSpPr>
          <p:sp>
            <p:nvSpPr>
              <p:cNvPr id="4357" name="Google Shape;4357;p155"/>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358" name="Google Shape;4358;p155"/>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sp>
        <p:nvSpPr>
          <p:cNvPr id="4359" name="Google Shape;4359;p155"/>
          <p:cNvSpPr txBox="1"/>
          <p:nvPr/>
        </p:nvSpPr>
        <p:spPr>
          <a:xfrm>
            <a:off x="4302447" y="4114924"/>
            <a:ext cx="3299961" cy="892552"/>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600">
                <a:solidFill>
                  <a:schemeClr val="accent1"/>
                </a:solidFill>
                <a:latin typeface="Montserrat"/>
                <a:ea typeface="Montserrat"/>
                <a:cs typeface="Montserrat"/>
                <a:sym typeface="Montserrat"/>
              </a:rPr>
              <a:t>Date</a:t>
            </a:r>
            <a:br>
              <a:rPr b="1" lang="en-US" sz="1600">
                <a:solidFill>
                  <a:schemeClr val="accent1"/>
                </a:solidFill>
                <a:latin typeface="Montserrat"/>
                <a:ea typeface="Montserrat"/>
                <a:cs typeface="Montserrat"/>
                <a:sym typeface="Montserrat"/>
              </a:rPr>
            </a:br>
            <a:r>
              <a:rPr lang="en-US" sz="1400">
                <a:solidFill>
                  <a:schemeClr val="accent1"/>
                </a:solidFill>
                <a:latin typeface="Montserrat"/>
                <a:ea typeface="Montserrat"/>
                <a:cs typeface="Montserrat"/>
                <a:sym typeface="Montserrat"/>
              </a:rPr>
              <a:t>Lorem ipsum dolor sit amet, consectetur adipiscing elit. Ut tempor, quam et mattis pulvinar, mauris ligula suscipit arcu</a:t>
            </a:r>
            <a:endParaRPr sz="1600">
              <a:solidFill>
                <a:schemeClr val="accent1"/>
              </a:solidFill>
              <a:latin typeface="Montserrat"/>
              <a:ea typeface="Montserrat"/>
              <a:cs typeface="Montserrat"/>
              <a:sym typeface="Montserrat"/>
            </a:endParaRPr>
          </a:p>
        </p:txBody>
      </p:sp>
      <p:grpSp>
        <p:nvGrpSpPr>
          <p:cNvPr id="4360" name="Google Shape;4360;p155"/>
          <p:cNvGrpSpPr/>
          <p:nvPr/>
        </p:nvGrpSpPr>
        <p:grpSpPr>
          <a:xfrm>
            <a:off x="5316919" y="2629592"/>
            <a:ext cx="1271016" cy="1271016"/>
            <a:chOff x="2137030" y="3957874"/>
            <a:chExt cx="1271016" cy="1271016"/>
          </a:xfrm>
        </p:grpSpPr>
        <p:grpSp>
          <p:nvGrpSpPr>
            <p:cNvPr id="4361" name="Google Shape;4361;p155"/>
            <p:cNvGrpSpPr/>
            <p:nvPr/>
          </p:nvGrpSpPr>
          <p:grpSpPr>
            <a:xfrm>
              <a:off x="2137030" y="3957874"/>
              <a:ext cx="1271016" cy="1271016"/>
              <a:chOff x="3281150" y="3258814"/>
              <a:chExt cx="1003598" cy="1041368"/>
            </a:xfrm>
          </p:grpSpPr>
          <p:sp>
            <p:nvSpPr>
              <p:cNvPr id="4362" name="Google Shape;4362;p155"/>
              <p:cNvSpPr/>
              <p:nvPr/>
            </p:nvSpPr>
            <p:spPr>
              <a:xfrm>
                <a:off x="3780984" y="3258814"/>
                <a:ext cx="296101" cy="519670"/>
              </a:xfrm>
              <a:custGeom>
                <a:rect b="b" l="l" r="r" t="t"/>
                <a:pathLst>
                  <a:path extrusionOk="0" fill="none" h="21600" w="12720">
                    <a:moveTo>
                      <a:pt x="-1" y="0"/>
                    </a:moveTo>
                    <a:cubicBezTo>
                      <a:pt x="4571" y="0"/>
                      <a:pt x="9024" y="1450"/>
                      <a:pt x="12719" y="4142"/>
                    </a:cubicBezTo>
                  </a:path>
                  <a:path extrusionOk="0" h="21600" w="12720">
                    <a:moveTo>
                      <a:pt x="-1" y="0"/>
                    </a:moveTo>
                    <a:cubicBezTo>
                      <a:pt x="4571" y="0"/>
                      <a:pt x="9024" y="1450"/>
                      <a:pt x="12719" y="4142"/>
                    </a:cubicBezTo>
                    <a:lnTo>
                      <a:pt x="0" y="2160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63" name="Google Shape;4363;p155"/>
              <p:cNvSpPr/>
              <p:nvPr/>
            </p:nvSpPr>
            <p:spPr>
              <a:xfrm>
                <a:off x="3780984" y="3689958"/>
                <a:ext cx="503764" cy="318965"/>
              </a:xfrm>
              <a:custGeom>
                <a:rect b="b" l="l" r="r" t="t"/>
                <a:pathLst>
                  <a:path extrusionOk="0" fill="none" h="13260" w="21600">
                    <a:moveTo>
                      <a:pt x="21272" y="-1"/>
                    </a:moveTo>
                    <a:cubicBezTo>
                      <a:pt x="21490" y="1237"/>
                      <a:pt x="21600" y="2491"/>
                      <a:pt x="21600" y="3748"/>
                    </a:cubicBezTo>
                    <a:cubicBezTo>
                      <a:pt x="21600" y="7045"/>
                      <a:pt x="20844" y="10299"/>
                      <a:pt x="19392" y="13259"/>
                    </a:cubicBezTo>
                  </a:path>
                  <a:path extrusionOk="0" h="13260" w="21600">
                    <a:moveTo>
                      <a:pt x="21272" y="-1"/>
                    </a:moveTo>
                    <a:cubicBezTo>
                      <a:pt x="21490" y="1237"/>
                      <a:pt x="21600" y="2491"/>
                      <a:pt x="21600" y="3748"/>
                    </a:cubicBezTo>
                    <a:cubicBezTo>
                      <a:pt x="21600" y="7045"/>
                      <a:pt x="20844" y="10299"/>
                      <a:pt x="19392" y="13259"/>
                    </a:cubicBezTo>
                    <a:lnTo>
                      <a:pt x="0" y="3748"/>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64" name="Google Shape;4364;p155"/>
              <p:cNvSpPr/>
              <p:nvPr/>
            </p:nvSpPr>
            <p:spPr>
              <a:xfrm>
                <a:off x="3780984" y="3380453"/>
                <a:ext cx="488042" cy="402761"/>
              </a:xfrm>
              <a:custGeom>
                <a:rect b="b" l="l" r="r" t="t"/>
                <a:pathLst>
                  <a:path extrusionOk="0" fill="none" h="16715" w="20934">
                    <a:moveTo>
                      <a:pt x="13680" y="0"/>
                    </a:moveTo>
                    <a:cubicBezTo>
                      <a:pt x="17254" y="2924"/>
                      <a:pt x="19796" y="6918"/>
                      <a:pt x="20934" y="11393"/>
                    </a:cubicBezTo>
                  </a:path>
                  <a:path extrusionOk="0" h="16715" w="20934">
                    <a:moveTo>
                      <a:pt x="13680" y="0"/>
                    </a:moveTo>
                    <a:cubicBezTo>
                      <a:pt x="17254" y="2924"/>
                      <a:pt x="19796" y="6918"/>
                      <a:pt x="20934" y="11393"/>
                    </a:cubicBezTo>
                    <a:lnTo>
                      <a:pt x="0" y="16715"/>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65" name="Google Shape;4365;p155"/>
              <p:cNvSpPr/>
              <p:nvPr/>
            </p:nvSpPr>
            <p:spPr>
              <a:xfrm>
                <a:off x="3780984" y="3777809"/>
                <a:ext cx="434980" cy="476421"/>
              </a:xfrm>
              <a:custGeom>
                <a:rect b="b" l="l" r="r" t="t"/>
                <a:pathLst>
                  <a:path extrusionOk="0" fill="none" h="19795" w="18651">
                    <a:moveTo>
                      <a:pt x="18651" y="10894"/>
                    </a:moveTo>
                    <a:cubicBezTo>
                      <a:pt x="16343" y="14846"/>
                      <a:pt x="12839" y="17962"/>
                      <a:pt x="8644" y="19794"/>
                    </a:cubicBezTo>
                  </a:path>
                  <a:path extrusionOk="0" h="19795" w="18651">
                    <a:moveTo>
                      <a:pt x="18651" y="10894"/>
                    </a:moveTo>
                    <a:cubicBezTo>
                      <a:pt x="16343" y="14846"/>
                      <a:pt x="12839" y="17962"/>
                      <a:pt x="8644" y="19794"/>
                    </a:cubicBezTo>
                    <a:lnTo>
                      <a:pt x="0" y="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66" name="Google Shape;4366;p155"/>
              <p:cNvSpPr/>
              <p:nvPr/>
            </p:nvSpPr>
            <p:spPr>
              <a:xfrm>
                <a:off x="3640139" y="3780512"/>
                <a:ext cx="310513" cy="519670"/>
              </a:xfrm>
              <a:custGeom>
                <a:rect b="b" l="l" r="r" t="t"/>
                <a:pathLst>
                  <a:path extrusionOk="0" fill="none" h="21600" w="13307">
                    <a:moveTo>
                      <a:pt x="13306" y="20383"/>
                    </a:moveTo>
                    <a:cubicBezTo>
                      <a:pt x="11010" y="21188"/>
                      <a:pt x="8594" y="21599"/>
                      <a:pt x="6161" y="21600"/>
                    </a:cubicBezTo>
                    <a:cubicBezTo>
                      <a:pt x="4074" y="21600"/>
                      <a:pt x="1999" y="21297"/>
                      <a:pt x="0" y="20702"/>
                    </a:cubicBezTo>
                  </a:path>
                  <a:path extrusionOk="0" h="21600" w="13307">
                    <a:moveTo>
                      <a:pt x="13306" y="20383"/>
                    </a:moveTo>
                    <a:cubicBezTo>
                      <a:pt x="11010" y="21188"/>
                      <a:pt x="8594" y="21599"/>
                      <a:pt x="6161" y="21600"/>
                    </a:cubicBezTo>
                    <a:cubicBezTo>
                      <a:pt x="4074" y="21600"/>
                      <a:pt x="1999" y="21297"/>
                      <a:pt x="0" y="20702"/>
                    </a:cubicBezTo>
                    <a:lnTo>
                      <a:pt x="6161" y="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67" name="Google Shape;4367;p155"/>
              <p:cNvSpPr/>
              <p:nvPr/>
            </p:nvSpPr>
            <p:spPr>
              <a:xfrm>
                <a:off x="3363691" y="3778484"/>
                <a:ext cx="417292" cy="488585"/>
              </a:xfrm>
              <a:custGeom>
                <a:rect b="b" l="l" r="r" t="t"/>
                <a:pathLst>
                  <a:path extrusionOk="0" fill="none" h="20287" w="17899">
                    <a:moveTo>
                      <a:pt x="10482" y="20286"/>
                    </a:moveTo>
                    <a:cubicBezTo>
                      <a:pt x="6212" y="18725"/>
                      <a:pt x="2544" y="15857"/>
                      <a:pt x="-1" y="12090"/>
                    </a:cubicBezTo>
                  </a:path>
                  <a:path extrusionOk="0" h="20287" w="17899">
                    <a:moveTo>
                      <a:pt x="10482" y="20286"/>
                    </a:moveTo>
                    <a:cubicBezTo>
                      <a:pt x="6212" y="18725"/>
                      <a:pt x="2544" y="15857"/>
                      <a:pt x="-1" y="12090"/>
                    </a:cubicBezTo>
                    <a:lnTo>
                      <a:pt x="17899" y="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68" name="Google Shape;4368;p155"/>
              <p:cNvSpPr/>
              <p:nvPr/>
            </p:nvSpPr>
            <p:spPr>
              <a:xfrm>
                <a:off x="3281150" y="3723747"/>
                <a:ext cx="503764" cy="311532"/>
              </a:xfrm>
              <a:custGeom>
                <a:rect b="b" l="l" r="r" t="t"/>
                <a:pathLst>
                  <a:path extrusionOk="0" fill="none" h="12951" w="21600">
                    <a:moveTo>
                      <a:pt x="2825" y="12950"/>
                    </a:moveTo>
                    <a:cubicBezTo>
                      <a:pt x="973" y="9696"/>
                      <a:pt x="0" y="6015"/>
                      <a:pt x="0" y="2271"/>
                    </a:cubicBezTo>
                    <a:cubicBezTo>
                      <a:pt x="-1" y="1512"/>
                      <a:pt x="39" y="754"/>
                      <a:pt x="119" y="-1"/>
                    </a:cubicBezTo>
                  </a:path>
                  <a:path extrusionOk="0" h="12951" w="21600">
                    <a:moveTo>
                      <a:pt x="2825" y="12950"/>
                    </a:moveTo>
                    <a:cubicBezTo>
                      <a:pt x="973" y="9696"/>
                      <a:pt x="0" y="6015"/>
                      <a:pt x="0" y="2271"/>
                    </a:cubicBezTo>
                    <a:cubicBezTo>
                      <a:pt x="-1" y="1512"/>
                      <a:pt x="39" y="754"/>
                      <a:pt x="119" y="-1"/>
                    </a:cubicBezTo>
                    <a:lnTo>
                      <a:pt x="21600" y="2271"/>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69" name="Google Shape;4369;p155"/>
              <p:cNvSpPr/>
              <p:nvPr/>
            </p:nvSpPr>
            <p:spPr>
              <a:xfrm>
                <a:off x="3289666" y="3409512"/>
                <a:ext cx="495248" cy="372352"/>
              </a:xfrm>
              <a:custGeom>
                <a:rect b="b" l="l" r="r" t="t"/>
                <a:pathLst>
                  <a:path extrusionOk="0" fill="none" h="15482" w="21240">
                    <a:moveTo>
                      <a:pt x="0" y="11554"/>
                    </a:moveTo>
                    <a:cubicBezTo>
                      <a:pt x="813" y="7156"/>
                      <a:pt x="2971" y="3119"/>
                      <a:pt x="6177" y="0"/>
                    </a:cubicBezTo>
                  </a:path>
                  <a:path extrusionOk="0" h="15482" w="21240">
                    <a:moveTo>
                      <a:pt x="0" y="11554"/>
                    </a:moveTo>
                    <a:cubicBezTo>
                      <a:pt x="813" y="7156"/>
                      <a:pt x="2971" y="3119"/>
                      <a:pt x="6177" y="0"/>
                    </a:cubicBezTo>
                    <a:lnTo>
                      <a:pt x="21240" y="15482"/>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70" name="Google Shape;4370;p155"/>
              <p:cNvSpPr/>
              <p:nvPr/>
            </p:nvSpPr>
            <p:spPr>
              <a:xfrm>
                <a:off x="3458024" y="3264220"/>
                <a:ext cx="324925" cy="518319"/>
              </a:xfrm>
              <a:custGeom>
                <a:rect b="b" l="l" r="r" t="t"/>
                <a:pathLst>
                  <a:path extrusionOk="0" fill="none" h="21542" w="13922">
                    <a:moveTo>
                      <a:pt x="0" y="5027"/>
                    </a:moveTo>
                    <a:cubicBezTo>
                      <a:pt x="3482" y="2091"/>
                      <a:pt x="7803" y="331"/>
                      <a:pt x="12345" y="-1"/>
                    </a:cubicBezTo>
                  </a:path>
                  <a:path extrusionOk="0" h="21542" w="13922">
                    <a:moveTo>
                      <a:pt x="0" y="5027"/>
                    </a:moveTo>
                    <a:cubicBezTo>
                      <a:pt x="3482" y="2091"/>
                      <a:pt x="7803" y="331"/>
                      <a:pt x="12345" y="-1"/>
                    </a:cubicBezTo>
                    <a:lnTo>
                      <a:pt x="13922" y="21542"/>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grpSp>
        <p:grpSp>
          <p:nvGrpSpPr>
            <p:cNvPr id="4371" name="Google Shape;4371;p155"/>
            <p:cNvGrpSpPr/>
            <p:nvPr/>
          </p:nvGrpSpPr>
          <p:grpSpPr>
            <a:xfrm>
              <a:off x="2225098" y="4045942"/>
              <a:ext cx="1094881" cy="1094881"/>
              <a:chOff x="1390775" y="1390753"/>
              <a:chExt cx="1493520" cy="1493520"/>
            </a:xfrm>
          </p:grpSpPr>
          <p:sp>
            <p:nvSpPr>
              <p:cNvPr id="4372" name="Google Shape;4372;p155"/>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373" name="Google Shape;4373;p155"/>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sp>
        <p:nvSpPr>
          <p:cNvPr id="4374" name="Google Shape;4374;p155"/>
          <p:cNvSpPr txBox="1"/>
          <p:nvPr/>
        </p:nvSpPr>
        <p:spPr>
          <a:xfrm>
            <a:off x="7411423" y="2959061"/>
            <a:ext cx="3299961" cy="892552"/>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600">
                <a:solidFill>
                  <a:schemeClr val="accent1"/>
                </a:solidFill>
                <a:latin typeface="Montserrat"/>
                <a:ea typeface="Montserrat"/>
                <a:cs typeface="Montserrat"/>
                <a:sym typeface="Montserrat"/>
              </a:rPr>
              <a:t>Date</a:t>
            </a:r>
            <a:br>
              <a:rPr b="1" lang="en-US" sz="1600">
                <a:solidFill>
                  <a:schemeClr val="accent1"/>
                </a:solidFill>
                <a:latin typeface="Montserrat"/>
                <a:ea typeface="Montserrat"/>
                <a:cs typeface="Montserrat"/>
                <a:sym typeface="Montserrat"/>
              </a:rPr>
            </a:br>
            <a:r>
              <a:rPr lang="en-US" sz="1400">
                <a:solidFill>
                  <a:schemeClr val="accent1"/>
                </a:solidFill>
                <a:latin typeface="Montserrat"/>
                <a:ea typeface="Montserrat"/>
                <a:cs typeface="Montserrat"/>
                <a:sym typeface="Montserrat"/>
              </a:rPr>
              <a:t>Lorem ipsum dolor sit amet, consectetur adipiscing elit. Ut tempor, quam et mattis pulvinar, mauris ligula suscipit arcu</a:t>
            </a:r>
            <a:endParaRPr sz="1600">
              <a:solidFill>
                <a:schemeClr val="accent1"/>
              </a:solidFill>
              <a:latin typeface="Montserrat"/>
              <a:ea typeface="Montserrat"/>
              <a:cs typeface="Montserrat"/>
              <a:sym typeface="Montserrat"/>
            </a:endParaRPr>
          </a:p>
        </p:txBody>
      </p:sp>
      <p:grpSp>
        <p:nvGrpSpPr>
          <p:cNvPr id="4375" name="Google Shape;4375;p155"/>
          <p:cNvGrpSpPr/>
          <p:nvPr/>
        </p:nvGrpSpPr>
        <p:grpSpPr>
          <a:xfrm>
            <a:off x="8425895" y="1473729"/>
            <a:ext cx="1271016" cy="1271016"/>
            <a:chOff x="2137030" y="3957874"/>
            <a:chExt cx="1271016" cy="1271016"/>
          </a:xfrm>
        </p:grpSpPr>
        <p:grpSp>
          <p:nvGrpSpPr>
            <p:cNvPr id="4376" name="Google Shape;4376;p155"/>
            <p:cNvGrpSpPr/>
            <p:nvPr/>
          </p:nvGrpSpPr>
          <p:grpSpPr>
            <a:xfrm>
              <a:off x="2137030" y="3957874"/>
              <a:ext cx="1271016" cy="1271016"/>
              <a:chOff x="3281150" y="3258814"/>
              <a:chExt cx="1003598" cy="1041368"/>
            </a:xfrm>
          </p:grpSpPr>
          <p:sp>
            <p:nvSpPr>
              <p:cNvPr id="4377" name="Google Shape;4377;p155"/>
              <p:cNvSpPr/>
              <p:nvPr/>
            </p:nvSpPr>
            <p:spPr>
              <a:xfrm>
                <a:off x="3780984" y="3258814"/>
                <a:ext cx="296101" cy="519670"/>
              </a:xfrm>
              <a:custGeom>
                <a:rect b="b" l="l" r="r" t="t"/>
                <a:pathLst>
                  <a:path extrusionOk="0" fill="none" h="21600" w="12720">
                    <a:moveTo>
                      <a:pt x="-1" y="0"/>
                    </a:moveTo>
                    <a:cubicBezTo>
                      <a:pt x="4571" y="0"/>
                      <a:pt x="9024" y="1450"/>
                      <a:pt x="12719" y="4142"/>
                    </a:cubicBezTo>
                  </a:path>
                  <a:path extrusionOk="0" h="21600" w="12720">
                    <a:moveTo>
                      <a:pt x="-1" y="0"/>
                    </a:moveTo>
                    <a:cubicBezTo>
                      <a:pt x="4571" y="0"/>
                      <a:pt x="9024" y="1450"/>
                      <a:pt x="12719" y="4142"/>
                    </a:cubicBezTo>
                    <a:lnTo>
                      <a:pt x="0" y="2160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78" name="Google Shape;4378;p155"/>
              <p:cNvSpPr/>
              <p:nvPr/>
            </p:nvSpPr>
            <p:spPr>
              <a:xfrm>
                <a:off x="3780984" y="3689958"/>
                <a:ext cx="503764" cy="318965"/>
              </a:xfrm>
              <a:custGeom>
                <a:rect b="b" l="l" r="r" t="t"/>
                <a:pathLst>
                  <a:path extrusionOk="0" fill="none" h="13260" w="21600">
                    <a:moveTo>
                      <a:pt x="21272" y="-1"/>
                    </a:moveTo>
                    <a:cubicBezTo>
                      <a:pt x="21490" y="1237"/>
                      <a:pt x="21600" y="2491"/>
                      <a:pt x="21600" y="3748"/>
                    </a:cubicBezTo>
                    <a:cubicBezTo>
                      <a:pt x="21600" y="7045"/>
                      <a:pt x="20844" y="10299"/>
                      <a:pt x="19392" y="13259"/>
                    </a:cubicBezTo>
                  </a:path>
                  <a:path extrusionOk="0" h="13260" w="21600">
                    <a:moveTo>
                      <a:pt x="21272" y="-1"/>
                    </a:moveTo>
                    <a:cubicBezTo>
                      <a:pt x="21490" y="1237"/>
                      <a:pt x="21600" y="2491"/>
                      <a:pt x="21600" y="3748"/>
                    </a:cubicBezTo>
                    <a:cubicBezTo>
                      <a:pt x="21600" y="7045"/>
                      <a:pt x="20844" y="10299"/>
                      <a:pt x="19392" y="13259"/>
                    </a:cubicBezTo>
                    <a:lnTo>
                      <a:pt x="0" y="3748"/>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79" name="Google Shape;4379;p155"/>
              <p:cNvSpPr/>
              <p:nvPr/>
            </p:nvSpPr>
            <p:spPr>
              <a:xfrm>
                <a:off x="3780984" y="3380453"/>
                <a:ext cx="488042" cy="402761"/>
              </a:xfrm>
              <a:custGeom>
                <a:rect b="b" l="l" r="r" t="t"/>
                <a:pathLst>
                  <a:path extrusionOk="0" fill="none" h="16715" w="20934">
                    <a:moveTo>
                      <a:pt x="13680" y="0"/>
                    </a:moveTo>
                    <a:cubicBezTo>
                      <a:pt x="17254" y="2924"/>
                      <a:pt x="19796" y="6918"/>
                      <a:pt x="20934" y="11393"/>
                    </a:cubicBezTo>
                  </a:path>
                  <a:path extrusionOk="0" h="16715" w="20934">
                    <a:moveTo>
                      <a:pt x="13680" y="0"/>
                    </a:moveTo>
                    <a:cubicBezTo>
                      <a:pt x="17254" y="2924"/>
                      <a:pt x="19796" y="6918"/>
                      <a:pt x="20934" y="11393"/>
                    </a:cubicBezTo>
                    <a:lnTo>
                      <a:pt x="0" y="16715"/>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80" name="Google Shape;4380;p155"/>
              <p:cNvSpPr/>
              <p:nvPr/>
            </p:nvSpPr>
            <p:spPr>
              <a:xfrm>
                <a:off x="3780984" y="3777809"/>
                <a:ext cx="434980" cy="476421"/>
              </a:xfrm>
              <a:custGeom>
                <a:rect b="b" l="l" r="r" t="t"/>
                <a:pathLst>
                  <a:path extrusionOk="0" fill="none" h="19795" w="18651">
                    <a:moveTo>
                      <a:pt x="18651" y="10894"/>
                    </a:moveTo>
                    <a:cubicBezTo>
                      <a:pt x="16343" y="14846"/>
                      <a:pt x="12839" y="17962"/>
                      <a:pt x="8644" y="19794"/>
                    </a:cubicBezTo>
                  </a:path>
                  <a:path extrusionOk="0" h="19795" w="18651">
                    <a:moveTo>
                      <a:pt x="18651" y="10894"/>
                    </a:moveTo>
                    <a:cubicBezTo>
                      <a:pt x="16343" y="14846"/>
                      <a:pt x="12839" y="17962"/>
                      <a:pt x="8644" y="19794"/>
                    </a:cubicBezTo>
                    <a:lnTo>
                      <a:pt x="0" y="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81" name="Google Shape;4381;p155"/>
              <p:cNvSpPr/>
              <p:nvPr/>
            </p:nvSpPr>
            <p:spPr>
              <a:xfrm>
                <a:off x="3640139" y="3780512"/>
                <a:ext cx="310513" cy="519670"/>
              </a:xfrm>
              <a:custGeom>
                <a:rect b="b" l="l" r="r" t="t"/>
                <a:pathLst>
                  <a:path extrusionOk="0" fill="none" h="21600" w="13307">
                    <a:moveTo>
                      <a:pt x="13306" y="20383"/>
                    </a:moveTo>
                    <a:cubicBezTo>
                      <a:pt x="11010" y="21188"/>
                      <a:pt x="8594" y="21599"/>
                      <a:pt x="6161" y="21600"/>
                    </a:cubicBezTo>
                    <a:cubicBezTo>
                      <a:pt x="4074" y="21600"/>
                      <a:pt x="1999" y="21297"/>
                      <a:pt x="0" y="20702"/>
                    </a:cubicBezTo>
                  </a:path>
                  <a:path extrusionOk="0" h="21600" w="13307">
                    <a:moveTo>
                      <a:pt x="13306" y="20383"/>
                    </a:moveTo>
                    <a:cubicBezTo>
                      <a:pt x="11010" y="21188"/>
                      <a:pt x="8594" y="21599"/>
                      <a:pt x="6161" y="21600"/>
                    </a:cubicBezTo>
                    <a:cubicBezTo>
                      <a:pt x="4074" y="21600"/>
                      <a:pt x="1999" y="21297"/>
                      <a:pt x="0" y="20702"/>
                    </a:cubicBezTo>
                    <a:lnTo>
                      <a:pt x="6161" y="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82" name="Google Shape;4382;p155"/>
              <p:cNvSpPr/>
              <p:nvPr/>
            </p:nvSpPr>
            <p:spPr>
              <a:xfrm>
                <a:off x="3363691" y="3778484"/>
                <a:ext cx="417292" cy="488585"/>
              </a:xfrm>
              <a:custGeom>
                <a:rect b="b" l="l" r="r" t="t"/>
                <a:pathLst>
                  <a:path extrusionOk="0" fill="none" h="20287" w="17899">
                    <a:moveTo>
                      <a:pt x="10482" y="20286"/>
                    </a:moveTo>
                    <a:cubicBezTo>
                      <a:pt x="6212" y="18725"/>
                      <a:pt x="2544" y="15857"/>
                      <a:pt x="-1" y="12090"/>
                    </a:cubicBezTo>
                  </a:path>
                  <a:path extrusionOk="0" h="20287" w="17899">
                    <a:moveTo>
                      <a:pt x="10482" y="20286"/>
                    </a:moveTo>
                    <a:cubicBezTo>
                      <a:pt x="6212" y="18725"/>
                      <a:pt x="2544" y="15857"/>
                      <a:pt x="-1" y="12090"/>
                    </a:cubicBezTo>
                    <a:lnTo>
                      <a:pt x="17899" y="0"/>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83" name="Google Shape;4383;p155"/>
              <p:cNvSpPr/>
              <p:nvPr/>
            </p:nvSpPr>
            <p:spPr>
              <a:xfrm>
                <a:off x="3281150" y="3723747"/>
                <a:ext cx="503764" cy="311532"/>
              </a:xfrm>
              <a:custGeom>
                <a:rect b="b" l="l" r="r" t="t"/>
                <a:pathLst>
                  <a:path extrusionOk="0" fill="none" h="12951" w="21600">
                    <a:moveTo>
                      <a:pt x="2825" y="12950"/>
                    </a:moveTo>
                    <a:cubicBezTo>
                      <a:pt x="973" y="9696"/>
                      <a:pt x="0" y="6015"/>
                      <a:pt x="0" y="2271"/>
                    </a:cubicBezTo>
                    <a:cubicBezTo>
                      <a:pt x="-1" y="1512"/>
                      <a:pt x="39" y="754"/>
                      <a:pt x="119" y="-1"/>
                    </a:cubicBezTo>
                  </a:path>
                  <a:path extrusionOk="0" h="12951" w="21600">
                    <a:moveTo>
                      <a:pt x="2825" y="12950"/>
                    </a:moveTo>
                    <a:cubicBezTo>
                      <a:pt x="973" y="9696"/>
                      <a:pt x="0" y="6015"/>
                      <a:pt x="0" y="2271"/>
                    </a:cubicBezTo>
                    <a:cubicBezTo>
                      <a:pt x="-1" y="1512"/>
                      <a:pt x="39" y="754"/>
                      <a:pt x="119" y="-1"/>
                    </a:cubicBezTo>
                    <a:lnTo>
                      <a:pt x="21600" y="2271"/>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84" name="Google Shape;4384;p155"/>
              <p:cNvSpPr/>
              <p:nvPr/>
            </p:nvSpPr>
            <p:spPr>
              <a:xfrm>
                <a:off x="3289666" y="3409512"/>
                <a:ext cx="495248" cy="372352"/>
              </a:xfrm>
              <a:custGeom>
                <a:rect b="b" l="l" r="r" t="t"/>
                <a:pathLst>
                  <a:path extrusionOk="0" fill="none" h="15482" w="21240">
                    <a:moveTo>
                      <a:pt x="0" y="11554"/>
                    </a:moveTo>
                    <a:cubicBezTo>
                      <a:pt x="813" y="7156"/>
                      <a:pt x="2971" y="3119"/>
                      <a:pt x="6177" y="0"/>
                    </a:cubicBezTo>
                  </a:path>
                  <a:path extrusionOk="0" h="15482" w="21240">
                    <a:moveTo>
                      <a:pt x="0" y="11554"/>
                    </a:moveTo>
                    <a:cubicBezTo>
                      <a:pt x="813" y="7156"/>
                      <a:pt x="2971" y="3119"/>
                      <a:pt x="6177" y="0"/>
                    </a:cubicBezTo>
                    <a:lnTo>
                      <a:pt x="21240" y="15482"/>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sp>
            <p:nvSpPr>
              <p:cNvPr id="4385" name="Google Shape;4385;p155"/>
              <p:cNvSpPr/>
              <p:nvPr/>
            </p:nvSpPr>
            <p:spPr>
              <a:xfrm>
                <a:off x="3458024" y="3264220"/>
                <a:ext cx="324925" cy="518319"/>
              </a:xfrm>
              <a:custGeom>
                <a:rect b="b" l="l" r="r" t="t"/>
                <a:pathLst>
                  <a:path extrusionOk="0" fill="none" h="21542" w="13922">
                    <a:moveTo>
                      <a:pt x="0" y="5027"/>
                    </a:moveTo>
                    <a:cubicBezTo>
                      <a:pt x="3482" y="2091"/>
                      <a:pt x="7803" y="331"/>
                      <a:pt x="12345" y="-1"/>
                    </a:cubicBezTo>
                  </a:path>
                  <a:path extrusionOk="0" h="21542" w="13922">
                    <a:moveTo>
                      <a:pt x="0" y="5027"/>
                    </a:moveTo>
                    <a:cubicBezTo>
                      <a:pt x="3482" y="2091"/>
                      <a:pt x="7803" y="331"/>
                      <a:pt x="12345" y="-1"/>
                    </a:cubicBezTo>
                    <a:lnTo>
                      <a:pt x="13922" y="21542"/>
                    </a:lnTo>
                    <a:close/>
                  </a:path>
                </a:pathLst>
              </a:custGeom>
              <a:noFill/>
              <a:ln cap="flat" cmpd="sng" w="38100">
                <a:solidFill>
                  <a:srgbClr val="9A9A9A"/>
                </a:solidFill>
                <a:prstDash val="solid"/>
                <a:round/>
                <a:headEnd len="sm" w="sm" type="none"/>
                <a:tailEnd len="sm" w="sm" type="none"/>
              </a:ln>
            </p:spPr>
            <p:txBody>
              <a:bodyPr anchorCtr="0" anchor="ctr" bIns="45700" lIns="97500" spcFirstLastPara="1" rIns="97500" wrap="square" tIns="45700">
                <a:noAutofit/>
              </a:bodyPr>
              <a:lstStyle/>
              <a:p>
                <a:pPr indent="0" lvl="0" marL="0" marR="0" rtl="0" algn="l">
                  <a:spcBef>
                    <a:spcPts val="0"/>
                  </a:spcBef>
                  <a:spcAft>
                    <a:spcPts val="0"/>
                  </a:spcAft>
                  <a:buNone/>
                </a:pPr>
                <a:r>
                  <a:t/>
                </a:r>
                <a:endParaRPr sz="1517">
                  <a:solidFill>
                    <a:srgbClr val="1A8A62"/>
                  </a:solidFill>
                  <a:latin typeface="Trebuchet MS"/>
                  <a:ea typeface="Trebuchet MS"/>
                  <a:cs typeface="Trebuchet MS"/>
                  <a:sym typeface="Trebuchet MS"/>
                </a:endParaRPr>
              </a:p>
            </p:txBody>
          </p:sp>
        </p:grpSp>
        <p:grpSp>
          <p:nvGrpSpPr>
            <p:cNvPr id="4386" name="Google Shape;4386;p155"/>
            <p:cNvGrpSpPr/>
            <p:nvPr/>
          </p:nvGrpSpPr>
          <p:grpSpPr>
            <a:xfrm>
              <a:off x="2225098" y="4045942"/>
              <a:ext cx="1094881" cy="1094881"/>
              <a:chOff x="1390775" y="1390753"/>
              <a:chExt cx="1493520" cy="1493520"/>
            </a:xfrm>
          </p:grpSpPr>
          <p:sp>
            <p:nvSpPr>
              <p:cNvPr id="4387" name="Google Shape;4387;p155"/>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388" name="Google Shape;4388;p155"/>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sp>
        <p:nvSpPr>
          <p:cNvPr id="4389" name="Google Shape;4389;p155"/>
          <p:cNvSpPr txBox="1"/>
          <p:nvPr/>
        </p:nvSpPr>
        <p:spPr>
          <a:xfrm>
            <a:off x="363795" y="1558399"/>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4390" name="Google Shape;4390;p155"/>
          <p:cNvCxnSpPr/>
          <p:nvPr/>
        </p:nvCxnSpPr>
        <p:spPr>
          <a:xfrm>
            <a:off x="363795" y="1929248"/>
            <a:ext cx="6593568" cy="0"/>
          </a:xfrm>
          <a:prstGeom prst="straightConnector1">
            <a:avLst/>
          </a:prstGeom>
          <a:noFill/>
          <a:ln cap="flat" cmpd="sng" w="9525">
            <a:solidFill>
              <a:schemeClr val="dk1"/>
            </a:solidFill>
            <a:prstDash val="solid"/>
            <a:miter lim="8000"/>
            <a:headEnd len="sm" w="sm" type="none"/>
            <a:tailEnd len="sm" w="sm" type="none"/>
          </a:ln>
        </p:spPr>
      </p:cxnSp>
      <p:sp>
        <p:nvSpPr>
          <p:cNvPr id="4391" name="Google Shape;4391;p15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95" name="Shape 4395"/>
        <p:cNvGrpSpPr/>
        <p:nvPr/>
      </p:nvGrpSpPr>
      <p:grpSpPr>
        <a:xfrm>
          <a:off x="0" y="0"/>
          <a:ext cx="0" cy="0"/>
          <a:chOff x="0" y="0"/>
          <a:chExt cx="0" cy="0"/>
        </a:xfrm>
      </p:grpSpPr>
      <p:sp>
        <p:nvSpPr>
          <p:cNvPr id="4396" name="Google Shape;4396;p156"/>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Gantt Charts</a:t>
            </a:r>
            <a:endParaRPr/>
          </a:p>
        </p:txBody>
      </p:sp>
    </p:spTree>
  </p:cSld>
  <p:clrMapOvr>
    <a:masterClrMapping/>
  </p:clrMapOvr>
</p:sld>
</file>

<file path=ppt/slides/slide1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00" name="Shape 4400"/>
        <p:cNvGrpSpPr/>
        <p:nvPr/>
      </p:nvGrpSpPr>
      <p:grpSpPr>
        <a:xfrm>
          <a:off x="0" y="0"/>
          <a:ext cx="0" cy="0"/>
          <a:chOff x="0" y="0"/>
          <a:chExt cx="0" cy="0"/>
        </a:xfrm>
      </p:grpSpPr>
      <p:sp>
        <p:nvSpPr>
          <p:cNvPr id="4401" name="Google Shape;4401;p15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Weekly Gantt Chart with Milestones</a:t>
            </a:r>
            <a:endParaRPr/>
          </a:p>
        </p:txBody>
      </p:sp>
      <p:sp>
        <p:nvSpPr>
          <p:cNvPr id="4402" name="Google Shape;4402;p157"/>
          <p:cNvSpPr/>
          <p:nvPr/>
        </p:nvSpPr>
        <p:spPr>
          <a:xfrm>
            <a:off x="363794" y="3255966"/>
            <a:ext cx="11434667" cy="250106"/>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03" name="Google Shape;4403;p157"/>
          <p:cNvSpPr/>
          <p:nvPr/>
        </p:nvSpPr>
        <p:spPr>
          <a:xfrm>
            <a:off x="363794" y="3862928"/>
            <a:ext cx="11434667" cy="250106"/>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04" name="Google Shape;4404;p157"/>
          <p:cNvSpPr/>
          <p:nvPr/>
        </p:nvSpPr>
        <p:spPr>
          <a:xfrm>
            <a:off x="363794" y="2649005"/>
            <a:ext cx="11434667" cy="250106"/>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4405" name="Google Shape;4405;p157"/>
          <p:cNvGrpSpPr/>
          <p:nvPr/>
        </p:nvGrpSpPr>
        <p:grpSpPr>
          <a:xfrm>
            <a:off x="363791" y="2649005"/>
            <a:ext cx="11434670" cy="467756"/>
            <a:chOff x="363791" y="2384386"/>
            <a:chExt cx="11434670" cy="562830"/>
          </a:xfrm>
        </p:grpSpPr>
        <p:sp>
          <p:nvSpPr>
            <p:cNvPr id="4406" name="Google Shape;4406;p157"/>
            <p:cNvSpPr/>
            <p:nvPr/>
          </p:nvSpPr>
          <p:spPr>
            <a:xfrm>
              <a:off x="363795" y="2384386"/>
              <a:ext cx="4817806" cy="300942"/>
            </a:xfrm>
            <a:prstGeom prst="rect">
              <a:avLst/>
            </a:prstGeom>
            <a:solidFill>
              <a:srgbClr val="205A8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Activity 1</a:t>
              </a:r>
              <a:endParaRPr b="1" sz="1200">
                <a:solidFill>
                  <a:schemeClr val="lt1"/>
                </a:solidFill>
                <a:latin typeface="Montserrat"/>
                <a:ea typeface="Montserrat"/>
                <a:cs typeface="Montserrat"/>
                <a:sym typeface="Montserrat"/>
              </a:endParaRPr>
            </a:p>
          </p:txBody>
        </p:sp>
        <p:sp>
          <p:nvSpPr>
            <p:cNvPr id="4407" name="Google Shape;4407;p157"/>
            <p:cNvSpPr txBox="1"/>
            <p:nvPr/>
          </p:nvSpPr>
          <p:spPr>
            <a:xfrm>
              <a:off x="363791" y="2687319"/>
              <a:ext cx="11434670" cy="259897"/>
            </a:xfrm>
            <a:prstGeom prst="rect">
              <a:avLst/>
            </a:prstGeom>
            <a:noFill/>
            <a:ln>
              <a:noFill/>
            </a:ln>
          </p:spPr>
          <p:txBody>
            <a:bodyPr anchorCtr="0" anchor="t" bIns="27425" lIns="27425" spcFirstLastPara="1" rIns="27425" wrap="square" tIns="27425">
              <a:normAutofit lnSpcReduction="10000"/>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a:t>
              </a:r>
              <a:endParaRPr sz="700">
                <a:solidFill>
                  <a:schemeClr val="dk1"/>
                </a:solidFill>
                <a:latin typeface="Montserrat"/>
                <a:ea typeface="Montserrat"/>
                <a:cs typeface="Montserrat"/>
                <a:sym typeface="Montserrat"/>
              </a:endParaRPr>
            </a:p>
          </p:txBody>
        </p:sp>
      </p:grpSp>
      <p:sp>
        <p:nvSpPr>
          <p:cNvPr id="4408" name="Google Shape;4408;p157"/>
          <p:cNvSpPr/>
          <p:nvPr/>
        </p:nvSpPr>
        <p:spPr>
          <a:xfrm>
            <a:off x="5181600" y="3255966"/>
            <a:ext cx="6240780" cy="250106"/>
          </a:xfrm>
          <a:prstGeom prst="rect">
            <a:avLst/>
          </a:prstGeom>
          <a:solidFill>
            <a:srgbClr val="205A8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Activity 2</a:t>
            </a:r>
            <a:endParaRPr b="1" sz="1200">
              <a:solidFill>
                <a:schemeClr val="lt1"/>
              </a:solidFill>
              <a:latin typeface="Montserrat"/>
              <a:ea typeface="Montserrat"/>
              <a:cs typeface="Montserrat"/>
              <a:sym typeface="Montserrat"/>
            </a:endParaRPr>
          </a:p>
        </p:txBody>
      </p:sp>
      <p:sp>
        <p:nvSpPr>
          <p:cNvPr id="4409" name="Google Shape;4409;p157"/>
          <p:cNvSpPr txBox="1"/>
          <p:nvPr/>
        </p:nvSpPr>
        <p:spPr>
          <a:xfrm>
            <a:off x="363791" y="3507727"/>
            <a:ext cx="11434670" cy="215995"/>
          </a:xfrm>
          <a:prstGeom prst="rect">
            <a:avLst/>
          </a:prstGeom>
          <a:noFill/>
          <a:ln>
            <a:noFill/>
          </a:ln>
        </p:spPr>
        <p:txBody>
          <a:bodyPr anchorCtr="0" anchor="t" bIns="27425" lIns="27425" spcFirstLastPara="1" rIns="27425" wrap="square" tIns="27425">
            <a:normAutofit lnSpcReduction="10000"/>
          </a:bodyPr>
          <a:lstStyle/>
          <a:p>
            <a:pPr indent="-69850" lvl="0" marL="0" marR="0" rtl="0" algn="r">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a:t>
            </a:r>
            <a:endParaRPr sz="700">
              <a:solidFill>
                <a:schemeClr val="dk1"/>
              </a:solidFill>
              <a:latin typeface="Montserrat"/>
              <a:ea typeface="Montserrat"/>
              <a:cs typeface="Montserrat"/>
              <a:sym typeface="Montserrat"/>
            </a:endParaRPr>
          </a:p>
        </p:txBody>
      </p:sp>
      <p:sp>
        <p:nvSpPr>
          <p:cNvPr id="4410" name="Google Shape;4410;p157"/>
          <p:cNvSpPr/>
          <p:nvPr/>
        </p:nvSpPr>
        <p:spPr>
          <a:xfrm>
            <a:off x="2727959" y="3862928"/>
            <a:ext cx="2453641" cy="250106"/>
          </a:xfrm>
          <a:prstGeom prst="rect">
            <a:avLst/>
          </a:prstGeom>
          <a:solidFill>
            <a:srgbClr val="205A8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Activity 3</a:t>
            </a:r>
            <a:endParaRPr b="1" sz="1200">
              <a:solidFill>
                <a:schemeClr val="lt1"/>
              </a:solidFill>
              <a:latin typeface="Montserrat"/>
              <a:ea typeface="Montserrat"/>
              <a:cs typeface="Montserrat"/>
              <a:sym typeface="Montserrat"/>
            </a:endParaRPr>
          </a:p>
        </p:txBody>
      </p:sp>
      <p:sp>
        <p:nvSpPr>
          <p:cNvPr id="4411" name="Google Shape;4411;p157"/>
          <p:cNvSpPr txBox="1"/>
          <p:nvPr/>
        </p:nvSpPr>
        <p:spPr>
          <a:xfrm>
            <a:off x="363791" y="4114689"/>
            <a:ext cx="11434670" cy="215995"/>
          </a:xfrm>
          <a:prstGeom prst="rect">
            <a:avLst/>
          </a:prstGeom>
          <a:noFill/>
          <a:ln>
            <a:noFill/>
          </a:ln>
        </p:spPr>
        <p:txBody>
          <a:bodyPr anchorCtr="0" anchor="t" bIns="27425" lIns="27425" spcFirstLastPara="1" rIns="27425" wrap="square" tIns="27425">
            <a:normAutofit lnSpcReduction="10000"/>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a:t>
            </a:r>
            <a:endParaRPr sz="700">
              <a:solidFill>
                <a:schemeClr val="dk1"/>
              </a:solidFill>
              <a:latin typeface="Montserrat"/>
              <a:ea typeface="Montserrat"/>
              <a:cs typeface="Montserrat"/>
              <a:sym typeface="Montserrat"/>
            </a:endParaRPr>
          </a:p>
        </p:txBody>
      </p:sp>
      <p:sp>
        <p:nvSpPr>
          <p:cNvPr id="4412" name="Google Shape;4412;p157"/>
          <p:cNvSpPr/>
          <p:nvPr/>
        </p:nvSpPr>
        <p:spPr>
          <a:xfrm>
            <a:off x="363794" y="4469889"/>
            <a:ext cx="11434667" cy="250106"/>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13" name="Google Shape;4413;p157"/>
          <p:cNvSpPr/>
          <p:nvPr/>
        </p:nvSpPr>
        <p:spPr>
          <a:xfrm>
            <a:off x="4198620" y="4469889"/>
            <a:ext cx="5311140" cy="250106"/>
          </a:xfrm>
          <a:prstGeom prst="rect">
            <a:avLst/>
          </a:prstGeom>
          <a:solidFill>
            <a:srgbClr val="205A8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Activity 4</a:t>
            </a:r>
            <a:endParaRPr b="1" sz="1200">
              <a:solidFill>
                <a:schemeClr val="lt1"/>
              </a:solidFill>
              <a:latin typeface="Montserrat"/>
              <a:ea typeface="Montserrat"/>
              <a:cs typeface="Montserrat"/>
              <a:sym typeface="Montserrat"/>
            </a:endParaRPr>
          </a:p>
        </p:txBody>
      </p:sp>
      <p:sp>
        <p:nvSpPr>
          <p:cNvPr id="4414" name="Google Shape;4414;p157"/>
          <p:cNvSpPr txBox="1"/>
          <p:nvPr/>
        </p:nvSpPr>
        <p:spPr>
          <a:xfrm>
            <a:off x="363791" y="4721650"/>
            <a:ext cx="11434670" cy="215995"/>
          </a:xfrm>
          <a:prstGeom prst="rect">
            <a:avLst/>
          </a:prstGeom>
          <a:noFill/>
          <a:ln>
            <a:noFill/>
          </a:ln>
        </p:spPr>
        <p:txBody>
          <a:bodyPr anchorCtr="0" anchor="t" bIns="27425" lIns="27425" spcFirstLastPara="1" rIns="27425" wrap="square" tIns="27425">
            <a:normAutofit lnSpcReduction="10000"/>
          </a:bodyPr>
          <a:lstStyle/>
          <a:p>
            <a:pPr indent="-69850" lvl="0" marL="0" marR="0" rtl="0" algn="ctr">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a:t>
            </a:r>
            <a:endParaRPr sz="700">
              <a:solidFill>
                <a:schemeClr val="dk1"/>
              </a:solidFill>
              <a:latin typeface="Montserrat"/>
              <a:ea typeface="Montserrat"/>
              <a:cs typeface="Montserrat"/>
              <a:sym typeface="Montserrat"/>
            </a:endParaRPr>
          </a:p>
        </p:txBody>
      </p:sp>
      <p:sp>
        <p:nvSpPr>
          <p:cNvPr id="4415" name="Google Shape;4415;p157"/>
          <p:cNvSpPr/>
          <p:nvPr/>
        </p:nvSpPr>
        <p:spPr>
          <a:xfrm>
            <a:off x="363794" y="5076849"/>
            <a:ext cx="11434667" cy="250106"/>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16" name="Google Shape;4416;p157"/>
          <p:cNvSpPr/>
          <p:nvPr/>
        </p:nvSpPr>
        <p:spPr>
          <a:xfrm>
            <a:off x="6096000" y="5076849"/>
            <a:ext cx="3192779" cy="250106"/>
          </a:xfrm>
          <a:prstGeom prst="rect">
            <a:avLst/>
          </a:prstGeom>
          <a:solidFill>
            <a:srgbClr val="205A8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Activity 5</a:t>
            </a:r>
            <a:endParaRPr b="1" sz="1200">
              <a:solidFill>
                <a:schemeClr val="lt1"/>
              </a:solidFill>
              <a:latin typeface="Montserrat"/>
              <a:ea typeface="Montserrat"/>
              <a:cs typeface="Montserrat"/>
              <a:sym typeface="Montserrat"/>
            </a:endParaRPr>
          </a:p>
        </p:txBody>
      </p:sp>
      <p:sp>
        <p:nvSpPr>
          <p:cNvPr id="4417" name="Google Shape;4417;p157"/>
          <p:cNvSpPr txBox="1"/>
          <p:nvPr/>
        </p:nvSpPr>
        <p:spPr>
          <a:xfrm>
            <a:off x="363791" y="5328610"/>
            <a:ext cx="11434670" cy="215995"/>
          </a:xfrm>
          <a:prstGeom prst="rect">
            <a:avLst/>
          </a:prstGeom>
          <a:noFill/>
          <a:ln>
            <a:noFill/>
          </a:ln>
        </p:spPr>
        <p:txBody>
          <a:bodyPr anchorCtr="0" anchor="t" bIns="27425" lIns="27425" spcFirstLastPara="1" rIns="27425" wrap="square" tIns="27425">
            <a:normAutofit lnSpcReduction="10000"/>
          </a:bodyPr>
          <a:lstStyle/>
          <a:p>
            <a:pPr indent="-69850" lvl="0" marL="0" marR="0" rtl="0" algn="r">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a:t>
            </a:r>
            <a:endParaRPr sz="700">
              <a:solidFill>
                <a:schemeClr val="dk1"/>
              </a:solidFill>
              <a:latin typeface="Montserrat"/>
              <a:ea typeface="Montserrat"/>
              <a:cs typeface="Montserrat"/>
              <a:sym typeface="Montserrat"/>
            </a:endParaRPr>
          </a:p>
        </p:txBody>
      </p:sp>
      <p:sp>
        <p:nvSpPr>
          <p:cNvPr id="4418" name="Google Shape;4418;p157"/>
          <p:cNvSpPr/>
          <p:nvPr/>
        </p:nvSpPr>
        <p:spPr>
          <a:xfrm>
            <a:off x="363792"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1</a:t>
            </a:r>
            <a:endParaRPr sz="1200">
              <a:solidFill>
                <a:schemeClr val="lt1"/>
              </a:solidFill>
              <a:latin typeface="Montserrat"/>
              <a:ea typeface="Montserrat"/>
              <a:cs typeface="Montserrat"/>
              <a:sym typeface="Montserrat"/>
            </a:endParaRPr>
          </a:p>
        </p:txBody>
      </p:sp>
      <p:sp>
        <p:nvSpPr>
          <p:cNvPr id="4419" name="Google Shape;4419;p157"/>
          <p:cNvSpPr/>
          <p:nvPr/>
        </p:nvSpPr>
        <p:spPr>
          <a:xfrm>
            <a:off x="1323548"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2</a:t>
            </a:r>
            <a:endParaRPr sz="1200">
              <a:solidFill>
                <a:schemeClr val="lt1"/>
              </a:solidFill>
              <a:latin typeface="Montserrat"/>
              <a:ea typeface="Montserrat"/>
              <a:cs typeface="Montserrat"/>
              <a:sym typeface="Montserrat"/>
            </a:endParaRPr>
          </a:p>
        </p:txBody>
      </p:sp>
      <p:sp>
        <p:nvSpPr>
          <p:cNvPr id="4420" name="Google Shape;4420;p157"/>
          <p:cNvSpPr/>
          <p:nvPr/>
        </p:nvSpPr>
        <p:spPr>
          <a:xfrm>
            <a:off x="2283304"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3</a:t>
            </a:r>
            <a:endParaRPr sz="1200">
              <a:solidFill>
                <a:schemeClr val="lt1"/>
              </a:solidFill>
              <a:latin typeface="Montserrat"/>
              <a:ea typeface="Montserrat"/>
              <a:cs typeface="Montserrat"/>
              <a:sym typeface="Montserrat"/>
            </a:endParaRPr>
          </a:p>
        </p:txBody>
      </p:sp>
      <p:sp>
        <p:nvSpPr>
          <p:cNvPr id="4421" name="Google Shape;4421;p157"/>
          <p:cNvSpPr/>
          <p:nvPr/>
        </p:nvSpPr>
        <p:spPr>
          <a:xfrm>
            <a:off x="3243061"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4</a:t>
            </a:r>
            <a:endParaRPr sz="1200">
              <a:solidFill>
                <a:schemeClr val="lt1"/>
              </a:solidFill>
              <a:latin typeface="Montserrat"/>
              <a:ea typeface="Montserrat"/>
              <a:cs typeface="Montserrat"/>
              <a:sym typeface="Montserrat"/>
            </a:endParaRPr>
          </a:p>
        </p:txBody>
      </p:sp>
      <p:sp>
        <p:nvSpPr>
          <p:cNvPr id="4422" name="Google Shape;4422;p157"/>
          <p:cNvSpPr/>
          <p:nvPr/>
        </p:nvSpPr>
        <p:spPr>
          <a:xfrm>
            <a:off x="4202817"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5</a:t>
            </a:r>
            <a:endParaRPr sz="1200">
              <a:solidFill>
                <a:schemeClr val="lt1"/>
              </a:solidFill>
              <a:latin typeface="Montserrat"/>
              <a:ea typeface="Montserrat"/>
              <a:cs typeface="Montserrat"/>
              <a:sym typeface="Montserrat"/>
            </a:endParaRPr>
          </a:p>
        </p:txBody>
      </p:sp>
      <p:sp>
        <p:nvSpPr>
          <p:cNvPr id="4423" name="Google Shape;4423;p157"/>
          <p:cNvSpPr/>
          <p:nvPr/>
        </p:nvSpPr>
        <p:spPr>
          <a:xfrm>
            <a:off x="5162573"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6</a:t>
            </a:r>
            <a:endParaRPr sz="1200">
              <a:solidFill>
                <a:schemeClr val="lt1"/>
              </a:solidFill>
              <a:latin typeface="Montserrat"/>
              <a:ea typeface="Montserrat"/>
              <a:cs typeface="Montserrat"/>
              <a:sym typeface="Montserrat"/>
            </a:endParaRPr>
          </a:p>
        </p:txBody>
      </p:sp>
      <p:sp>
        <p:nvSpPr>
          <p:cNvPr id="4424" name="Google Shape;4424;p157"/>
          <p:cNvSpPr/>
          <p:nvPr/>
        </p:nvSpPr>
        <p:spPr>
          <a:xfrm>
            <a:off x="6122329"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7</a:t>
            </a:r>
            <a:endParaRPr sz="1200">
              <a:solidFill>
                <a:schemeClr val="lt1"/>
              </a:solidFill>
              <a:latin typeface="Montserrat"/>
              <a:ea typeface="Montserrat"/>
              <a:cs typeface="Montserrat"/>
              <a:sym typeface="Montserrat"/>
            </a:endParaRPr>
          </a:p>
        </p:txBody>
      </p:sp>
      <p:sp>
        <p:nvSpPr>
          <p:cNvPr id="4425" name="Google Shape;4425;p157"/>
          <p:cNvSpPr/>
          <p:nvPr/>
        </p:nvSpPr>
        <p:spPr>
          <a:xfrm>
            <a:off x="7082085"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8</a:t>
            </a:r>
            <a:endParaRPr sz="1200">
              <a:solidFill>
                <a:schemeClr val="lt1"/>
              </a:solidFill>
              <a:latin typeface="Montserrat"/>
              <a:ea typeface="Montserrat"/>
              <a:cs typeface="Montserrat"/>
              <a:sym typeface="Montserrat"/>
            </a:endParaRPr>
          </a:p>
        </p:txBody>
      </p:sp>
      <p:sp>
        <p:nvSpPr>
          <p:cNvPr id="4426" name="Google Shape;4426;p157"/>
          <p:cNvSpPr/>
          <p:nvPr/>
        </p:nvSpPr>
        <p:spPr>
          <a:xfrm>
            <a:off x="8041842"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9</a:t>
            </a:r>
            <a:endParaRPr sz="1200">
              <a:solidFill>
                <a:schemeClr val="lt1"/>
              </a:solidFill>
              <a:latin typeface="Montserrat"/>
              <a:ea typeface="Montserrat"/>
              <a:cs typeface="Montserrat"/>
              <a:sym typeface="Montserrat"/>
            </a:endParaRPr>
          </a:p>
        </p:txBody>
      </p:sp>
      <p:sp>
        <p:nvSpPr>
          <p:cNvPr id="4427" name="Google Shape;4427;p157"/>
          <p:cNvSpPr/>
          <p:nvPr/>
        </p:nvSpPr>
        <p:spPr>
          <a:xfrm>
            <a:off x="9001598"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10</a:t>
            </a:r>
            <a:endParaRPr sz="1200">
              <a:solidFill>
                <a:schemeClr val="lt1"/>
              </a:solidFill>
              <a:latin typeface="Montserrat"/>
              <a:ea typeface="Montserrat"/>
              <a:cs typeface="Montserrat"/>
              <a:sym typeface="Montserrat"/>
            </a:endParaRPr>
          </a:p>
        </p:txBody>
      </p:sp>
      <p:sp>
        <p:nvSpPr>
          <p:cNvPr id="4428" name="Google Shape;4428;p157"/>
          <p:cNvSpPr/>
          <p:nvPr/>
        </p:nvSpPr>
        <p:spPr>
          <a:xfrm>
            <a:off x="9961354"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11</a:t>
            </a:r>
            <a:endParaRPr sz="1200">
              <a:solidFill>
                <a:schemeClr val="lt1"/>
              </a:solidFill>
              <a:latin typeface="Montserrat"/>
              <a:ea typeface="Montserrat"/>
              <a:cs typeface="Montserrat"/>
              <a:sym typeface="Montserrat"/>
            </a:endParaRPr>
          </a:p>
        </p:txBody>
      </p:sp>
      <p:sp>
        <p:nvSpPr>
          <p:cNvPr id="4429" name="Google Shape;4429;p157"/>
          <p:cNvSpPr/>
          <p:nvPr/>
        </p:nvSpPr>
        <p:spPr>
          <a:xfrm>
            <a:off x="10921106" y="2143826"/>
            <a:ext cx="877356" cy="259145"/>
          </a:xfrm>
          <a:prstGeom prst="round2DiagRect">
            <a:avLst>
              <a:gd fmla="val 16667" name="adj1"/>
              <a:gd fmla="val 0" name="adj2"/>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Week 12</a:t>
            </a:r>
            <a:endParaRPr sz="1200">
              <a:solidFill>
                <a:schemeClr val="lt1"/>
              </a:solidFill>
              <a:latin typeface="Montserrat"/>
              <a:ea typeface="Montserrat"/>
              <a:cs typeface="Montserrat"/>
              <a:sym typeface="Montserrat"/>
            </a:endParaRPr>
          </a:p>
        </p:txBody>
      </p:sp>
      <p:grpSp>
        <p:nvGrpSpPr>
          <p:cNvPr id="4430" name="Google Shape;4430;p157"/>
          <p:cNvGrpSpPr/>
          <p:nvPr/>
        </p:nvGrpSpPr>
        <p:grpSpPr>
          <a:xfrm>
            <a:off x="503415" y="5588841"/>
            <a:ext cx="11155428" cy="380999"/>
            <a:chOff x="503415" y="5532121"/>
            <a:chExt cx="11155428" cy="563456"/>
          </a:xfrm>
        </p:grpSpPr>
        <p:sp>
          <p:nvSpPr>
            <p:cNvPr id="4431" name="Google Shape;4431;p157"/>
            <p:cNvSpPr/>
            <p:nvPr/>
          </p:nvSpPr>
          <p:spPr>
            <a:xfrm>
              <a:off x="1323548" y="5532121"/>
              <a:ext cx="371246" cy="320039"/>
            </a:xfrm>
            <a:prstGeom prst="triangle">
              <a:avLst>
                <a:gd fmla="val 50000" name="adj"/>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32" name="Google Shape;4432;p157"/>
            <p:cNvSpPr txBox="1"/>
            <p:nvPr/>
          </p:nvSpPr>
          <p:spPr>
            <a:xfrm>
              <a:off x="503415" y="5869086"/>
              <a:ext cx="2011512" cy="226491"/>
            </a:xfrm>
            <a:prstGeom prst="rect">
              <a:avLst/>
            </a:prstGeom>
            <a:noFill/>
            <a:ln>
              <a:noFill/>
            </a:ln>
          </p:spPr>
          <p:txBody>
            <a:bodyPr anchorCtr="0" anchor="t" bIns="27425" lIns="27425" spcFirstLastPara="1" rIns="27425" wrap="square" tIns="27425">
              <a:noAutofit/>
            </a:bodyPr>
            <a:lstStyle/>
            <a:p>
              <a:pPr indent="-76200" lvl="0" marL="0" marR="0" rtl="0" algn="ctr">
                <a:spcBef>
                  <a:spcPts val="0"/>
                </a:spcBef>
                <a:spcAft>
                  <a:spcPts val="0"/>
                </a:spcAft>
                <a:buClr>
                  <a:schemeClr val="dk1"/>
                </a:buClr>
                <a:buSzPts val="1200"/>
                <a:buFont typeface="Trebuchet MS"/>
                <a:buChar char="​"/>
              </a:pPr>
              <a:r>
                <a:rPr b="1" lang="en-US" sz="1200">
                  <a:solidFill>
                    <a:schemeClr val="dk1"/>
                  </a:solidFill>
                  <a:latin typeface="Montserrat"/>
                  <a:ea typeface="Montserrat"/>
                  <a:cs typeface="Montserrat"/>
                  <a:sym typeface="Montserrat"/>
                </a:rPr>
                <a:t>Milestone  X</a:t>
              </a:r>
              <a:endParaRPr b="1" sz="1200">
                <a:solidFill>
                  <a:schemeClr val="dk1"/>
                </a:solidFill>
                <a:latin typeface="Montserrat"/>
                <a:ea typeface="Montserrat"/>
                <a:cs typeface="Montserrat"/>
                <a:sym typeface="Montserrat"/>
              </a:endParaRPr>
            </a:p>
          </p:txBody>
        </p:sp>
        <p:sp>
          <p:nvSpPr>
            <p:cNvPr id="4433" name="Google Shape;4433;p157"/>
            <p:cNvSpPr/>
            <p:nvPr/>
          </p:nvSpPr>
          <p:spPr>
            <a:xfrm>
              <a:off x="6475651" y="5532121"/>
              <a:ext cx="371246" cy="320039"/>
            </a:xfrm>
            <a:prstGeom prst="triangle">
              <a:avLst>
                <a:gd fmla="val 50000" name="adj"/>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34" name="Google Shape;4434;p157"/>
            <p:cNvSpPr txBox="1"/>
            <p:nvPr/>
          </p:nvSpPr>
          <p:spPr>
            <a:xfrm>
              <a:off x="5655518" y="5869086"/>
              <a:ext cx="2011512" cy="226491"/>
            </a:xfrm>
            <a:prstGeom prst="rect">
              <a:avLst/>
            </a:prstGeom>
            <a:noFill/>
            <a:ln>
              <a:noFill/>
            </a:ln>
          </p:spPr>
          <p:txBody>
            <a:bodyPr anchorCtr="0" anchor="t" bIns="27425" lIns="27425" spcFirstLastPara="1" rIns="27425" wrap="square" tIns="27425">
              <a:noAutofit/>
            </a:bodyPr>
            <a:lstStyle/>
            <a:p>
              <a:pPr indent="-76200" lvl="0" marL="0" marR="0" rtl="0" algn="ctr">
                <a:spcBef>
                  <a:spcPts val="0"/>
                </a:spcBef>
                <a:spcAft>
                  <a:spcPts val="0"/>
                </a:spcAft>
                <a:buClr>
                  <a:schemeClr val="dk1"/>
                </a:buClr>
                <a:buSzPts val="1200"/>
                <a:buFont typeface="Trebuchet MS"/>
                <a:buChar char="​"/>
              </a:pPr>
              <a:r>
                <a:rPr b="1" lang="en-US" sz="1200">
                  <a:solidFill>
                    <a:schemeClr val="dk1"/>
                  </a:solidFill>
                  <a:latin typeface="Montserrat"/>
                  <a:ea typeface="Montserrat"/>
                  <a:cs typeface="Montserrat"/>
                  <a:sym typeface="Montserrat"/>
                </a:rPr>
                <a:t>Milestone  X</a:t>
              </a:r>
              <a:endParaRPr b="1" sz="1200">
                <a:solidFill>
                  <a:schemeClr val="dk1"/>
                </a:solidFill>
                <a:latin typeface="Montserrat"/>
                <a:ea typeface="Montserrat"/>
                <a:cs typeface="Montserrat"/>
                <a:sym typeface="Montserrat"/>
              </a:endParaRPr>
            </a:p>
          </p:txBody>
        </p:sp>
        <p:sp>
          <p:nvSpPr>
            <p:cNvPr id="4435" name="Google Shape;4435;p157"/>
            <p:cNvSpPr/>
            <p:nvPr/>
          </p:nvSpPr>
          <p:spPr>
            <a:xfrm>
              <a:off x="10467464" y="5532121"/>
              <a:ext cx="371246" cy="320039"/>
            </a:xfrm>
            <a:prstGeom prst="triangle">
              <a:avLst>
                <a:gd fmla="val 50000" name="adj"/>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36" name="Google Shape;4436;p157"/>
            <p:cNvSpPr txBox="1"/>
            <p:nvPr/>
          </p:nvSpPr>
          <p:spPr>
            <a:xfrm>
              <a:off x="9647331" y="5869086"/>
              <a:ext cx="2011512" cy="226491"/>
            </a:xfrm>
            <a:prstGeom prst="rect">
              <a:avLst/>
            </a:prstGeom>
            <a:noFill/>
            <a:ln>
              <a:noFill/>
            </a:ln>
          </p:spPr>
          <p:txBody>
            <a:bodyPr anchorCtr="0" anchor="t" bIns="27425" lIns="27425" spcFirstLastPara="1" rIns="27425" wrap="square" tIns="27425">
              <a:noAutofit/>
            </a:bodyPr>
            <a:lstStyle/>
            <a:p>
              <a:pPr indent="-76200" lvl="0" marL="0" marR="0" rtl="0" algn="ctr">
                <a:spcBef>
                  <a:spcPts val="0"/>
                </a:spcBef>
                <a:spcAft>
                  <a:spcPts val="0"/>
                </a:spcAft>
                <a:buClr>
                  <a:schemeClr val="dk1"/>
                </a:buClr>
                <a:buSzPts val="1200"/>
                <a:buFont typeface="Trebuchet MS"/>
                <a:buChar char="​"/>
              </a:pPr>
              <a:r>
                <a:rPr b="1" lang="en-US" sz="1200">
                  <a:solidFill>
                    <a:schemeClr val="dk1"/>
                  </a:solidFill>
                  <a:latin typeface="Montserrat"/>
                  <a:ea typeface="Montserrat"/>
                  <a:cs typeface="Montserrat"/>
                  <a:sym typeface="Montserrat"/>
                </a:rPr>
                <a:t>Milestone  X</a:t>
              </a:r>
              <a:endParaRPr b="1" sz="1200">
                <a:solidFill>
                  <a:schemeClr val="dk1"/>
                </a:solidFill>
                <a:latin typeface="Montserrat"/>
                <a:ea typeface="Montserrat"/>
                <a:cs typeface="Montserrat"/>
                <a:sym typeface="Montserrat"/>
              </a:endParaRPr>
            </a:p>
          </p:txBody>
        </p:sp>
      </p:grpSp>
      <p:grpSp>
        <p:nvGrpSpPr>
          <p:cNvPr id="4437" name="Google Shape;4437;p157"/>
          <p:cNvGrpSpPr/>
          <p:nvPr/>
        </p:nvGrpSpPr>
        <p:grpSpPr>
          <a:xfrm>
            <a:off x="363795" y="1336068"/>
            <a:ext cx="11434667" cy="301957"/>
            <a:chOff x="363795" y="1220318"/>
            <a:chExt cx="6593568" cy="370849"/>
          </a:xfrm>
        </p:grpSpPr>
        <p:sp>
          <p:nvSpPr>
            <p:cNvPr id="4438" name="Google Shape;4438;p157"/>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4439" name="Google Shape;4439;p157"/>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4440" name="Google Shape;4440;p157"/>
          <p:cNvSpPr txBox="1"/>
          <p:nvPr/>
        </p:nvSpPr>
        <p:spPr>
          <a:xfrm>
            <a:off x="359704" y="1691280"/>
            <a:ext cx="11434666" cy="280901"/>
          </a:xfrm>
          <a:prstGeom prst="rect">
            <a:avLst/>
          </a:prstGeom>
          <a:noFill/>
          <a:ln>
            <a:noFill/>
          </a:ln>
        </p:spPr>
        <p:txBody>
          <a:bodyPr anchorCtr="0" anchor="t" bIns="27425" lIns="27425" spcFirstLastPara="1" rIns="27425" wrap="square" tIns="27425">
            <a:normAutofit fontScale="77500" lnSpcReduction="20000"/>
          </a:bodyPr>
          <a:lstStyle/>
          <a:p>
            <a:pPr indent="-68898"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4441" name="Google Shape;4441;p157"/>
          <p:cNvSpPr/>
          <p:nvPr/>
        </p:nvSpPr>
        <p:spPr>
          <a:xfrm flipH="1" rot="10800000">
            <a:off x="723730"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42" name="Google Shape;4442;p157"/>
          <p:cNvSpPr/>
          <p:nvPr/>
        </p:nvSpPr>
        <p:spPr>
          <a:xfrm flipH="1" rot="10800000">
            <a:off x="1683486"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43" name="Google Shape;4443;p157"/>
          <p:cNvSpPr/>
          <p:nvPr/>
        </p:nvSpPr>
        <p:spPr>
          <a:xfrm flipH="1" rot="10800000">
            <a:off x="2643242"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44" name="Google Shape;4444;p157"/>
          <p:cNvSpPr/>
          <p:nvPr/>
        </p:nvSpPr>
        <p:spPr>
          <a:xfrm flipH="1" rot="10800000">
            <a:off x="3602998"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45" name="Google Shape;4445;p157"/>
          <p:cNvSpPr/>
          <p:nvPr/>
        </p:nvSpPr>
        <p:spPr>
          <a:xfrm flipH="1" rot="10800000">
            <a:off x="4562754"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46" name="Google Shape;4446;p157"/>
          <p:cNvSpPr/>
          <p:nvPr/>
        </p:nvSpPr>
        <p:spPr>
          <a:xfrm flipH="1" rot="10800000">
            <a:off x="5522510"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47" name="Google Shape;4447;p157"/>
          <p:cNvSpPr/>
          <p:nvPr/>
        </p:nvSpPr>
        <p:spPr>
          <a:xfrm flipH="1" rot="10800000">
            <a:off x="6482266"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48" name="Google Shape;4448;p157"/>
          <p:cNvSpPr/>
          <p:nvPr/>
        </p:nvSpPr>
        <p:spPr>
          <a:xfrm flipH="1" rot="10800000">
            <a:off x="7442022"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49" name="Google Shape;4449;p157"/>
          <p:cNvSpPr/>
          <p:nvPr/>
        </p:nvSpPr>
        <p:spPr>
          <a:xfrm flipH="1" rot="10800000">
            <a:off x="8401778"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50" name="Google Shape;4450;p157"/>
          <p:cNvSpPr/>
          <p:nvPr/>
        </p:nvSpPr>
        <p:spPr>
          <a:xfrm flipH="1" rot="10800000">
            <a:off x="9361534"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51" name="Google Shape;4451;p157"/>
          <p:cNvSpPr/>
          <p:nvPr/>
        </p:nvSpPr>
        <p:spPr>
          <a:xfrm flipH="1" rot="10800000">
            <a:off x="10321290"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52" name="Google Shape;4452;p157"/>
          <p:cNvSpPr/>
          <p:nvPr/>
        </p:nvSpPr>
        <p:spPr>
          <a:xfrm flipH="1" rot="10800000">
            <a:off x="11281044" y="2393848"/>
            <a:ext cx="157480" cy="7693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53" name="Google Shape;4453;p15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57" name="Shape 4457"/>
        <p:cNvGrpSpPr/>
        <p:nvPr/>
      </p:nvGrpSpPr>
      <p:grpSpPr>
        <a:xfrm>
          <a:off x="0" y="0"/>
          <a:ext cx="0" cy="0"/>
          <a:chOff x="0" y="0"/>
          <a:chExt cx="0" cy="0"/>
        </a:xfrm>
      </p:grpSpPr>
      <p:sp>
        <p:nvSpPr>
          <p:cNvPr id="4458" name="Google Shape;4458;p15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Project Gantt Timeline</a:t>
            </a:r>
            <a:endParaRPr/>
          </a:p>
        </p:txBody>
      </p:sp>
      <p:grpSp>
        <p:nvGrpSpPr>
          <p:cNvPr id="4459" name="Google Shape;4459;p158"/>
          <p:cNvGrpSpPr/>
          <p:nvPr/>
        </p:nvGrpSpPr>
        <p:grpSpPr>
          <a:xfrm>
            <a:off x="4114058" y="2184466"/>
            <a:ext cx="7684404" cy="3047934"/>
            <a:chOff x="3124201" y="2184466"/>
            <a:chExt cx="8674261" cy="3047934"/>
          </a:xfrm>
        </p:grpSpPr>
        <p:grpSp>
          <p:nvGrpSpPr>
            <p:cNvPr id="4460" name="Google Shape;4460;p158"/>
            <p:cNvGrpSpPr/>
            <p:nvPr/>
          </p:nvGrpSpPr>
          <p:grpSpPr>
            <a:xfrm>
              <a:off x="3124202" y="2641960"/>
              <a:ext cx="8674259" cy="162596"/>
              <a:chOff x="3124202" y="2557565"/>
              <a:chExt cx="8674259" cy="250106"/>
            </a:xfrm>
          </p:grpSpPr>
          <p:sp>
            <p:nvSpPr>
              <p:cNvPr id="4461" name="Google Shape;4461;p158"/>
              <p:cNvSpPr/>
              <p:nvPr/>
            </p:nvSpPr>
            <p:spPr>
              <a:xfrm>
                <a:off x="3124202" y="2557565"/>
                <a:ext cx="8674259" cy="250106"/>
              </a:xfrm>
              <a:prstGeom prst="roundRect">
                <a:avLst>
                  <a:gd fmla="val 50000" name="adj"/>
                </a:avLst>
              </a:prstGeom>
              <a:solidFill>
                <a:srgbClr val="E7E7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62" name="Google Shape;4462;p158"/>
              <p:cNvSpPr/>
              <p:nvPr/>
            </p:nvSpPr>
            <p:spPr>
              <a:xfrm>
                <a:off x="3124203" y="2557565"/>
                <a:ext cx="3654754" cy="250106"/>
              </a:xfrm>
              <a:prstGeom prst="roundRect">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400">
                  <a:solidFill>
                    <a:schemeClr val="lt1"/>
                  </a:solidFill>
                  <a:latin typeface="Montserrat"/>
                  <a:ea typeface="Montserrat"/>
                  <a:cs typeface="Montserrat"/>
                  <a:sym typeface="Montserrat"/>
                </a:endParaRPr>
              </a:p>
            </p:txBody>
          </p:sp>
        </p:grpSp>
        <p:grpSp>
          <p:nvGrpSpPr>
            <p:cNvPr id="4463" name="Google Shape;4463;p158"/>
            <p:cNvGrpSpPr/>
            <p:nvPr/>
          </p:nvGrpSpPr>
          <p:grpSpPr>
            <a:xfrm>
              <a:off x="3124202" y="3248921"/>
              <a:ext cx="8674259" cy="162596"/>
              <a:chOff x="3124202" y="3164526"/>
              <a:chExt cx="8674259" cy="250106"/>
            </a:xfrm>
          </p:grpSpPr>
          <p:sp>
            <p:nvSpPr>
              <p:cNvPr id="4464" name="Google Shape;4464;p158"/>
              <p:cNvSpPr/>
              <p:nvPr/>
            </p:nvSpPr>
            <p:spPr>
              <a:xfrm>
                <a:off x="3124202" y="3164526"/>
                <a:ext cx="8674259" cy="250106"/>
              </a:xfrm>
              <a:prstGeom prst="roundRect">
                <a:avLst>
                  <a:gd fmla="val 50000" name="adj"/>
                </a:avLst>
              </a:prstGeom>
              <a:solidFill>
                <a:srgbClr val="E7E7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65" name="Google Shape;4465;p158"/>
              <p:cNvSpPr/>
              <p:nvPr/>
            </p:nvSpPr>
            <p:spPr>
              <a:xfrm>
                <a:off x="6778956" y="3164526"/>
                <a:ext cx="4734212" cy="250106"/>
              </a:xfrm>
              <a:prstGeom prst="roundRect">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800">
                  <a:solidFill>
                    <a:schemeClr val="dk1"/>
                  </a:solidFill>
                  <a:latin typeface="Montserrat"/>
                  <a:ea typeface="Montserrat"/>
                  <a:cs typeface="Montserrat"/>
                  <a:sym typeface="Montserrat"/>
                </a:endParaRPr>
              </a:p>
            </p:txBody>
          </p:sp>
        </p:grpSp>
        <p:grpSp>
          <p:nvGrpSpPr>
            <p:cNvPr id="4466" name="Google Shape;4466;p158"/>
            <p:cNvGrpSpPr/>
            <p:nvPr/>
          </p:nvGrpSpPr>
          <p:grpSpPr>
            <a:xfrm>
              <a:off x="3124202" y="3855883"/>
              <a:ext cx="8674259" cy="162596"/>
              <a:chOff x="3124202" y="3771488"/>
              <a:chExt cx="8674259" cy="250106"/>
            </a:xfrm>
          </p:grpSpPr>
          <p:sp>
            <p:nvSpPr>
              <p:cNvPr id="4467" name="Google Shape;4467;p158"/>
              <p:cNvSpPr/>
              <p:nvPr/>
            </p:nvSpPr>
            <p:spPr>
              <a:xfrm>
                <a:off x="3124202" y="3771488"/>
                <a:ext cx="8674259" cy="250106"/>
              </a:xfrm>
              <a:prstGeom prst="roundRect">
                <a:avLst>
                  <a:gd fmla="val 50000" name="adj"/>
                </a:avLst>
              </a:prstGeom>
              <a:solidFill>
                <a:srgbClr val="E7E7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68" name="Google Shape;4468;p158"/>
              <p:cNvSpPr/>
              <p:nvPr/>
            </p:nvSpPr>
            <p:spPr>
              <a:xfrm>
                <a:off x="4917641" y="3771488"/>
                <a:ext cx="1861315" cy="250106"/>
              </a:xfrm>
              <a:prstGeom prst="roundRect">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400">
                  <a:solidFill>
                    <a:schemeClr val="lt1"/>
                  </a:solidFill>
                  <a:latin typeface="Montserrat"/>
                  <a:ea typeface="Montserrat"/>
                  <a:cs typeface="Montserrat"/>
                  <a:sym typeface="Montserrat"/>
                </a:endParaRPr>
              </a:p>
            </p:txBody>
          </p:sp>
        </p:grpSp>
        <p:grpSp>
          <p:nvGrpSpPr>
            <p:cNvPr id="4469" name="Google Shape;4469;p158"/>
            <p:cNvGrpSpPr/>
            <p:nvPr/>
          </p:nvGrpSpPr>
          <p:grpSpPr>
            <a:xfrm>
              <a:off x="3124202" y="4462844"/>
              <a:ext cx="8674259" cy="162596"/>
              <a:chOff x="3124202" y="4378449"/>
              <a:chExt cx="8674259" cy="250106"/>
            </a:xfrm>
          </p:grpSpPr>
          <p:sp>
            <p:nvSpPr>
              <p:cNvPr id="4470" name="Google Shape;4470;p158"/>
              <p:cNvSpPr/>
              <p:nvPr/>
            </p:nvSpPr>
            <p:spPr>
              <a:xfrm>
                <a:off x="3124202" y="4378449"/>
                <a:ext cx="8674259" cy="250106"/>
              </a:xfrm>
              <a:prstGeom prst="roundRect">
                <a:avLst>
                  <a:gd fmla="val 50000" name="adj"/>
                </a:avLst>
              </a:prstGeom>
              <a:solidFill>
                <a:srgbClr val="E7E7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71" name="Google Shape;4471;p158"/>
              <p:cNvSpPr/>
              <p:nvPr/>
            </p:nvSpPr>
            <p:spPr>
              <a:xfrm>
                <a:off x="6033275" y="4378449"/>
                <a:ext cx="4028994" cy="250106"/>
              </a:xfrm>
              <a:prstGeom prst="roundRect">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400">
                  <a:solidFill>
                    <a:schemeClr val="lt1"/>
                  </a:solidFill>
                  <a:latin typeface="Montserrat"/>
                  <a:ea typeface="Montserrat"/>
                  <a:cs typeface="Montserrat"/>
                  <a:sym typeface="Montserrat"/>
                </a:endParaRPr>
              </a:p>
            </p:txBody>
          </p:sp>
        </p:grpSp>
        <p:grpSp>
          <p:nvGrpSpPr>
            <p:cNvPr id="4472" name="Google Shape;4472;p158"/>
            <p:cNvGrpSpPr/>
            <p:nvPr/>
          </p:nvGrpSpPr>
          <p:grpSpPr>
            <a:xfrm>
              <a:off x="3124202" y="5069804"/>
              <a:ext cx="8674259" cy="162596"/>
              <a:chOff x="3124202" y="4985409"/>
              <a:chExt cx="8674259" cy="250106"/>
            </a:xfrm>
          </p:grpSpPr>
          <p:sp>
            <p:nvSpPr>
              <p:cNvPr id="4473" name="Google Shape;4473;p158"/>
              <p:cNvSpPr/>
              <p:nvPr/>
            </p:nvSpPr>
            <p:spPr>
              <a:xfrm>
                <a:off x="3124202" y="4985409"/>
                <a:ext cx="8674259" cy="250106"/>
              </a:xfrm>
              <a:prstGeom prst="roundRect">
                <a:avLst>
                  <a:gd fmla="val 50000" name="adj"/>
                </a:avLst>
              </a:prstGeom>
              <a:solidFill>
                <a:srgbClr val="E7E7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474" name="Google Shape;4474;p158"/>
              <p:cNvSpPr/>
              <p:nvPr/>
            </p:nvSpPr>
            <p:spPr>
              <a:xfrm>
                <a:off x="7472614" y="4985409"/>
                <a:ext cx="2422020" cy="250106"/>
              </a:xfrm>
              <a:prstGeom prst="roundRect">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400">
                  <a:solidFill>
                    <a:schemeClr val="lt1"/>
                  </a:solidFill>
                  <a:latin typeface="Montserrat"/>
                  <a:ea typeface="Montserrat"/>
                  <a:cs typeface="Montserrat"/>
                  <a:sym typeface="Montserrat"/>
                </a:endParaRPr>
              </a:p>
            </p:txBody>
          </p:sp>
        </p:grpSp>
        <p:sp>
          <p:nvSpPr>
            <p:cNvPr id="4475" name="Google Shape;4475;p158"/>
            <p:cNvSpPr/>
            <p:nvPr/>
          </p:nvSpPr>
          <p:spPr>
            <a:xfrm>
              <a:off x="3124201"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1</a:t>
              </a:r>
              <a:endParaRPr sz="900">
                <a:solidFill>
                  <a:schemeClr val="lt1"/>
                </a:solidFill>
                <a:latin typeface="Montserrat"/>
                <a:ea typeface="Montserrat"/>
                <a:cs typeface="Montserrat"/>
                <a:sym typeface="Montserrat"/>
              </a:endParaRPr>
            </a:p>
          </p:txBody>
        </p:sp>
        <p:sp>
          <p:nvSpPr>
            <p:cNvPr id="4476" name="Google Shape;4476;p158"/>
            <p:cNvSpPr/>
            <p:nvPr/>
          </p:nvSpPr>
          <p:spPr>
            <a:xfrm>
              <a:off x="3852265"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2</a:t>
              </a:r>
              <a:endParaRPr sz="900">
                <a:solidFill>
                  <a:schemeClr val="lt1"/>
                </a:solidFill>
                <a:latin typeface="Montserrat"/>
                <a:ea typeface="Montserrat"/>
                <a:cs typeface="Montserrat"/>
                <a:sym typeface="Montserrat"/>
              </a:endParaRPr>
            </a:p>
          </p:txBody>
        </p:sp>
        <p:sp>
          <p:nvSpPr>
            <p:cNvPr id="4477" name="Google Shape;4477;p158"/>
            <p:cNvSpPr/>
            <p:nvPr/>
          </p:nvSpPr>
          <p:spPr>
            <a:xfrm>
              <a:off x="4580330"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3</a:t>
              </a:r>
              <a:endParaRPr sz="900">
                <a:solidFill>
                  <a:schemeClr val="lt1"/>
                </a:solidFill>
                <a:latin typeface="Montserrat"/>
                <a:ea typeface="Montserrat"/>
                <a:cs typeface="Montserrat"/>
                <a:sym typeface="Montserrat"/>
              </a:endParaRPr>
            </a:p>
          </p:txBody>
        </p:sp>
        <p:sp>
          <p:nvSpPr>
            <p:cNvPr id="4478" name="Google Shape;4478;p158"/>
            <p:cNvSpPr/>
            <p:nvPr/>
          </p:nvSpPr>
          <p:spPr>
            <a:xfrm>
              <a:off x="5308394"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4</a:t>
              </a:r>
              <a:endParaRPr sz="900">
                <a:solidFill>
                  <a:schemeClr val="lt1"/>
                </a:solidFill>
                <a:latin typeface="Montserrat"/>
                <a:ea typeface="Montserrat"/>
                <a:cs typeface="Montserrat"/>
                <a:sym typeface="Montserrat"/>
              </a:endParaRPr>
            </a:p>
          </p:txBody>
        </p:sp>
        <p:sp>
          <p:nvSpPr>
            <p:cNvPr id="4479" name="Google Shape;4479;p158"/>
            <p:cNvSpPr/>
            <p:nvPr/>
          </p:nvSpPr>
          <p:spPr>
            <a:xfrm>
              <a:off x="6036458"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5</a:t>
              </a:r>
              <a:endParaRPr sz="900">
                <a:solidFill>
                  <a:schemeClr val="lt1"/>
                </a:solidFill>
                <a:latin typeface="Montserrat"/>
                <a:ea typeface="Montserrat"/>
                <a:cs typeface="Montserrat"/>
                <a:sym typeface="Montserrat"/>
              </a:endParaRPr>
            </a:p>
          </p:txBody>
        </p:sp>
        <p:sp>
          <p:nvSpPr>
            <p:cNvPr id="4480" name="Google Shape;4480;p158"/>
            <p:cNvSpPr/>
            <p:nvPr/>
          </p:nvSpPr>
          <p:spPr>
            <a:xfrm>
              <a:off x="6764523"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6</a:t>
              </a:r>
              <a:endParaRPr sz="900">
                <a:solidFill>
                  <a:schemeClr val="lt1"/>
                </a:solidFill>
                <a:latin typeface="Montserrat"/>
                <a:ea typeface="Montserrat"/>
                <a:cs typeface="Montserrat"/>
                <a:sym typeface="Montserrat"/>
              </a:endParaRPr>
            </a:p>
          </p:txBody>
        </p:sp>
        <p:sp>
          <p:nvSpPr>
            <p:cNvPr id="4481" name="Google Shape;4481;p158"/>
            <p:cNvSpPr/>
            <p:nvPr/>
          </p:nvSpPr>
          <p:spPr>
            <a:xfrm>
              <a:off x="7492587"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7</a:t>
              </a:r>
              <a:endParaRPr sz="900">
                <a:solidFill>
                  <a:schemeClr val="lt1"/>
                </a:solidFill>
                <a:latin typeface="Montserrat"/>
                <a:ea typeface="Montserrat"/>
                <a:cs typeface="Montserrat"/>
                <a:sym typeface="Montserrat"/>
              </a:endParaRPr>
            </a:p>
          </p:txBody>
        </p:sp>
        <p:sp>
          <p:nvSpPr>
            <p:cNvPr id="4482" name="Google Shape;4482;p158"/>
            <p:cNvSpPr/>
            <p:nvPr/>
          </p:nvSpPr>
          <p:spPr>
            <a:xfrm>
              <a:off x="8220652"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8</a:t>
              </a:r>
              <a:endParaRPr sz="900">
                <a:solidFill>
                  <a:schemeClr val="lt1"/>
                </a:solidFill>
                <a:latin typeface="Montserrat"/>
                <a:ea typeface="Montserrat"/>
                <a:cs typeface="Montserrat"/>
                <a:sym typeface="Montserrat"/>
              </a:endParaRPr>
            </a:p>
          </p:txBody>
        </p:sp>
        <p:sp>
          <p:nvSpPr>
            <p:cNvPr id="4483" name="Google Shape;4483;p158"/>
            <p:cNvSpPr/>
            <p:nvPr/>
          </p:nvSpPr>
          <p:spPr>
            <a:xfrm>
              <a:off x="8948716"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9</a:t>
              </a:r>
              <a:endParaRPr sz="900">
                <a:solidFill>
                  <a:schemeClr val="lt1"/>
                </a:solidFill>
                <a:latin typeface="Montserrat"/>
                <a:ea typeface="Montserrat"/>
                <a:cs typeface="Montserrat"/>
                <a:sym typeface="Montserrat"/>
              </a:endParaRPr>
            </a:p>
          </p:txBody>
        </p:sp>
        <p:sp>
          <p:nvSpPr>
            <p:cNvPr id="4484" name="Google Shape;4484;p158"/>
            <p:cNvSpPr/>
            <p:nvPr/>
          </p:nvSpPr>
          <p:spPr>
            <a:xfrm>
              <a:off x="9676780"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10</a:t>
              </a:r>
              <a:endParaRPr sz="900">
                <a:solidFill>
                  <a:schemeClr val="lt1"/>
                </a:solidFill>
                <a:latin typeface="Montserrat"/>
                <a:ea typeface="Montserrat"/>
                <a:cs typeface="Montserrat"/>
                <a:sym typeface="Montserrat"/>
              </a:endParaRPr>
            </a:p>
          </p:txBody>
        </p:sp>
        <p:sp>
          <p:nvSpPr>
            <p:cNvPr id="4485" name="Google Shape;4485;p158"/>
            <p:cNvSpPr/>
            <p:nvPr/>
          </p:nvSpPr>
          <p:spPr>
            <a:xfrm>
              <a:off x="10404845"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11</a:t>
              </a:r>
              <a:endParaRPr sz="900">
                <a:solidFill>
                  <a:schemeClr val="lt1"/>
                </a:solidFill>
                <a:latin typeface="Montserrat"/>
                <a:ea typeface="Montserrat"/>
                <a:cs typeface="Montserrat"/>
                <a:sym typeface="Montserrat"/>
              </a:endParaRPr>
            </a:p>
          </p:txBody>
        </p:sp>
        <p:sp>
          <p:nvSpPr>
            <p:cNvPr id="4486" name="Google Shape;4486;p158"/>
            <p:cNvSpPr/>
            <p:nvPr/>
          </p:nvSpPr>
          <p:spPr>
            <a:xfrm>
              <a:off x="11132906" y="2184466"/>
              <a:ext cx="665556" cy="259145"/>
            </a:xfrm>
            <a:prstGeom prst="round2DiagRect">
              <a:avLst>
                <a:gd fmla="val 16667" name="adj1"/>
                <a:gd fmla="val 0" name="adj2"/>
              </a:avLst>
            </a:prstGeom>
            <a:solidFill>
              <a:schemeClr val="accent3"/>
            </a:solidFill>
            <a:ln>
              <a:noFill/>
            </a:ln>
          </p:spPr>
          <p:txBody>
            <a:bodyPr anchorCtr="0" anchor="ctr" bIns="36000" lIns="36000" spcFirstLastPara="1" rIns="36000" wrap="square" tIns="36000">
              <a:noAutofit/>
            </a:bodyPr>
            <a:lstStyle/>
            <a:p>
              <a:pPr indent="0" lvl="0" marL="0" marR="0" rtl="0" algn="ctr">
                <a:spcBef>
                  <a:spcPts val="0"/>
                </a:spcBef>
                <a:spcAft>
                  <a:spcPts val="0"/>
                </a:spcAft>
                <a:buNone/>
              </a:pPr>
              <a:r>
                <a:rPr lang="en-US" sz="900">
                  <a:solidFill>
                    <a:schemeClr val="lt1"/>
                  </a:solidFill>
                  <a:latin typeface="Montserrat"/>
                  <a:ea typeface="Montserrat"/>
                  <a:cs typeface="Montserrat"/>
                  <a:sym typeface="Montserrat"/>
                </a:rPr>
                <a:t>Week 12</a:t>
              </a:r>
              <a:endParaRPr sz="900">
                <a:solidFill>
                  <a:schemeClr val="lt1"/>
                </a:solidFill>
                <a:latin typeface="Montserrat"/>
                <a:ea typeface="Montserrat"/>
                <a:cs typeface="Montserrat"/>
                <a:sym typeface="Montserrat"/>
              </a:endParaRPr>
            </a:p>
          </p:txBody>
        </p:sp>
      </p:grpSp>
      <p:sp>
        <p:nvSpPr>
          <p:cNvPr id="4487" name="Google Shape;4487;p158"/>
          <p:cNvSpPr/>
          <p:nvPr/>
        </p:nvSpPr>
        <p:spPr>
          <a:xfrm>
            <a:off x="4951177" y="5619632"/>
            <a:ext cx="242009" cy="197826"/>
          </a:xfrm>
          <a:prstGeom prst="triangle">
            <a:avLst>
              <a:gd fmla="val 50000" name="adj"/>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4488" name="Google Shape;4488;p158"/>
          <p:cNvSpPr txBox="1"/>
          <p:nvPr/>
        </p:nvSpPr>
        <p:spPr>
          <a:xfrm>
            <a:off x="4416546" y="5827921"/>
            <a:ext cx="1311271" cy="140001"/>
          </a:xfrm>
          <a:prstGeom prst="rect">
            <a:avLst/>
          </a:prstGeom>
          <a:noFill/>
          <a:ln>
            <a:noFill/>
          </a:ln>
        </p:spPr>
        <p:txBody>
          <a:bodyPr anchorCtr="0" anchor="t" bIns="27425" lIns="27425" spcFirstLastPara="1" rIns="27425" wrap="square" tIns="27425">
            <a:noAutofit/>
          </a:bodyPr>
          <a:lstStyle/>
          <a:p>
            <a:pPr indent="-66675" lvl="0" marL="0" marR="0" rtl="0" algn="ctr">
              <a:spcBef>
                <a:spcPts val="0"/>
              </a:spcBef>
              <a:spcAft>
                <a:spcPts val="0"/>
              </a:spcAft>
              <a:buClr>
                <a:schemeClr val="dk1"/>
              </a:buClr>
              <a:buSzPts val="1050"/>
              <a:buFont typeface="Trebuchet MS"/>
              <a:buChar char="​"/>
            </a:pPr>
            <a:r>
              <a:rPr b="1" lang="en-US" sz="1050">
                <a:solidFill>
                  <a:schemeClr val="dk1"/>
                </a:solidFill>
                <a:latin typeface="Montserrat"/>
                <a:ea typeface="Montserrat"/>
                <a:cs typeface="Montserrat"/>
                <a:sym typeface="Montserrat"/>
              </a:rPr>
              <a:t>Milestone  X</a:t>
            </a:r>
            <a:endParaRPr b="1" sz="1050">
              <a:solidFill>
                <a:schemeClr val="dk1"/>
              </a:solidFill>
              <a:latin typeface="Montserrat"/>
              <a:ea typeface="Montserrat"/>
              <a:cs typeface="Montserrat"/>
              <a:sym typeface="Montserrat"/>
            </a:endParaRPr>
          </a:p>
        </p:txBody>
      </p:sp>
      <p:sp>
        <p:nvSpPr>
          <p:cNvPr id="4489" name="Google Shape;4489;p158"/>
          <p:cNvSpPr/>
          <p:nvPr/>
        </p:nvSpPr>
        <p:spPr>
          <a:xfrm>
            <a:off x="8309747" y="5619632"/>
            <a:ext cx="242009" cy="197826"/>
          </a:xfrm>
          <a:prstGeom prst="triangle">
            <a:avLst>
              <a:gd fmla="val 50000" name="adj"/>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4490" name="Google Shape;4490;p158"/>
          <p:cNvSpPr txBox="1"/>
          <p:nvPr/>
        </p:nvSpPr>
        <p:spPr>
          <a:xfrm>
            <a:off x="7775116" y="5827921"/>
            <a:ext cx="1311271" cy="140001"/>
          </a:xfrm>
          <a:prstGeom prst="rect">
            <a:avLst/>
          </a:prstGeom>
          <a:noFill/>
          <a:ln>
            <a:noFill/>
          </a:ln>
        </p:spPr>
        <p:txBody>
          <a:bodyPr anchorCtr="0" anchor="t" bIns="27425" lIns="27425" spcFirstLastPara="1" rIns="27425" wrap="square" tIns="27425">
            <a:noAutofit/>
          </a:bodyPr>
          <a:lstStyle/>
          <a:p>
            <a:pPr indent="-66675" lvl="0" marL="0" marR="0" rtl="0" algn="ctr">
              <a:spcBef>
                <a:spcPts val="0"/>
              </a:spcBef>
              <a:spcAft>
                <a:spcPts val="0"/>
              </a:spcAft>
              <a:buClr>
                <a:schemeClr val="dk1"/>
              </a:buClr>
              <a:buSzPts val="1050"/>
              <a:buFont typeface="Trebuchet MS"/>
              <a:buChar char="​"/>
            </a:pPr>
            <a:r>
              <a:rPr b="1" lang="en-US" sz="1050">
                <a:solidFill>
                  <a:schemeClr val="dk1"/>
                </a:solidFill>
                <a:latin typeface="Montserrat"/>
                <a:ea typeface="Montserrat"/>
                <a:cs typeface="Montserrat"/>
                <a:sym typeface="Montserrat"/>
              </a:rPr>
              <a:t>Milestone  X</a:t>
            </a:r>
            <a:endParaRPr b="1" sz="1050">
              <a:solidFill>
                <a:schemeClr val="dk1"/>
              </a:solidFill>
              <a:latin typeface="Montserrat"/>
              <a:ea typeface="Montserrat"/>
              <a:cs typeface="Montserrat"/>
              <a:sym typeface="Montserrat"/>
            </a:endParaRPr>
          </a:p>
        </p:txBody>
      </p:sp>
      <p:sp>
        <p:nvSpPr>
          <p:cNvPr id="4491" name="Google Shape;4491;p158"/>
          <p:cNvSpPr/>
          <p:nvPr/>
        </p:nvSpPr>
        <p:spPr>
          <a:xfrm>
            <a:off x="10911943" y="5619632"/>
            <a:ext cx="242009" cy="197826"/>
          </a:xfrm>
          <a:prstGeom prst="triangle">
            <a:avLst>
              <a:gd fmla="val 50000" name="adj"/>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4492" name="Google Shape;4492;p158"/>
          <p:cNvSpPr txBox="1"/>
          <p:nvPr/>
        </p:nvSpPr>
        <p:spPr>
          <a:xfrm>
            <a:off x="10377312" y="5827921"/>
            <a:ext cx="1311271" cy="140001"/>
          </a:xfrm>
          <a:prstGeom prst="rect">
            <a:avLst/>
          </a:prstGeom>
          <a:noFill/>
          <a:ln>
            <a:noFill/>
          </a:ln>
        </p:spPr>
        <p:txBody>
          <a:bodyPr anchorCtr="0" anchor="t" bIns="27425" lIns="27425" spcFirstLastPara="1" rIns="27425" wrap="square" tIns="27425">
            <a:noAutofit/>
          </a:bodyPr>
          <a:lstStyle/>
          <a:p>
            <a:pPr indent="-66675" lvl="0" marL="0" marR="0" rtl="0" algn="ctr">
              <a:spcBef>
                <a:spcPts val="0"/>
              </a:spcBef>
              <a:spcAft>
                <a:spcPts val="0"/>
              </a:spcAft>
              <a:buClr>
                <a:schemeClr val="dk1"/>
              </a:buClr>
              <a:buSzPts val="1050"/>
              <a:buFont typeface="Trebuchet MS"/>
              <a:buChar char="​"/>
            </a:pPr>
            <a:r>
              <a:rPr b="1" lang="en-US" sz="1050">
                <a:solidFill>
                  <a:schemeClr val="dk1"/>
                </a:solidFill>
                <a:latin typeface="Montserrat"/>
                <a:ea typeface="Montserrat"/>
                <a:cs typeface="Montserrat"/>
                <a:sym typeface="Montserrat"/>
              </a:rPr>
              <a:t>Milestone  X</a:t>
            </a:r>
            <a:endParaRPr b="1" sz="1050">
              <a:solidFill>
                <a:schemeClr val="dk1"/>
              </a:solidFill>
              <a:latin typeface="Montserrat"/>
              <a:ea typeface="Montserrat"/>
              <a:cs typeface="Montserrat"/>
              <a:sym typeface="Montserrat"/>
            </a:endParaRPr>
          </a:p>
        </p:txBody>
      </p:sp>
      <p:grpSp>
        <p:nvGrpSpPr>
          <p:cNvPr id="4493" name="Google Shape;4493;p158"/>
          <p:cNvGrpSpPr/>
          <p:nvPr/>
        </p:nvGrpSpPr>
        <p:grpSpPr>
          <a:xfrm>
            <a:off x="363795" y="1336068"/>
            <a:ext cx="11434667" cy="301957"/>
            <a:chOff x="363795" y="1220318"/>
            <a:chExt cx="6593568" cy="370849"/>
          </a:xfrm>
        </p:grpSpPr>
        <p:sp>
          <p:nvSpPr>
            <p:cNvPr id="4494" name="Google Shape;4494;p158"/>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4495" name="Google Shape;4495;p158"/>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4496" name="Google Shape;4496;p158"/>
          <p:cNvSpPr txBox="1"/>
          <p:nvPr/>
        </p:nvSpPr>
        <p:spPr>
          <a:xfrm>
            <a:off x="359704" y="1691280"/>
            <a:ext cx="11434666" cy="280901"/>
          </a:xfrm>
          <a:prstGeom prst="rect">
            <a:avLst/>
          </a:prstGeom>
          <a:noFill/>
          <a:ln>
            <a:noFill/>
          </a:ln>
        </p:spPr>
        <p:txBody>
          <a:bodyPr anchorCtr="0" anchor="t" bIns="27425" lIns="27425" spcFirstLastPara="1" rIns="27425" wrap="square" tIns="27425">
            <a:normAutofit fontScale="77500" lnSpcReduction="20000"/>
          </a:bodyPr>
          <a:lstStyle/>
          <a:p>
            <a:pPr indent="-68898"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4497" name="Google Shape;4497;p158"/>
          <p:cNvSpPr txBox="1"/>
          <p:nvPr/>
        </p:nvSpPr>
        <p:spPr>
          <a:xfrm>
            <a:off x="503417" y="2849966"/>
            <a:ext cx="3512850" cy="348290"/>
          </a:xfrm>
          <a:prstGeom prst="rect">
            <a:avLst/>
          </a:prstGeom>
          <a:noFill/>
          <a:ln>
            <a:noFill/>
          </a:ln>
        </p:spPr>
        <p:txBody>
          <a:bodyPr anchorCtr="0" anchor="t" bIns="27425" lIns="27425" spcFirstLastPara="1" rIns="27425" wrap="square" tIns="27425">
            <a:normAutofit/>
          </a:bodyPr>
          <a:lstStyle/>
          <a:p>
            <a:pPr indent="-92075" lvl="0" marL="92075"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tempor, quam et mattis pulvinar, mauris ligula</a:t>
            </a:r>
            <a:endParaRPr sz="800">
              <a:solidFill>
                <a:schemeClr val="dk1"/>
              </a:solidFill>
              <a:latin typeface="Montserrat"/>
              <a:ea typeface="Montserrat"/>
              <a:cs typeface="Montserrat"/>
              <a:sym typeface="Montserrat"/>
            </a:endParaRPr>
          </a:p>
        </p:txBody>
      </p:sp>
      <p:sp>
        <p:nvSpPr>
          <p:cNvPr id="4498" name="Google Shape;4498;p158"/>
          <p:cNvSpPr txBox="1"/>
          <p:nvPr/>
        </p:nvSpPr>
        <p:spPr>
          <a:xfrm>
            <a:off x="503417" y="3456927"/>
            <a:ext cx="3512850" cy="348290"/>
          </a:xfrm>
          <a:prstGeom prst="rect">
            <a:avLst/>
          </a:prstGeom>
          <a:noFill/>
          <a:ln>
            <a:noFill/>
          </a:ln>
        </p:spPr>
        <p:txBody>
          <a:bodyPr anchorCtr="0" anchor="t" bIns="27425" lIns="27425" spcFirstLastPara="1" rIns="27425" wrap="square" tIns="27425">
            <a:normAutofit/>
          </a:bodyPr>
          <a:lstStyle/>
          <a:p>
            <a:pPr indent="-92075" lvl="0" marL="92075"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tempor, quam et mattis pulvinar, mauris ligula</a:t>
            </a:r>
            <a:endParaRPr sz="800">
              <a:solidFill>
                <a:schemeClr val="dk1"/>
              </a:solidFill>
              <a:latin typeface="Montserrat"/>
              <a:ea typeface="Montserrat"/>
              <a:cs typeface="Montserrat"/>
              <a:sym typeface="Montserrat"/>
            </a:endParaRPr>
          </a:p>
        </p:txBody>
      </p:sp>
      <p:sp>
        <p:nvSpPr>
          <p:cNvPr id="4499" name="Google Shape;4499;p158"/>
          <p:cNvSpPr txBox="1"/>
          <p:nvPr/>
        </p:nvSpPr>
        <p:spPr>
          <a:xfrm>
            <a:off x="503417" y="4063889"/>
            <a:ext cx="3512849" cy="348290"/>
          </a:xfrm>
          <a:prstGeom prst="rect">
            <a:avLst/>
          </a:prstGeom>
          <a:noFill/>
          <a:ln>
            <a:noFill/>
          </a:ln>
        </p:spPr>
        <p:txBody>
          <a:bodyPr anchorCtr="0" anchor="t" bIns="27425" lIns="27425" spcFirstLastPara="1" rIns="27425" wrap="square" tIns="27425">
            <a:normAutofit/>
          </a:bodyPr>
          <a:lstStyle/>
          <a:p>
            <a:pPr indent="-92075" lvl="0" marL="92075"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tempor, quam et mattis pulvinar, mauris ligula</a:t>
            </a:r>
            <a:endParaRPr sz="800">
              <a:solidFill>
                <a:schemeClr val="dk1"/>
              </a:solidFill>
              <a:latin typeface="Montserrat"/>
              <a:ea typeface="Montserrat"/>
              <a:cs typeface="Montserrat"/>
              <a:sym typeface="Montserrat"/>
            </a:endParaRPr>
          </a:p>
        </p:txBody>
      </p:sp>
      <p:sp>
        <p:nvSpPr>
          <p:cNvPr id="4500" name="Google Shape;4500;p158"/>
          <p:cNvSpPr txBox="1"/>
          <p:nvPr/>
        </p:nvSpPr>
        <p:spPr>
          <a:xfrm>
            <a:off x="503417" y="4670850"/>
            <a:ext cx="3512850" cy="348290"/>
          </a:xfrm>
          <a:prstGeom prst="rect">
            <a:avLst/>
          </a:prstGeom>
          <a:noFill/>
          <a:ln>
            <a:noFill/>
          </a:ln>
        </p:spPr>
        <p:txBody>
          <a:bodyPr anchorCtr="0" anchor="t" bIns="27425" lIns="27425" spcFirstLastPara="1" rIns="27425" wrap="square" tIns="27425">
            <a:normAutofit/>
          </a:bodyPr>
          <a:lstStyle/>
          <a:p>
            <a:pPr indent="-92075" lvl="0" marL="92075"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tempor, quam et mattis pulvinar, mauris ligula</a:t>
            </a:r>
            <a:endParaRPr sz="800">
              <a:solidFill>
                <a:schemeClr val="dk1"/>
              </a:solidFill>
              <a:latin typeface="Montserrat"/>
              <a:ea typeface="Montserrat"/>
              <a:cs typeface="Montserrat"/>
              <a:sym typeface="Montserrat"/>
            </a:endParaRPr>
          </a:p>
        </p:txBody>
      </p:sp>
      <p:sp>
        <p:nvSpPr>
          <p:cNvPr id="4501" name="Google Shape;4501;p158"/>
          <p:cNvSpPr txBox="1"/>
          <p:nvPr/>
        </p:nvSpPr>
        <p:spPr>
          <a:xfrm>
            <a:off x="503417" y="5277810"/>
            <a:ext cx="3512850" cy="348290"/>
          </a:xfrm>
          <a:prstGeom prst="rect">
            <a:avLst/>
          </a:prstGeom>
          <a:noFill/>
          <a:ln>
            <a:noFill/>
          </a:ln>
        </p:spPr>
        <p:txBody>
          <a:bodyPr anchorCtr="0" anchor="t" bIns="27425" lIns="27425" spcFirstLastPara="1" rIns="27425" wrap="square" tIns="27425">
            <a:normAutofit/>
          </a:bodyPr>
          <a:lstStyle/>
          <a:p>
            <a:pPr indent="-92075" lvl="0" marL="92075"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tempor, quam et mattis pulvinar, mauris ligula</a:t>
            </a:r>
            <a:endParaRPr sz="800">
              <a:solidFill>
                <a:schemeClr val="dk1"/>
              </a:solidFill>
              <a:latin typeface="Montserrat"/>
              <a:ea typeface="Montserrat"/>
              <a:cs typeface="Montserrat"/>
              <a:sym typeface="Montserrat"/>
            </a:endParaRPr>
          </a:p>
        </p:txBody>
      </p:sp>
      <p:sp>
        <p:nvSpPr>
          <p:cNvPr id="4502" name="Google Shape;4502;p158"/>
          <p:cNvSpPr/>
          <p:nvPr/>
        </p:nvSpPr>
        <p:spPr>
          <a:xfrm>
            <a:off x="503415" y="2598205"/>
            <a:ext cx="3512852" cy="250106"/>
          </a:xfrm>
          <a:prstGeom prst="rect">
            <a:avLst/>
          </a:prstGeom>
          <a:solidFill>
            <a:schemeClr val="lt2"/>
          </a:solid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Montserrat"/>
                <a:ea typeface="Montserrat"/>
                <a:cs typeface="Montserrat"/>
                <a:sym typeface="Montserrat"/>
              </a:rPr>
              <a:t>Activity 1</a:t>
            </a:r>
            <a:endParaRPr b="1" sz="1100">
              <a:solidFill>
                <a:schemeClr val="dk1"/>
              </a:solidFill>
              <a:latin typeface="Montserrat"/>
              <a:ea typeface="Montserrat"/>
              <a:cs typeface="Montserrat"/>
              <a:sym typeface="Montserrat"/>
            </a:endParaRPr>
          </a:p>
        </p:txBody>
      </p:sp>
      <p:sp>
        <p:nvSpPr>
          <p:cNvPr id="4503" name="Google Shape;4503;p158"/>
          <p:cNvSpPr/>
          <p:nvPr/>
        </p:nvSpPr>
        <p:spPr>
          <a:xfrm>
            <a:off x="503415" y="3205166"/>
            <a:ext cx="3512852" cy="250106"/>
          </a:xfrm>
          <a:prstGeom prst="rect">
            <a:avLst/>
          </a:prstGeom>
          <a:solidFill>
            <a:schemeClr val="lt2"/>
          </a:solid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Montserrat"/>
                <a:ea typeface="Montserrat"/>
                <a:cs typeface="Montserrat"/>
                <a:sym typeface="Montserrat"/>
              </a:rPr>
              <a:t>Activity 2</a:t>
            </a:r>
            <a:endParaRPr b="1" sz="1100">
              <a:solidFill>
                <a:schemeClr val="dk1"/>
              </a:solidFill>
              <a:latin typeface="Montserrat"/>
              <a:ea typeface="Montserrat"/>
              <a:cs typeface="Montserrat"/>
              <a:sym typeface="Montserrat"/>
            </a:endParaRPr>
          </a:p>
        </p:txBody>
      </p:sp>
      <p:sp>
        <p:nvSpPr>
          <p:cNvPr id="4504" name="Google Shape;4504;p158"/>
          <p:cNvSpPr/>
          <p:nvPr/>
        </p:nvSpPr>
        <p:spPr>
          <a:xfrm>
            <a:off x="503414" y="3812128"/>
            <a:ext cx="3512852" cy="250106"/>
          </a:xfrm>
          <a:prstGeom prst="rect">
            <a:avLst/>
          </a:prstGeom>
          <a:solidFill>
            <a:schemeClr val="lt2"/>
          </a:solid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Montserrat"/>
                <a:ea typeface="Montserrat"/>
                <a:cs typeface="Montserrat"/>
                <a:sym typeface="Montserrat"/>
              </a:rPr>
              <a:t>Activity 3</a:t>
            </a:r>
            <a:endParaRPr b="1" sz="1100">
              <a:solidFill>
                <a:schemeClr val="dk1"/>
              </a:solidFill>
              <a:latin typeface="Montserrat"/>
              <a:ea typeface="Montserrat"/>
              <a:cs typeface="Montserrat"/>
              <a:sym typeface="Montserrat"/>
            </a:endParaRPr>
          </a:p>
        </p:txBody>
      </p:sp>
      <p:sp>
        <p:nvSpPr>
          <p:cNvPr id="4505" name="Google Shape;4505;p158"/>
          <p:cNvSpPr/>
          <p:nvPr/>
        </p:nvSpPr>
        <p:spPr>
          <a:xfrm>
            <a:off x="503415" y="4419089"/>
            <a:ext cx="3512852" cy="250106"/>
          </a:xfrm>
          <a:prstGeom prst="rect">
            <a:avLst/>
          </a:prstGeom>
          <a:solidFill>
            <a:schemeClr val="lt2"/>
          </a:solid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Montserrat"/>
                <a:ea typeface="Montserrat"/>
                <a:cs typeface="Montserrat"/>
                <a:sym typeface="Montserrat"/>
              </a:rPr>
              <a:t>Activity 4</a:t>
            </a:r>
            <a:endParaRPr b="1" sz="1100">
              <a:solidFill>
                <a:schemeClr val="dk1"/>
              </a:solidFill>
              <a:latin typeface="Montserrat"/>
              <a:ea typeface="Montserrat"/>
              <a:cs typeface="Montserrat"/>
              <a:sym typeface="Montserrat"/>
            </a:endParaRPr>
          </a:p>
        </p:txBody>
      </p:sp>
      <p:sp>
        <p:nvSpPr>
          <p:cNvPr id="4506" name="Google Shape;4506;p158"/>
          <p:cNvSpPr/>
          <p:nvPr/>
        </p:nvSpPr>
        <p:spPr>
          <a:xfrm>
            <a:off x="503415" y="5026049"/>
            <a:ext cx="3512852" cy="250106"/>
          </a:xfrm>
          <a:prstGeom prst="rect">
            <a:avLst/>
          </a:prstGeom>
          <a:solidFill>
            <a:schemeClr val="lt2"/>
          </a:solid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Montserrat"/>
                <a:ea typeface="Montserrat"/>
                <a:cs typeface="Montserrat"/>
                <a:sym typeface="Montserrat"/>
              </a:rPr>
              <a:t>Activity 5</a:t>
            </a:r>
            <a:endParaRPr b="1" sz="1100">
              <a:solidFill>
                <a:schemeClr val="dk1"/>
              </a:solidFill>
              <a:latin typeface="Montserrat"/>
              <a:ea typeface="Montserrat"/>
              <a:cs typeface="Montserrat"/>
              <a:sym typeface="Montserrat"/>
            </a:endParaRPr>
          </a:p>
        </p:txBody>
      </p:sp>
      <p:cxnSp>
        <p:nvCxnSpPr>
          <p:cNvPr id="4507" name="Google Shape;4507;p158"/>
          <p:cNvCxnSpPr/>
          <p:nvPr/>
        </p:nvCxnSpPr>
        <p:spPr>
          <a:xfrm>
            <a:off x="11029962" y="2453833"/>
            <a:ext cx="0" cy="3171463"/>
          </a:xfrm>
          <a:prstGeom prst="straightConnector1">
            <a:avLst/>
          </a:prstGeom>
          <a:noFill/>
          <a:ln cap="flat" cmpd="sng" w="9525">
            <a:solidFill>
              <a:srgbClr val="FF0000"/>
            </a:solidFill>
            <a:prstDash val="dash"/>
            <a:miter lim="8000"/>
            <a:headEnd len="sm" w="sm" type="none"/>
            <a:tailEnd len="sm" w="sm" type="none"/>
          </a:ln>
        </p:spPr>
      </p:cxnSp>
      <p:cxnSp>
        <p:nvCxnSpPr>
          <p:cNvPr id="4508" name="Google Shape;4508;p158"/>
          <p:cNvCxnSpPr/>
          <p:nvPr/>
        </p:nvCxnSpPr>
        <p:spPr>
          <a:xfrm>
            <a:off x="8425659" y="2453833"/>
            <a:ext cx="0" cy="3171463"/>
          </a:xfrm>
          <a:prstGeom prst="straightConnector1">
            <a:avLst/>
          </a:prstGeom>
          <a:noFill/>
          <a:ln cap="flat" cmpd="sng" w="9525">
            <a:solidFill>
              <a:srgbClr val="FF0000"/>
            </a:solidFill>
            <a:prstDash val="dash"/>
            <a:miter lim="8000"/>
            <a:headEnd len="sm" w="sm" type="none"/>
            <a:tailEnd len="sm" w="sm" type="none"/>
          </a:ln>
        </p:spPr>
      </p:cxnSp>
      <p:cxnSp>
        <p:nvCxnSpPr>
          <p:cNvPr id="4509" name="Google Shape;4509;p158"/>
          <p:cNvCxnSpPr/>
          <p:nvPr/>
        </p:nvCxnSpPr>
        <p:spPr>
          <a:xfrm>
            <a:off x="5065418" y="2453833"/>
            <a:ext cx="0" cy="3171463"/>
          </a:xfrm>
          <a:prstGeom prst="straightConnector1">
            <a:avLst/>
          </a:prstGeom>
          <a:noFill/>
          <a:ln cap="flat" cmpd="sng" w="9525">
            <a:solidFill>
              <a:srgbClr val="FF0000"/>
            </a:solidFill>
            <a:prstDash val="dash"/>
            <a:miter lim="8000"/>
            <a:headEnd len="sm" w="sm" type="none"/>
            <a:tailEnd len="sm" w="sm" type="none"/>
          </a:ln>
        </p:spPr>
      </p:cxnSp>
      <p:sp>
        <p:nvSpPr>
          <p:cNvPr id="4510" name="Google Shape;4510;p15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14" name="Shape 4514"/>
        <p:cNvGrpSpPr/>
        <p:nvPr/>
      </p:nvGrpSpPr>
      <p:grpSpPr>
        <a:xfrm>
          <a:off x="0" y="0"/>
          <a:ext cx="0" cy="0"/>
          <a:chOff x="0" y="0"/>
          <a:chExt cx="0" cy="0"/>
        </a:xfrm>
      </p:grpSpPr>
      <p:sp>
        <p:nvSpPr>
          <p:cNvPr id="4515" name="Google Shape;4515;p15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Monthly Gantt with Notes</a:t>
            </a:r>
            <a:endParaRPr/>
          </a:p>
        </p:txBody>
      </p:sp>
      <p:graphicFrame>
        <p:nvGraphicFramePr>
          <p:cNvPr id="4516" name="Google Shape;4516;p159"/>
          <p:cNvGraphicFramePr/>
          <p:nvPr/>
        </p:nvGraphicFramePr>
        <p:xfrm>
          <a:off x="378663" y="2059531"/>
          <a:ext cx="3000000" cy="3000000"/>
        </p:xfrm>
        <a:graphic>
          <a:graphicData uri="http://schemas.openxmlformats.org/drawingml/2006/table">
            <a:tbl>
              <a:tblPr bandRow="1" firstRow="1">
                <a:noFill/>
                <a:tableStyleId>{E03F8450-C5D5-4EAF-8B33-4EFE539EC458}</a:tableStyleId>
              </a:tblPr>
              <a:tblGrid>
                <a:gridCol w="2158050"/>
                <a:gridCol w="432625"/>
                <a:gridCol w="432625"/>
                <a:gridCol w="432625"/>
                <a:gridCol w="432625"/>
                <a:gridCol w="432625"/>
                <a:gridCol w="432625"/>
                <a:gridCol w="432625"/>
                <a:gridCol w="432625"/>
                <a:gridCol w="432625"/>
                <a:gridCol w="432625"/>
                <a:gridCol w="432625"/>
                <a:gridCol w="432625"/>
                <a:gridCol w="4070325"/>
              </a:tblGrid>
              <a:tr h="219725">
                <a:tc>
                  <a:txBody>
                    <a:bodyPr/>
                    <a:lstStyle/>
                    <a:p>
                      <a:pPr indent="0" lvl="0" marL="0" marR="0" rtl="0" algn="l">
                        <a:spcBef>
                          <a:spcPts val="0"/>
                        </a:spcBef>
                        <a:spcAft>
                          <a:spcPts val="0"/>
                        </a:spcAft>
                        <a:buNone/>
                      </a:pPr>
                      <a:r>
                        <a:rPr lang="en-US" sz="1050" u="none" cap="none" strike="noStrike">
                          <a:solidFill>
                            <a:schemeClr val="lt1"/>
                          </a:solidFill>
                          <a:latin typeface="Montserrat"/>
                          <a:ea typeface="Montserrat"/>
                          <a:cs typeface="Montserrat"/>
                          <a:sym typeface="Montserrat"/>
                        </a:rPr>
                        <a:t>Activity</a:t>
                      </a:r>
                      <a:endParaRPr sz="1050">
                        <a:solidFill>
                          <a:schemeClr val="lt1"/>
                        </a:solidFill>
                        <a:latin typeface="Montserrat"/>
                        <a:ea typeface="Montserrat"/>
                        <a:cs typeface="Montserrat"/>
                        <a:sym typeface="Montserrat"/>
                      </a:endParaRPr>
                    </a:p>
                  </a:txBody>
                  <a:tcPr marT="45725" marB="45725" marR="91450" marL="91450" anchor="ctr">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spcBef>
                          <a:spcPts val="0"/>
                        </a:spcBef>
                        <a:spcAft>
                          <a:spcPts val="0"/>
                        </a:spcAft>
                        <a:buNone/>
                      </a:pPr>
                      <a:r>
                        <a:rPr lang="en-US" sz="1100">
                          <a:solidFill>
                            <a:schemeClr val="lt1"/>
                          </a:solidFill>
                          <a:latin typeface="Montserrat"/>
                          <a:ea typeface="Montserrat"/>
                          <a:cs typeface="Montserrat"/>
                          <a:sym typeface="Montserrat"/>
                        </a:rPr>
                        <a:t>1</a:t>
                      </a:r>
                      <a:endParaRPr sz="1100">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2</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3</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4</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5</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6</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7</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8</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9</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10</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11</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12</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9050">
                      <a:solidFill>
                        <a:schemeClr val="dk2"/>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Rationale</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BFBFBF"/>
                      </a:solidFill>
                      <a:prstDash val="solid"/>
                      <a:round/>
                      <a:headEnd len="sm" w="sm" type="none"/>
                      <a:tailEnd len="sm" w="sm" type="none"/>
                    </a:lnL>
                    <a:lnB cap="flat" cmpd="sng" w="19050">
                      <a:solidFill>
                        <a:schemeClr val="dk2"/>
                      </a:solidFill>
                      <a:prstDash val="solid"/>
                      <a:round/>
                      <a:headEnd len="sm" w="sm" type="none"/>
                      <a:tailEnd len="sm" w="sm" type="none"/>
                    </a:lnB>
                    <a:solidFill>
                      <a:schemeClr val="dk2"/>
                    </a:solidFill>
                  </a:tcPr>
                </a:tc>
              </a:tr>
              <a:tr h="301825">
                <a:tc>
                  <a:txBody>
                    <a:bodyPr/>
                    <a:lstStyle/>
                    <a:p>
                      <a:pPr indent="0" lvl="0" marL="0" marR="0" rtl="0" algn="l">
                        <a:spcBef>
                          <a:spcPts val="0"/>
                        </a:spcBef>
                        <a:spcAft>
                          <a:spcPts val="0"/>
                        </a:spcAft>
                        <a:buNone/>
                      </a:pPr>
                      <a:r>
                        <a:rPr b="1" lang="en-US" sz="900">
                          <a:latin typeface="Montserrat"/>
                          <a:ea typeface="Montserrat"/>
                          <a:cs typeface="Montserrat"/>
                          <a:sym typeface="Montserrat"/>
                        </a:rPr>
                        <a:t>Activity 1</a:t>
                      </a:r>
                      <a:endParaRPr b="1" sz="900">
                        <a:latin typeface="Montserrat"/>
                        <a:ea typeface="Montserrat"/>
                        <a:cs typeface="Montserrat"/>
                        <a:sym typeface="Montserrat"/>
                      </a:endParaRPr>
                    </a:p>
                  </a:txBody>
                  <a:tcPr marT="36000" marB="36000" marR="72000" marL="7200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Lorem ipsum dolor sit amet, consectetur adipiscing elit. Ut tempor, quam et mattis pulvinar, mauris ligula</a:t>
                      </a:r>
                      <a:endParaRPr b="0" i="0" sz="400" u="none" cap="none" strike="noStrike">
                        <a:solidFill>
                          <a:srgbClr val="1A1A1A"/>
                        </a:solidFill>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r>
              <a:tr h="301825">
                <a:tc>
                  <a:txBody>
                    <a:bodyPr/>
                    <a:lstStyle/>
                    <a:p>
                      <a:pPr indent="-171450" lvl="0" marL="263525" marR="0" rtl="0" algn="l">
                        <a:lnSpc>
                          <a:spcPct val="100000"/>
                        </a:lnSpc>
                        <a:spcBef>
                          <a:spcPts val="0"/>
                        </a:spcBef>
                        <a:spcAft>
                          <a:spcPts val="0"/>
                        </a:spcAft>
                        <a:buClr>
                          <a:srgbClr val="1A1A1A"/>
                        </a:buClr>
                        <a:buSzPts val="900"/>
                        <a:buFont typeface="Arial"/>
                        <a:buChar char="•"/>
                      </a:pPr>
                      <a:r>
                        <a:rPr b="1" i="0" lang="en-US" sz="900" u="none" cap="none" strike="noStrike">
                          <a:solidFill>
                            <a:srgbClr val="1A1A1A"/>
                          </a:solidFill>
                          <a:latin typeface="Montserrat"/>
                          <a:ea typeface="Montserrat"/>
                          <a:cs typeface="Montserrat"/>
                          <a:sym typeface="Montserrat"/>
                        </a:rPr>
                        <a:t>Activity 1</a:t>
                      </a:r>
                      <a:endParaRPr b="1" i="0" sz="900" u="none" cap="none" strike="noStrike">
                        <a:solidFill>
                          <a:srgbClr val="1A1A1A"/>
                        </a:solidFill>
                        <a:latin typeface="Montserrat"/>
                        <a:ea typeface="Montserrat"/>
                        <a:cs typeface="Montserrat"/>
                        <a:sym typeface="Montserrat"/>
                      </a:endParaRPr>
                    </a:p>
                  </a:txBody>
                  <a:tcPr marT="36000" marB="36000" marR="72000" marL="7200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Lorem ipsum dolor sit amet, consectetur adipiscing elit. Ut tempor, quam et mattis pulvinar, mauris ligula</a:t>
                      </a:r>
                      <a:endParaRPr b="0" i="0" sz="400" u="none" cap="none" strike="noStrike">
                        <a:solidFill>
                          <a:srgbClr val="1A1A1A"/>
                        </a:solidFill>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301825">
                <a:tc>
                  <a:txBody>
                    <a:bodyPr/>
                    <a:lstStyle/>
                    <a:p>
                      <a:pPr indent="-171450" lvl="0" marL="263525" marR="0" rtl="0" algn="l">
                        <a:lnSpc>
                          <a:spcPct val="100000"/>
                        </a:lnSpc>
                        <a:spcBef>
                          <a:spcPts val="0"/>
                        </a:spcBef>
                        <a:spcAft>
                          <a:spcPts val="0"/>
                        </a:spcAft>
                        <a:buClr>
                          <a:srgbClr val="1A1A1A"/>
                        </a:buClr>
                        <a:buSzPts val="900"/>
                        <a:buFont typeface="Arial"/>
                        <a:buChar char="•"/>
                      </a:pPr>
                      <a:r>
                        <a:rPr b="1" i="0" lang="en-US" sz="900" u="none" cap="none" strike="noStrike">
                          <a:solidFill>
                            <a:srgbClr val="1A1A1A"/>
                          </a:solidFill>
                          <a:latin typeface="Montserrat"/>
                          <a:ea typeface="Montserrat"/>
                          <a:cs typeface="Montserrat"/>
                          <a:sym typeface="Montserrat"/>
                        </a:rPr>
                        <a:t>Activity 1</a:t>
                      </a:r>
                      <a:endParaRPr b="1" i="0" sz="900" u="none" cap="none" strike="noStrike">
                        <a:solidFill>
                          <a:srgbClr val="1A1A1A"/>
                        </a:solidFill>
                        <a:latin typeface="Montserrat"/>
                        <a:ea typeface="Montserrat"/>
                        <a:cs typeface="Montserrat"/>
                        <a:sym typeface="Montserrat"/>
                      </a:endParaRPr>
                    </a:p>
                  </a:txBody>
                  <a:tcPr marT="36000" marB="36000" marR="72000" marL="7200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Lorem ipsum dolor sit amet, consectetur adipiscing elit. Ut tempor, quam et mattis pulvinar, mauris ligula</a:t>
                      </a:r>
                      <a:endParaRPr b="0" i="0" sz="400" u="none" cap="none" strike="noStrike">
                        <a:solidFill>
                          <a:srgbClr val="1A1A1A"/>
                        </a:solidFill>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301825">
                <a:tc>
                  <a:txBody>
                    <a:bodyPr/>
                    <a:lstStyle/>
                    <a:p>
                      <a:pPr indent="-171450" lvl="0" marL="263525" marR="0" rtl="0" algn="l">
                        <a:lnSpc>
                          <a:spcPct val="100000"/>
                        </a:lnSpc>
                        <a:spcBef>
                          <a:spcPts val="0"/>
                        </a:spcBef>
                        <a:spcAft>
                          <a:spcPts val="0"/>
                        </a:spcAft>
                        <a:buClr>
                          <a:srgbClr val="1A1A1A"/>
                        </a:buClr>
                        <a:buSzPts val="900"/>
                        <a:buFont typeface="Arial"/>
                        <a:buChar char="•"/>
                      </a:pPr>
                      <a:r>
                        <a:rPr b="1" i="0" lang="en-US" sz="900" u="none" cap="none" strike="noStrike">
                          <a:solidFill>
                            <a:srgbClr val="1A1A1A"/>
                          </a:solidFill>
                          <a:latin typeface="Montserrat"/>
                          <a:ea typeface="Montserrat"/>
                          <a:cs typeface="Montserrat"/>
                          <a:sym typeface="Montserrat"/>
                        </a:rPr>
                        <a:t>Activity 1</a:t>
                      </a:r>
                      <a:endParaRPr b="1" i="0" sz="900" u="none" cap="none" strike="noStrike">
                        <a:solidFill>
                          <a:srgbClr val="1A1A1A"/>
                        </a:solidFill>
                        <a:latin typeface="Montserrat"/>
                        <a:ea typeface="Montserrat"/>
                        <a:cs typeface="Montserrat"/>
                        <a:sym typeface="Montserrat"/>
                      </a:endParaRPr>
                    </a:p>
                  </a:txBody>
                  <a:tcPr marT="36000" marB="36000" marR="72000" marL="7200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Lorem ipsum dolor sit amet, consectetur adipiscing elit. Ut tempor, quam et mattis pulvinar, mauris ligula</a:t>
                      </a:r>
                      <a:endParaRPr b="0" i="0" sz="400" u="none" cap="none" strike="noStrike">
                        <a:solidFill>
                          <a:srgbClr val="1A1A1A"/>
                        </a:solidFill>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301825">
                <a:tc>
                  <a:txBody>
                    <a:bodyPr/>
                    <a:lstStyle/>
                    <a:p>
                      <a:pPr indent="-171450" lvl="0" marL="263525" marR="0" rtl="0" algn="l">
                        <a:lnSpc>
                          <a:spcPct val="100000"/>
                        </a:lnSpc>
                        <a:spcBef>
                          <a:spcPts val="0"/>
                        </a:spcBef>
                        <a:spcAft>
                          <a:spcPts val="0"/>
                        </a:spcAft>
                        <a:buClr>
                          <a:srgbClr val="1A1A1A"/>
                        </a:buClr>
                        <a:buSzPts val="900"/>
                        <a:buFont typeface="Arial"/>
                        <a:buChar char="•"/>
                      </a:pPr>
                      <a:r>
                        <a:rPr b="1" i="0" lang="en-US" sz="900" u="none" cap="none" strike="noStrike">
                          <a:solidFill>
                            <a:srgbClr val="1A1A1A"/>
                          </a:solidFill>
                          <a:latin typeface="Montserrat"/>
                          <a:ea typeface="Montserrat"/>
                          <a:cs typeface="Montserrat"/>
                          <a:sym typeface="Montserrat"/>
                        </a:rPr>
                        <a:t>Activity 1</a:t>
                      </a:r>
                      <a:endParaRPr b="1" i="0" sz="900" u="none" cap="none" strike="noStrike">
                        <a:solidFill>
                          <a:srgbClr val="1A1A1A"/>
                        </a:solidFill>
                        <a:latin typeface="Montserrat"/>
                        <a:ea typeface="Montserrat"/>
                        <a:cs typeface="Montserrat"/>
                        <a:sym typeface="Montserrat"/>
                      </a:endParaRPr>
                    </a:p>
                  </a:txBody>
                  <a:tcPr marT="36000" marB="36000" marR="72000" marL="7200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Lorem ipsum dolor sit amet, consectetur adipiscing elit. Ut tempor, quam et mattis pulvinar, mauris ligula</a:t>
                      </a:r>
                      <a:endParaRPr b="0" i="0" sz="400" u="none" cap="none" strike="noStrike">
                        <a:solidFill>
                          <a:srgbClr val="1A1A1A"/>
                        </a:solidFill>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301825">
                <a:tc>
                  <a:txBody>
                    <a:bodyPr/>
                    <a:lstStyle/>
                    <a:p>
                      <a:pPr indent="0" lvl="0" marL="0" marR="0" rtl="0" algn="l">
                        <a:lnSpc>
                          <a:spcPct val="100000"/>
                        </a:lnSpc>
                        <a:spcBef>
                          <a:spcPts val="0"/>
                        </a:spcBef>
                        <a:spcAft>
                          <a:spcPts val="0"/>
                        </a:spcAft>
                        <a:buClr>
                          <a:srgbClr val="1A1A1A"/>
                        </a:buClr>
                        <a:buSzPts val="900"/>
                        <a:buFont typeface="Montserrat"/>
                        <a:buNone/>
                      </a:pPr>
                      <a:r>
                        <a:rPr b="1" i="0" lang="en-US" sz="900" u="none" cap="none" strike="noStrike">
                          <a:solidFill>
                            <a:srgbClr val="1A1A1A"/>
                          </a:solidFill>
                          <a:latin typeface="Montserrat"/>
                          <a:ea typeface="Montserrat"/>
                          <a:cs typeface="Montserrat"/>
                          <a:sym typeface="Montserrat"/>
                        </a:rPr>
                        <a:t>Activity 1</a:t>
                      </a:r>
                      <a:endParaRPr b="1" i="0" sz="900" u="none" cap="none" strike="noStrike">
                        <a:solidFill>
                          <a:srgbClr val="1A1A1A"/>
                        </a:solidFill>
                        <a:latin typeface="Montserrat"/>
                        <a:ea typeface="Montserrat"/>
                        <a:cs typeface="Montserrat"/>
                        <a:sym typeface="Montserrat"/>
                      </a:endParaRPr>
                    </a:p>
                  </a:txBody>
                  <a:tcPr marT="36000" marB="36000" marR="72000" marL="7200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Lorem ipsum dolor sit amet, consectetur adipiscing elit. Ut tempor, quam et mattis pulvinar, mauris ligula</a:t>
                      </a:r>
                      <a:endParaRPr b="0" i="0" sz="400" u="none" cap="none" strike="noStrike">
                        <a:solidFill>
                          <a:srgbClr val="1A1A1A"/>
                        </a:solidFill>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r>
              <a:tr h="301825">
                <a:tc>
                  <a:txBody>
                    <a:bodyPr/>
                    <a:lstStyle/>
                    <a:p>
                      <a:pPr indent="-171450" lvl="0" marL="263525" marR="0" rtl="0" algn="l">
                        <a:lnSpc>
                          <a:spcPct val="100000"/>
                        </a:lnSpc>
                        <a:spcBef>
                          <a:spcPts val="0"/>
                        </a:spcBef>
                        <a:spcAft>
                          <a:spcPts val="0"/>
                        </a:spcAft>
                        <a:buClr>
                          <a:srgbClr val="1A1A1A"/>
                        </a:buClr>
                        <a:buSzPts val="900"/>
                        <a:buFont typeface="Arial"/>
                        <a:buChar char="•"/>
                      </a:pPr>
                      <a:r>
                        <a:rPr b="1" i="0" lang="en-US" sz="900" u="none" cap="none" strike="noStrike">
                          <a:solidFill>
                            <a:srgbClr val="1A1A1A"/>
                          </a:solidFill>
                          <a:latin typeface="Montserrat"/>
                          <a:ea typeface="Montserrat"/>
                          <a:cs typeface="Montserrat"/>
                          <a:sym typeface="Montserrat"/>
                        </a:rPr>
                        <a:t>Activity 1</a:t>
                      </a:r>
                      <a:endParaRPr b="1" i="0" sz="900" u="none" cap="none" strike="noStrike">
                        <a:solidFill>
                          <a:srgbClr val="1A1A1A"/>
                        </a:solidFill>
                        <a:latin typeface="Montserrat"/>
                        <a:ea typeface="Montserrat"/>
                        <a:cs typeface="Montserrat"/>
                        <a:sym typeface="Montserrat"/>
                      </a:endParaRPr>
                    </a:p>
                  </a:txBody>
                  <a:tcPr marT="36000" marB="36000" marR="72000" marL="7200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Lorem ipsum dolor sit amet, consectetur adipiscing elit. Ut tempor, quam et mattis pulvinar, mauris ligula</a:t>
                      </a:r>
                      <a:endParaRPr b="0" i="0" sz="400" u="none" cap="none" strike="noStrike">
                        <a:solidFill>
                          <a:srgbClr val="1A1A1A"/>
                        </a:solidFill>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301825">
                <a:tc>
                  <a:txBody>
                    <a:bodyPr/>
                    <a:lstStyle/>
                    <a:p>
                      <a:pPr indent="-171450" lvl="0" marL="263525" marR="0" rtl="0" algn="l">
                        <a:lnSpc>
                          <a:spcPct val="100000"/>
                        </a:lnSpc>
                        <a:spcBef>
                          <a:spcPts val="0"/>
                        </a:spcBef>
                        <a:spcAft>
                          <a:spcPts val="0"/>
                        </a:spcAft>
                        <a:buClr>
                          <a:srgbClr val="1A1A1A"/>
                        </a:buClr>
                        <a:buSzPts val="900"/>
                        <a:buFont typeface="Arial"/>
                        <a:buChar char="•"/>
                      </a:pPr>
                      <a:r>
                        <a:rPr b="1" i="0" lang="en-US" sz="900" u="none" cap="none" strike="noStrike">
                          <a:solidFill>
                            <a:srgbClr val="1A1A1A"/>
                          </a:solidFill>
                          <a:latin typeface="Montserrat"/>
                          <a:ea typeface="Montserrat"/>
                          <a:cs typeface="Montserrat"/>
                          <a:sym typeface="Montserrat"/>
                        </a:rPr>
                        <a:t>Activity 1</a:t>
                      </a:r>
                      <a:endParaRPr b="1" i="0" sz="900" u="none" cap="none" strike="noStrike">
                        <a:solidFill>
                          <a:srgbClr val="1A1A1A"/>
                        </a:solidFill>
                        <a:latin typeface="Montserrat"/>
                        <a:ea typeface="Montserrat"/>
                        <a:cs typeface="Montserrat"/>
                        <a:sym typeface="Montserrat"/>
                      </a:endParaRPr>
                    </a:p>
                  </a:txBody>
                  <a:tcPr marT="36000" marB="36000" marR="72000" marL="7200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Lorem ipsum dolor sit amet, consectetur adipiscing elit. Ut tempor, quam et mattis pulvinar, mauris ligula</a:t>
                      </a:r>
                      <a:endParaRPr b="0" i="0" sz="400" u="none" cap="none" strike="noStrike">
                        <a:solidFill>
                          <a:srgbClr val="1A1A1A"/>
                        </a:solidFill>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301825">
                <a:tc>
                  <a:txBody>
                    <a:bodyPr/>
                    <a:lstStyle/>
                    <a:p>
                      <a:pPr indent="-171450" lvl="0" marL="263525" marR="0" rtl="0" algn="l">
                        <a:lnSpc>
                          <a:spcPct val="100000"/>
                        </a:lnSpc>
                        <a:spcBef>
                          <a:spcPts val="0"/>
                        </a:spcBef>
                        <a:spcAft>
                          <a:spcPts val="0"/>
                        </a:spcAft>
                        <a:buClr>
                          <a:srgbClr val="1A1A1A"/>
                        </a:buClr>
                        <a:buSzPts val="900"/>
                        <a:buFont typeface="Arial"/>
                        <a:buChar char="•"/>
                      </a:pPr>
                      <a:r>
                        <a:rPr b="1" i="0" lang="en-US" sz="900" u="none" cap="none" strike="noStrike">
                          <a:solidFill>
                            <a:srgbClr val="1A1A1A"/>
                          </a:solidFill>
                          <a:latin typeface="Montserrat"/>
                          <a:ea typeface="Montserrat"/>
                          <a:cs typeface="Montserrat"/>
                          <a:sym typeface="Montserrat"/>
                        </a:rPr>
                        <a:t>Activity 1</a:t>
                      </a:r>
                      <a:endParaRPr b="1" i="0" sz="900" u="none" cap="none" strike="noStrike">
                        <a:solidFill>
                          <a:srgbClr val="1A1A1A"/>
                        </a:solidFill>
                        <a:latin typeface="Montserrat"/>
                        <a:ea typeface="Montserrat"/>
                        <a:cs typeface="Montserrat"/>
                        <a:sym typeface="Montserrat"/>
                      </a:endParaRPr>
                    </a:p>
                  </a:txBody>
                  <a:tcPr marT="36000" marB="36000" marR="72000" marL="7200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Lorem ipsum dolor sit amet, consectetur adipiscing elit. Ut tempor, quam et mattis pulvinar, mauris ligula</a:t>
                      </a:r>
                      <a:endParaRPr b="0" i="0" sz="400" u="none" cap="none" strike="noStrike">
                        <a:solidFill>
                          <a:srgbClr val="1A1A1A"/>
                        </a:solidFill>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301825">
                <a:tc>
                  <a:txBody>
                    <a:bodyPr/>
                    <a:lstStyle/>
                    <a:p>
                      <a:pPr indent="-171450" lvl="0" marL="263525" marR="0" rtl="0" algn="l">
                        <a:lnSpc>
                          <a:spcPct val="100000"/>
                        </a:lnSpc>
                        <a:spcBef>
                          <a:spcPts val="0"/>
                        </a:spcBef>
                        <a:spcAft>
                          <a:spcPts val="0"/>
                        </a:spcAft>
                        <a:buClr>
                          <a:srgbClr val="1A1A1A"/>
                        </a:buClr>
                        <a:buSzPts val="900"/>
                        <a:buFont typeface="Arial"/>
                        <a:buChar char="•"/>
                      </a:pPr>
                      <a:r>
                        <a:rPr b="1" i="0" lang="en-US" sz="900" u="none" cap="none" strike="noStrike">
                          <a:solidFill>
                            <a:srgbClr val="1A1A1A"/>
                          </a:solidFill>
                          <a:latin typeface="Montserrat"/>
                          <a:ea typeface="Montserrat"/>
                          <a:cs typeface="Montserrat"/>
                          <a:sym typeface="Montserrat"/>
                        </a:rPr>
                        <a:t>Activity 1</a:t>
                      </a:r>
                      <a:endParaRPr b="1" i="0" sz="900" u="none" cap="none" strike="noStrike">
                        <a:solidFill>
                          <a:srgbClr val="1A1A1A"/>
                        </a:solidFill>
                        <a:latin typeface="Montserrat"/>
                        <a:ea typeface="Montserrat"/>
                        <a:cs typeface="Montserrat"/>
                        <a:sym typeface="Montserrat"/>
                      </a:endParaRPr>
                    </a:p>
                  </a:txBody>
                  <a:tcPr marT="36000" marB="36000" marR="72000" marL="7200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3"/>
                    </a:solidFill>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700">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Lorem ipsum dolor sit amet, consectetur adipiscing elit. Ut tempor, quam et mattis pulvinar, mauris ligula</a:t>
                      </a:r>
                      <a:endParaRPr b="0" i="0" sz="400" u="none" cap="none" strike="noStrike">
                        <a:solidFill>
                          <a:srgbClr val="1A1A1A"/>
                        </a:solidFill>
                        <a:latin typeface="Montserrat"/>
                        <a:ea typeface="Montserrat"/>
                        <a:cs typeface="Montserrat"/>
                        <a:sym typeface="Montserrat"/>
                      </a:endParaRPr>
                    </a:p>
                  </a:txBody>
                  <a:tcPr marT="36000" marB="36000" marR="72000" marL="72000">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4517" name="Google Shape;4517;p159"/>
          <p:cNvSpPr/>
          <p:nvPr/>
        </p:nvSpPr>
        <p:spPr>
          <a:xfrm>
            <a:off x="2540000" y="1849775"/>
            <a:ext cx="5194300" cy="212706"/>
          </a:xfrm>
          <a:prstGeom prst="rect">
            <a:avLst/>
          </a:prstGeom>
          <a:solidFill>
            <a:srgbClr val="9ECAED"/>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Month</a:t>
            </a:r>
            <a:endParaRPr b="1" sz="1200">
              <a:solidFill>
                <a:schemeClr val="dk1"/>
              </a:solidFill>
              <a:latin typeface="Montserrat"/>
              <a:ea typeface="Montserrat"/>
              <a:cs typeface="Montserrat"/>
              <a:sym typeface="Montserrat"/>
            </a:endParaRPr>
          </a:p>
        </p:txBody>
      </p:sp>
      <p:grpSp>
        <p:nvGrpSpPr>
          <p:cNvPr id="4518" name="Google Shape;4518;p159"/>
          <p:cNvGrpSpPr/>
          <p:nvPr/>
        </p:nvGrpSpPr>
        <p:grpSpPr>
          <a:xfrm>
            <a:off x="359704" y="1194307"/>
            <a:ext cx="11438758" cy="543053"/>
            <a:chOff x="359704" y="1336068"/>
            <a:chExt cx="11438758" cy="636113"/>
          </a:xfrm>
        </p:grpSpPr>
        <p:grpSp>
          <p:nvGrpSpPr>
            <p:cNvPr id="4519" name="Google Shape;4519;p159"/>
            <p:cNvGrpSpPr/>
            <p:nvPr/>
          </p:nvGrpSpPr>
          <p:grpSpPr>
            <a:xfrm>
              <a:off x="363795" y="1336068"/>
              <a:ext cx="11434667" cy="301957"/>
              <a:chOff x="363795" y="1220318"/>
              <a:chExt cx="6593568" cy="370849"/>
            </a:xfrm>
          </p:grpSpPr>
          <p:sp>
            <p:nvSpPr>
              <p:cNvPr id="4520" name="Google Shape;4520;p159"/>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Lorem ipsum dolor sit amet, consectetur</a:t>
                </a:r>
                <a:endParaRPr b="1" sz="1200">
                  <a:solidFill>
                    <a:schemeClr val="accent1"/>
                  </a:solidFill>
                  <a:latin typeface="Montserrat"/>
                  <a:ea typeface="Montserrat"/>
                  <a:cs typeface="Montserrat"/>
                  <a:sym typeface="Montserrat"/>
                </a:endParaRPr>
              </a:p>
            </p:txBody>
          </p:sp>
          <p:cxnSp>
            <p:nvCxnSpPr>
              <p:cNvPr id="4521" name="Google Shape;4521;p159"/>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4522" name="Google Shape;4522;p159"/>
            <p:cNvSpPr txBox="1"/>
            <p:nvPr/>
          </p:nvSpPr>
          <p:spPr>
            <a:xfrm>
              <a:off x="359704" y="1691280"/>
              <a:ext cx="11434666"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p:txBody>
        </p:sp>
      </p:grpSp>
      <p:sp>
        <p:nvSpPr>
          <p:cNvPr id="4523" name="Google Shape;4523;p15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4" name="Shape 484"/>
        <p:cNvGrpSpPr/>
        <p:nvPr/>
      </p:nvGrpSpPr>
      <p:grpSpPr>
        <a:xfrm>
          <a:off x="0" y="0"/>
          <a:ext cx="0" cy="0"/>
          <a:chOff x="0" y="0"/>
          <a:chExt cx="0" cy="0"/>
        </a:xfrm>
      </p:grpSpPr>
      <p:sp>
        <p:nvSpPr>
          <p:cNvPr id="485" name="Google Shape;485;p16"/>
          <p:cNvSpPr txBox="1"/>
          <p:nvPr>
            <p:ph type="title"/>
          </p:nvPr>
        </p:nvSpPr>
        <p:spPr>
          <a:xfrm>
            <a:off x="363794" y="2692824"/>
            <a:ext cx="2796095" cy="1472349"/>
          </a:xfrm>
          <a:prstGeom prst="rect">
            <a:avLst/>
          </a:prstGeom>
          <a:noFill/>
          <a:ln>
            <a:noFill/>
          </a:ln>
        </p:spPr>
        <p:txBody>
          <a:bodyPr anchorCtr="0" anchor="ctr"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Table of Contents – Eight Segments</a:t>
            </a:r>
            <a:endParaRPr/>
          </a:p>
        </p:txBody>
      </p:sp>
      <p:sp>
        <p:nvSpPr>
          <p:cNvPr id="486" name="Google Shape;486;p16"/>
          <p:cNvSpPr txBox="1"/>
          <p:nvPr/>
        </p:nvSpPr>
        <p:spPr>
          <a:xfrm>
            <a:off x="4144465" y="525397"/>
            <a:ext cx="378033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1. Lorem ipsum dolor </a:t>
            </a:r>
            <a:endParaRPr b="1" sz="1600">
              <a:solidFill>
                <a:schemeClr val="dk1"/>
              </a:solidFill>
              <a:latin typeface="Montserrat"/>
              <a:ea typeface="Montserrat"/>
              <a:cs typeface="Montserrat"/>
              <a:sym typeface="Montserrat"/>
            </a:endParaRPr>
          </a:p>
        </p:txBody>
      </p:sp>
      <p:sp>
        <p:nvSpPr>
          <p:cNvPr id="487" name="Google Shape;487;p16"/>
          <p:cNvSpPr txBox="1"/>
          <p:nvPr/>
        </p:nvSpPr>
        <p:spPr>
          <a:xfrm>
            <a:off x="4275587" y="913883"/>
            <a:ext cx="3649213" cy="899103"/>
          </a:xfrm>
          <a:prstGeom prst="rect">
            <a:avLst/>
          </a:prstGeom>
          <a:noFill/>
          <a:ln>
            <a:noFill/>
          </a:ln>
        </p:spPr>
        <p:txBody>
          <a:bodyPr anchorCtr="0" anchor="t" bIns="0" lIns="0" spcFirstLastPara="1" rIns="0" wrap="square" tIns="0">
            <a:normAutofit fontScale="85000" lnSpcReduction="2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p:txBody>
      </p:sp>
      <p:sp>
        <p:nvSpPr>
          <p:cNvPr id="488" name="Google Shape;488;p16"/>
          <p:cNvSpPr txBox="1"/>
          <p:nvPr/>
        </p:nvSpPr>
        <p:spPr>
          <a:xfrm>
            <a:off x="4144465" y="1932748"/>
            <a:ext cx="378033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2. Lorem ipsum dolor </a:t>
            </a:r>
            <a:endParaRPr b="1" sz="1600">
              <a:solidFill>
                <a:schemeClr val="dk1"/>
              </a:solidFill>
              <a:latin typeface="Montserrat"/>
              <a:ea typeface="Montserrat"/>
              <a:cs typeface="Montserrat"/>
              <a:sym typeface="Montserrat"/>
            </a:endParaRPr>
          </a:p>
        </p:txBody>
      </p:sp>
      <p:sp>
        <p:nvSpPr>
          <p:cNvPr id="489" name="Google Shape;489;p16"/>
          <p:cNvSpPr txBox="1"/>
          <p:nvPr/>
        </p:nvSpPr>
        <p:spPr>
          <a:xfrm>
            <a:off x="4275587" y="2321234"/>
            <a:ext cx="3649213" cy="899103"/>
          </a:xfrm>
          <a:prstGeom prst="rect">
            <a:avLst/>
          </a:prstGeom>
          <a:noFill/>
          <a:ln>
            <a:noFill/>
          </a:ln>
        </p:spPr>
        <p:txBody>
          <a:bodyPr anchorCtr="0" anchor="t" bIns="0" lIns="0" spcFirstLastPara="1" rIns="0" wrap="square" tIns="0">
            <a:normAutofit fontScale="85000" lnSpcReduction="2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0" lvl="0" marL="0" marR="0" rtl="0" algn="l">
              <a:spcBef>
                <a:spcPts val="0"/>
              </a:spcBef>
              <a:spcAft>
                <a:spcPts val="0"/>
              </a:spcAft>
              <a:buNone/>
            </a:pPr>
            <a:r>
              <a:t/>
            </a:r>
            <a:endParaRPr sz="1400">
              <a:solidFill>
                <a:schemeClr val="dk1"/>
              </a:solidFill>
              <a:latin typeface="Montserrat"/>
              <a:ea typeface="Montserrat"/>
              <a:cs typeface="Montserrat"/>
              <a:sym typeface="Montserrat"/>
            </a:endParaRPr>
          </a:p>
        </p:txBody>
      </p:sp>
      <p:sp>
        <p:nvSpPr>
          <p:cNvPr id="490" name="Google Shape;490;p16"/>
          <p:cNvSpPr txBox="1"/>
          <p:nvPr/>
        </p:nvSpPr>
        <p:spPr>
          <a:xfrm>
            <a:off x="4144465" y="3340099"/>
            <a:ext cx="378033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3. Lorem ipsum dolor </a:t>
            </a:r>
            <a:endParaRPr b="1" sz="1600">
              <a:solidFill>
                <a:schemeClr val="dk1"/>
              </a:solidFill>
              <a:latin typeface="Montserrat"/>
              <a:ea typeface="Montserrat"/>
              <a:cs typeface="Montserrat"/>
              <a:sym typeface="Montserrat"/>
            </a:endParaRPr>
          </a:p>
        </p:txBody>
      </p:sp>
      <p:sp>
        <p:nvSpPr>
          <p:cNvPr id="491" name="Google Shape;491;p16"/>
          <p:cNvSpPr txBox="1"/>
          <p:nvPr/>
        </p:nvSpPr>
        <p:spPr>
          <a:xfrm>
            <a:off x="4275587" y="3728585"/>
            <a:ext cx="3649213" cy="899103"/>
          </a:xfrm>
          <a:prstGeom prst="rect">
            <a:avLst/>
          </a:prstGeom>
          <a:noFill/>
          <a:ln>
            <a:noFill/>
          </a:ln>
        </p:spPr>
        <p:txBody>
          <a:bodyPr anchorCtr="0" anchor="t" bIns="0" lIns="0" spcFirstLastPara="1" rIns="0" wrap="square" tIns="0">
            <a:normAutofit fontScale="85000" lnSpcReduction="2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p:txBody>
      </p:sp>
      <p:sp>
        <p:nvSpPr>
          <p:cNvPr id="492" name="Google Shape;492;p16"/>
          <p:cNvSpPr txBox="1"/>
          <p:nvPr/>
        </p:nvSpPr>
        <p:spPr>
          <a:xfrm>
            <a:off x="4144465" y="4747451"/>
            <a:ext cx="378033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4. Lorem ipsum dolor </a:t>
            </a:r>
            <a:endParaRPr b="1" sz="1600">
              <a:solidFill>
                <a:schemeClr val="dk1"/>
              </a:solidFill>
              <a:latin typeface="Montserrat"/>
              <a:ea typeface="Montserrat"/>
              <a:cs typeface="Montserrat"/>
              <a:sym typeface="Montserrat"/>
            </a:endParaRPr>
          </a:p>
        </p:txBody>
      </p:sp>
      <p:sp>
        <p:nvSpPr>
          <p:cNvPr id="493" name="Google Shape;493;p16"/>
          <p:cNvSpPr txBox="1"/>
          <p:nvPr/>
        </p:nvSpPr>
        <p:spPr>
          <a:xfrm>
            <a:off x="4275587" y="5135937"/>
            <a:ext cx="3649213" cy="899103"/>
          </a:xfrm>
          <a:prstGeom prst="rect">
            <a:avLst/>
          </a:prstGeom>
          <a:noFill/>
          <a:ln>
            <a:noFill/>
          </a:ln>
        </p:spPr>
        <p:txBody>
          <a:bodyPr anchorCtr="0" anchor="t" bIns="0" lIns="0" spcFirstLastPara="1" rIns="0" wrap="square" tIns="0">
            <a:normAutofit fontScale="85000" lnSpcReduction="2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p:txBody>
      </p:sp>
      <p:sp>
        <p:nvSpPr>
          <p:cNvPr id="494" name="Google Shape;494;p16"/>
          <p:cNvSpPr txBox="1"/>
          <p:nvPr/>
        </p:nvSpPr>
        <p:spPr>
          <a:xfrm>
            <a:off x="8055921" y="525397"/>
            <a:ext cx="378033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5. Lorem ipsum dolor </a:t>
            </a:r>
            <a:endParaRPr b="1" sz="1600">
              <a:solidFill>
                <a:schemeClr val="dk1"/>
              </a:solidFill>
              <a:latin typeface="Montserrat"/>
              <a:ea typeface="Montserrat"/>
              <a:cs typeface="Montserrat"/>
              <a:sym typeface="Montserrat"/>
            </a:endParaRPr>
          </a:p>
        </p:txBody>
      </p:sp>
      <p:sp>
        <p:nvSpPr>
          <p:cNvPr id="495" name="Google Shape;495;p16"/>
          <p:cNvSpPr txBox="1"/>
          <p:nvPr/>
        </p:nvSpPr>
        <p:spPr>
          <a:xfrm>
            <a:off x="8187043" y="913883"/>
            <a:ext cx="3649213" cy="899103"/>
          </a:xfrm>
          <a:prstGeom prst="rect">
            <a:avLst/>
          </a:prstGeom>
          <a:noFill/>
          <a:ln>
            <a:noFill/>
          </a:ln>
        </p:spPr>
        <p:txBody>
          <a:bodyPr anchorCtr="0" anchor="t" bIns="0" lIns="0" spcFirstLastPara="1" rIns="0" wrap="square" tIns="0">
            <a:normAutofit fontScale="85000" lnSpcReduction="2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p:txBody>
      </p:sp>
      <p:sp>
        <p:nvSpPr>
          <p:cNvPr id="496" name="Google Shape;496;p16"/>
          <p:cNvSpPr txBox="1"/>
          <p:nvPr/>
        </p:nvSpPr>
        <p:spPr>
          <a:xfrm>
            <a:off x="8055921" y="1932748"/>
            <a:ext cx="378033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6. Lorem ipsum dolor </a:t>
            </a:r>
            <a:endParaRPr b="1" sz="1600">
              <a:solidFill>
                <a:schemeClr val="dk1"/>
              </a:solidFill>
              <a:latin typeface="Montserrat"/>
              <a:ea typeface="Montserrat"/>
              <a:cs typeface="Montserrat"/>
              <a:sym typeface="Montserrat"/>
            </a:endParaRPr>
          </a:p>
        </p:txBody>
      </p:sp>
      <p:sp>
        <p:nvSpPr>
          <p:cNvPr id="497" name="Google Shape;497;p16"/>
          <p:cNvSpPr txBox="1"/>
          <p:nvPr/>
        </p:nvSpPr>
        <p:spPr>
          <a:xfrm>
            <a:off x="8187043" y="2321234"/>
            <a:ext cx="3649213" cy="899103"/>
          </a:xfrm>
          <a:prstGeom prst="rect">
            <a:avLst/>
          </a:prstGeom>
          <a:noFill/>
          <a:ln>
            <a:noFill/>
          </a:ln>
        </p:spPr>
        <p:txBody>
          <a:bodyPr anchorCtr="0" anchor="t" bIns="0" lIns="0" spcFirstLastPara="1" rIns="0" wrap="square" tIns="0">
            <a:normAutofit fontScale="85000" lnSpcReduction="2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0" lvl="0" marL="0" marR="0" rtl="0" algn="l">
              <a:spcBef>
                <a:spcPts val="0"/>
              </a:spcBef>
              <a:spcAft>
                <a:spcPts val="0"/>
              </a:spcAft>
              <a:buNone/>
            </a:pPr>
            <a:r>
              <a:t/>
            </a:r>
            <a:endParaRPr sz="1400">
              <a:solidFill>
                <a:schemeClr val="dk1"/>
              </a:solidFill>
              <a:latin typeface="Montserrat"/>
              <a:ea typeface="Montserrat"/>
              <a:cs typeface="Montserrat"/>
              <a:sym typeface="Montserrat"/>
            </a:endParaRPr>
          </a:p>
        </p:txBody>
      </p:sp>
      <p:sp>
        <p:nvSpPr>
          <p:cNvPr id="498" name="Google Shape;498;p16"/>
          <p:cNvSpPr txBox="1"/>
          <p:nvPr/>
        </p:nvSpPr>
        <p:spPr>
          <a:xfrm>
            <a:off x="8055921" y="3340099"/>
            <a:ext cx="378033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7. Lorem ipsum dolor </a:t>
            </a:r>
            <a:endParaRPr b="1" sz="1600">
              <a:solidFill>
                <a:schemeClr val="dk1"/>
              </a:solidFill>
              <a:latin typeface="Montserrat"/>
              <a:ea typeface="Montserrat"/>
              <a:cs typeface="Montserrat"/>
              <a:sym typeface="Montserrat"/>
            </a:endParaRPr>
          </a:p>
        </p:txBody>
      </p:sp>
      <p:sp>
        <p:nvSpPr>
          <p:cNvPr id="499" name="Google Shape;499;p16"/>
          <p:cNvSpPr txBox="1"/>
          <p:nvPr/>
        </p:nvSpPr>
        <p:spPr>
          <a:xfrm>
            <a:off x="8187043" y="3728585"/>
            <a:ext cx="3649213" cy="899103"/>
          </a:xfrm>
          <a:prstGeom prst="rect">
            <a:avLst/>
          </a:prstGeom>
          <a:noFill/>
          <a:ln>
            <a:noFill/>
          </a:ln>
        </p:spPr>
        <p:txBody>
          <a:bodyPr anchorCtr="0" anchor="t" bIns="0" lIns="0" spcFirstLastPara="1" rIns="0" wrap="square" tIns="0">
            <a:normAutofit fontScale="85000" lnSpcReduction="2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p:txBody>
      </p:sp>
      <p:sp>
        <p:nvSpPr>
          <p:cNvPr id="500" name="Google Shape;500;p16"/>
          <p:cNvSpPr txBox="1"/>
          <p:nvPr/>
        </p:nvSpPr>
        <p:spPr>
          <a:xfrm>
            <a:off x="8055921" y="4747451"/>
            <a:ext cx="378033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8. Lorem ipsum dolor </a:t>
            </a:r>
            <a:endParaRPr b="1" sz="1600">
              <a:solidFill>
                <a:schemeClr val="dk1"/>
              </a:solidFill>
              <a:latin typeface="Montserrat"/>
              <a:ea typeface="Montserrat"/>
              <a:cs typeface="Montserrat"/>
              <a:sym typeface="Montserrat"/>
            </a:endParaRPr>
          </a:p>
        </p:txBody>
      </p:sp>
      <p:sp>
        <p:nvSpPr>
          <p:cNvPr id="501" name="Google Shape;501;p16"/>
          <p:cNvSpPr txBox="1"/>
          <p:nvPr/>
        </p:nvSpPr>
        <p:spPr>
          <a:xfrm>
            <a:off x="8187043" y="5135937"/>
            <a:ext cx="3649213" cy="899103"/>
          </a:xfrm>
          <a:prstGeom prst="rect">
            <a:avLst/>
          </a:prstGeom>
          <a:noFill/>
          <a:ln>
            <a:noFill/>
          </a:ln>
        </p:spPr>
        <p:txBody>
          <a:bodyPr anchorCtr="0" anchor="t" bIns="0" lIns="0" spcFirstLastPara="1" rIns="0" wrap="square" tIns="0">
            <a:normAutofit fontScale="85000" lnSpcReduction="20000"/>
          </a:bodyPr>
          <a:lstStyle/>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consecteturadipiscing elit. Ut tempor</a:t>
            </a:r>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a:p>
            <a:pPr indent="-165100" lvl="0" marL="3429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a:t>
            </a:r>
            <a:endParaRPr sz="1400">
              <a:solidFill>
                <a:schemeClr val="dk1"/>
              </a:solidFill>
              <a:latin typeface="Montserrat"/>
              <a:ea typeface="Montserrat"/>
              <a:cs typeface="Montserrat"/>
              <a:sym typeface="Montserrat"/>
            </a:endParaRPr>
          </a:p>
        </p:txBody>
      </p:sp>
      <p:sp>
        <p:nvSpPr>
          <p:cNvPr id="502" name="Google Shape;502;p1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27" name="Shape 4527"/>
        <p:cNvGrpSpPr/>
        <p:nvPr/>
      </p:nvGrpSpPr>
      <p:grpSpPr>
        <a:xfrm>
          <a:off x="0" y="0"/>
          <a:ext cx="0" cy="0"/>
          <a:chOff x="0" y="0"/>
          <a:chExt cx="0" cy="0"/>
        </a:xfrm>
      </p:grpSpPr>
      <p:sp>
        <p:nvSpPr>
          <p:cNvPr id="4528" name="Google Shape;4528;p16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Annual Timeline (Monthly)</a:t>
            </a:r>
            <a:endParaRPr/>
          </a:p>
        </p:txBody>
      </p:sp>
      <p:cxnSp>
        <p:nvCxnSpPr>
          <p:cNvPr id="4529" name="Google Shape;4529;p160"/>
          <p:cNvCxnSpPr/>
          <p:nvPr/>
        </p:nvCxnSpPr>
        <p:spPr>
          <a:xfrm>
            <a:off x="509286" y="2243362"/>
            <a:ext cx="11289176" cy="0"/>
          </a:xfrm>
          <a:prstGeom prst="straightConnector1">
            <a:avLst/>
          </a:prstGeom>
          <a:noFill/>
          <a:ln cap="flat" cmpd="sng" w="63500">
            <a:solidFill>
              <a:srgbClr val="BFBFBF"/>
            </a:solidFill>
            <a:prstDash val="solid"/>
            <a:miter lim="8000"/>
            <a:headEnd len="sm" w="sm" type="none"/>
            <a:tailEnd len="med" w="med" type="triangle"/>
          </a:ln>
        </p:spPr>
      </p:cxnSp>
      <p:sp>
        <p:nvSpPr>
          <p:cNvPr id="4530" name="Google Shape;4530;p160"/>
          <p:cNvSpPr/>
          <p:nvPr/>
        </p:nvSpPr>
        <p:spPr>
          <a:xfrm>
            <a:off x="706581"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31" name="Google Shape;4531;p160"/>
          <p:cNvSpPr/>
          <p:nvPr/>
        </p:nvSpPr>
        <p:spPr>
          <a:xfrm>
            <a:off x="1649750"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32" name="Google Shape;4532;p160"/>
          <p:cNvSpPr/>
          <p:nvPr/>
        </p:nvSpPr>
        <p:spPr>
          <a:xfrm>
            <a:off x="2592919"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33" name="Google Shape;4533;p160"/>
          <p:cNvSpPr/>
          <p:nvPr/>
        </p:nvSpPr>
        <p:spPr>
          <a:xfrm>
            <a:off x="3536088"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34" name="Google Shape;4534;p160"/>
          <p:cNvSpPr/>
          <p:nvPr/>
        </p:nvSpPr>
        <p:spPr>
          <a:xfrm>
            <a:off x="4479257"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35" name="Google Shape;4535;p160"/>
          <p:cNvSpPr/>
          <p:nvPr/>
        </p:nvSpPr>
        <p:spPr>
          <a:xfrm>
            <a:off x="5422426"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36" name="Google Shape;4536;p160"/>
          <p:cNvSpPr/>
          <p:nvPr/>
        </p:nvSpPr>
        <p:spPr>
          <a:xfrm>
            <a:off x="6365595"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37" name="Google Shape;4537;p160"/>
          <p:cNvSpPr/>
          <p:nvPr/>
        </p:nvSpPr>
        <p:spPr>
          <a:xfrm>
            <a:off x="7308764"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38" name="Google Shape;4538;p160"/>
          <p:cNvSpPr/>
          <p:nvPr/>
        </p:nvSpPr>
        <p:spPr>
          <a:xfrm>
            <a:off x="8251933"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39" name="Google Shape;4539;p160"/>
          <p:cNvSpPr/>
          <p:nvPr/>
        </p:nvSpPr>
        <p:spPr>
          <a:xfrm>
            <a:off x="9195102"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40" name="Google Shape;4540;p160"/>
          <p:cNvSpPr/>
          <p:nvPr/>
        </p:nvSpPr>
        <p:spPr>
          <a:xfrm>
            <a:off x="10138271"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41" name="Google Shape;4541;p160"/>
          <p:cNvSpPr/>
          <p:nvPr/>
        </p:nvSpPr>
        <p:spPr>
          <a:xfrm>
            <a:off x="11081435" y="2139453"/>
            <a:ext cx="207818" cy="207818"/>
          </a:xfrm>
          <a:prstGeom prst="ellipse">
            <a:avLst/>
          </a:prstGeom>
          <a:solidFill>
            <a:schemeClr val="lt1"/>
          </a:solid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42" name="Google Shape;4542;p160"/>
          <p:cNvSpPr txBox="1"/>
          <p:nvPr/>
        </p:nvSpPr>
        <p:spPr>
          <a:xfrm>
            <a:off x="558240"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JAN</a:t>
            </a:r>
            <a:endParaRPr b="1" sz="1100">
              <a:solidFill>
                <a:schemeClr val="dk1"/>
              </a:solidFill>
              <a:latin typeface="Montserrat"/>
              <a:ea typeface="Montserrat"/>
              <a:cs typeface="Montserrat"/>
              <a:sym typeface="Montserrat"/>
            </a:endParaRPr>
          </a:p>
        </p:txBody>
      </p:sp>
      <p:sp>
        <p:nvSpPr>
          <p:cNvPr id="4543" name="Google Shape;4543;p160"/>
          <p:cNvSpPr txBox="1"/>
          <p:nvPr/>
        </p:nvSpPr>
        <p:spPr>
          <a:xfrm>
            <a:off x="1501409"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FEB</a:t>
            </a:r>
            <a:endParaRPr b="1" sz="1100">
              <a:solidFill>
                <a:schemeClr val="dk1"/>
              </a:solidFill>
              <a:latin typeface="Montserrat"/>
              <a:ea typeface="Montserrat"/>
              <a:cs typeface="Montserrat"/>
              <a:sym typeface="Montserrat"/>
            </a:endParaRPr>
          </a:p>
        </p:txBody>
      </p:sp>
      <p:sp>
        <p:nvSpPr>
          <p:cNvPr id="4544" name="Google Shape;4544;p160"/>
          <p:cNvSpPr txBox="1"/>
          <p:nvPr/>
        </p:nvSpPr>
        <p:spPr>
          <a:xfrm>
            <a:off x="2444578"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MAR</a:t>
            </a:r>
            <a:endParaRPr b="1" sz="1000">
              <a:solidFill>
                <a:schemeClr val="dk1"/>
              </a:solidFill>
              <a:latin typeface="Montserrat"/>
              <a:ea typeface="Montserrat"/>
              <a:cs typeface="Montserrat"/>
              <a:sym typeface="Montserrat"/>
            </a:endParaRPr>
          </a:p>
        </p:txBody>
      </p:sp>
      <p:sp>
        <p:nvSpPr>
          <p:cNvPr id="4545" name="Google Shape;4545;p160"/>
          <p:cNvSpPr txBox="1"/>
          <p:nvPr/>
        </p:nvSpPr>
        <p:spPr>
          <a:xfrm>
            <a:off x="4330916"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MAY</a:t>
            </a:r>
            <a:endParaRPr b="1" sz="1100">
              <a:solidFill>
                <a:schemeClr val="dk1"/>
              </a:solidFill>
              <a:latin typeface="Montserrat"/>
              <a:ea typeface="Montserrat"/>
              <a:cs typeface="Montserrat"/>
              <a:sym typeface="Montserrat"/>
            </a:endParaRPr>
          </a:p>
        </p:txBody>
      </p:sp>
      <p:sp>
        <p:nvSpPr>
          <p:cNvPr id="4546" name="Google Shape;4546;p160"/>
          <p:cNvSpPr txBox="1"/>
          <p:nvPr/>
        </p:nvSpPr>
        <p:spPr>
          <a:xfrm>
            <a:off x="6217254"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JUL</a:t>
            </a:r>
            <a:endParaRPr b="1" sz="1100">
              <a:solidFill>
                <a:schemeClr val="dk1"/>
              </a:solidFill>
              <a:latin typeface="Montserrat"/>
              <a:ea typeface="Montserrat"/>
              <a:cs typeface="Montserrat"/>
              <a:sym typeface="Montserrat"/>
            </a:endParaRPr>
          </a:p>
        </p:txBody>
      </p:sp>
      <p:sp>
        <p:nvSpPr>
          <p:cNvPr id="4547" name="Google Shape;4547;p160"/>
          <p:cNvSpPr txBox="1"/>
          <p:nvPr/>
        </p:nvSpPr>
        <p:spPr>
          <a:xfrm>
            <a:off x="3387747"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APR</a:t>
            </a:r>
            <a:endParaRPr b="1" sz="1100">
              <a:solidFill>
                <a:schemeClr val="dk1"/>
              </a:solidFill>
              <a:latin typeface="Montserrat"/>
              <a:ea typeface="Montserrat"/>
              <a:cs typeface="Montserrat"/>
              <a:sym typeface="Montserrat"/>
            </a:endParaRPr>
          </a:p>
        </p:txBody>
      </p:sp>
      <p:sp>
        <p:nvSpPr>
          <p:cNvPr id="4548" name="Google Shape;4548;p160"/>
          <p:cNvSpPr txBox="1"/>
          <p:nvPr/>
        </p:nvSpPr>
        <p:spPr>
          <a:xfrm>
            <a:off x="5274085"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JUN</a:t>
            </a:r>
            <a:endParaRPr b="1" sz="1100">
              <a:solidFill>
                <a:schemeClr val="dk1"/>
              </a:solidFill>
              <a:latin typeface="Montserrat"/>
              <a:ea typeface="Montserrat"/>
              <a:cs typeface="Montserrat"/>
              <a:sym typeface="Montserrat"/>
            </a:endParaRPr>
          </a:p>
        </p:txBody>
      </p:sp>
      <p:sp>
        <p:nvSpPr>
          <p:cNvPr id="4549" name="Google Shape;4549;p160"/>
          <p:cNvSpPr txBox="1"/>
          <p:nvPr/>
        </p:nvSpPr>
        <p:spPr>
          <a:xfrm>
            <a:off x="7160423"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AUG</a:t>
            </a:r>
            <a:endParaRPr b="1" sz="1100">
              <a:solidFill>
                <a:schemeClr val="dk1"/>
              </a:solidFill>
              <a:latin typeface="Montserrat"/>
              <a:ea typeface="Montserrat"/>
              <a:cs typeface="Montserrat"/>
              <a:sym typeface="Montserrat"/>
            </a:endParaRPr>
          </a:p>
        </p:txBody>
      </p:sp>
      <p:sp>
        <p:nvSpPr>
          <p:cNvPr id="4550" name="Google Shape;4550;p160"/>
          <p:cNvSpPr txBox="1"/>
          <p:nvPr/>
        </p:nvSpPr>
        <p:spPr>
          <a:xfrm>
            <a:off x="8103592"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SEP</a:t>
            </a:r>
            <a:endParaRPr b="1" sz="1100">
              <a:solidFill>
                <a:schemeClr val="dk1"/>
              </a:solidFill>
              <a:latin typeface="Montserrat"/>
              <a:ea typeface="Montserrat"/>
              <a:cs typeface="Montserrat"/>
              <a:sym typeface="Montserrat"/>
            </a:endParaRPr>
          </a:p>
        </p:txBody>
      </p:sp>
      <p:sp>
        <p:nvSpPr>
          <p:cNvPr id="4551" name="Google Shape;4551;p160"/>
          <p:cNvSpPr txBox="1"/>
          <p:nvPr/>
        </p:nvSpPr>
        <p:spPr>
          <a:xfrm>
            <a:off x="9046761"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OCT</a:t>
            </a:r>
            <a:endParaRPr b="1" sz="1100">
              <a:solidFill>
                <a:schemeClr val="dk1"/>
              </a:solidFill>
              <a:latin typeface="Montserrat"/>
              <a:ea typeface="Montserrat"/>
              <a:cs typeface="Montserrat"/>
              <a:sym typeface="Montserrat"/>
            </a:endParaRPr>
          </a:p>
        </p:txBody>
      </p:sp>
      <p:sp>
        <p:nvSpPr>
          <p:cNvPr id="4552" name="Google Shape;4552;p160"/>
          <p:cNvSpPr txBox="1"/>
          <p:nvPr/>
        </p:nvSpPr>
        <p:spPr>
          <a:xfrm>
            <a:off x="9989930"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NOV</a:t>
            </a:r>
            <a:endParaRPr b="1" sz="1100">
              <a:solidFill>
                <a:schemeClr val="dk1"/>
              </a:solidFill>
              <a:latin typeface="Montserrat"/>
              <a:ea typeface="Montserrat"/>
              <a:cs typeface="Montserrat"/>
              <a:sym typeface="Montserrat"/>
            </a:endParaRPr>
          </a:p>
        </p:txBody>
      </p:sp>
      <p:sp>
        <p:nvSpPr>
          <p:cNvPr id="4553" name="Google Shape;4553;p160"/>
          <p:cNvSpPr txBox="1"/>
          <p:nvPr/>
        </p:nvSpPr>
        <p:spPr>
          <a:xfrm>
            <a:off x="10933094" y="1739209"/>
            <a:ext cx="504501" cy="348290"/>
          </a:xfrm>
          <a:prstGeom prst="rect">
            <a:avLst/>
          </a:prstGeom>
          <a:noFill/>
          <a:ln>
            <a:noFill/>
          </a:ln>
        </p:spPr>
        <p:txBody>
          <a:bodyPr anchorCtr="0" anchor="b"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b="1" lang="en-US" sz="1200">
                <a:solidFill>
                  <a:schemeClr val="dk1"/>
                </a:solidFill>
                <a:latin typeface="Montserrat"/>
                <a:ea typeface="Montserrat"/>
                <a:cs typeface="Montserrat"/>
                <a:sym typeface="Montserrat"/>
              </a:rPr>
              <a:t>DEC</a:t>
            </a:r>
            <a:endParaRPr b="1" sz="1100">
              <a:solidFill>
                <a:schemeClr val="dk1"/>
              </a:solidFill>
              <a:latin typeface="Montserrat"/>
              <a:ea typeface="Montserrat"/>
              <a:cs typeface="Montserrat"/>
              <a:sym typeface="Montserrat"/>
            </a:endParaRPr>
          </a:p>
        </p:txBody>
      </p:sp>
      <p:sp>
        <p:nvSpPr>
          <p:cNvPr id="4554" name="Google Shape;4554;p160"/>
          <p:cNvSpPr txBox="1"/>
          <p:nvPr/>
        </p:nvSpPr>
        <p:spPr>
          <a:xfrm>
            <a:off x="2719553" y="1391947"/>
            <a:ext cx="6723152" cy="29228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2"/>
                </a:solidFill>
                <a:latin typeface="Montserrat"/>
                <a:ea typeface="Montserrat"/>
                <a:cs typeface="Montserrat"/>
                <a:sym typeface="Montserrat"/>
              </a:rPr>
              <a:t>Lorem ipsum dolor sit amet, consectetur</a:t>
            </a:r>
            <a:endParaRPr/>
          </a:p>
        </p:txBody>
      </p:sp>
      <p:sp>
        <p:nvSpPr>
          <p:cNvPr id="4555" name="Google Shape;4555;p160"/>
          <p:cNvSpPr/>
          <p:nvPr/>
        </p:nvSpPr>
        <p:spPr>
          <a:xfrm>
            <a:off x="729058" y="2581949"/>
            <a:ext cx="10960021" cy="261317"/>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Activity</a:t>
            </a:r>
            <a:endParaRPr sz="1200">
              <a:solidFill>
                <a:schemeClr val="lt1"/>
              </a:solidFill>
              <a:latin typeface="Montserrat"/>
              <a:ea typeface="Montserrat"/>
              <a:cs typeface="Montserrat"/>
              <a:sym typeface="Montserrat"/>
            </a:endParaRPr>
          </a:p>
        </p:txBody>
      </p:sp>
      <p:sp>
        <p:nvSpPr>
          <p:cNvPr id="4556" name="Google Shape;4556;p160"/>
          <p:cNvSpPr/>
          <p:nvPr/>
        </p:nvSpPr>
        <p:spPr>
          <a:xfrm>
            <a:off x="2005910" y="2873370"/>
            <a:ext cx="9683169" cy="261317"/>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Activity</a:t>
            </a:r>
            <a:endParaRPr sz="1200">
              <a:solidFill>
                <a:schemeClr val="dk1"/>
              </a:solidFill>
              <a:latin typeface="Montserrat"/>
              <a:ea typeface="Montserrat"/>
              <a:cs typeface="Montserrat"/>
              <a:sym typeface="Montserrat"/>
            </a:endParaRPr>
          </a:p>
        </p:txBody>
      </p:sp>
      <p:sp>
        <p:nvSpPr>
          <p:cNvPr id="4557" name="Google Shape;4557;p160"/>
          <p:cNvSpPr/>
          <p:nvPr/>
        </p:nvSpPr>
        <p:spPr>
          <a:xfrm>
            <a:off x="1219200" y="3456212"/>
            <a:ext cx="10469879" cy="261317"/>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Activity</a:t>
            </a:r>
            <a:endParaRPr sz="1200">
              <a:solidFill>
                <a:schemeClr val="lt1"/>
              </a:solidFill>
              <a:latin typeface="Montserrat"/>
              <a:ea typeface="Montserrat"/>
              <a:cs typeface="Montserrat"/>
              <a:sym typeface="Montserrat"/>
            </a:endParaRPr>
          </a:p>
        </p:txBody>
      </p:sp>
      <p:sp>
        <p:nvSpPr>
          <p:cNvPr id="4558" name="Google Shape;4558;p160"/>
          <p:cNvSpPr/>
          <p:nvPr/>
        </p:nvSpPr>
        <p:spPr>
          <a:xfrm>
            <a:off x="729058" y="3164791"/>
            <a:ext cx="10960021" cy="261317"/>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Activity</a:t>
            </a:r>
            <a:endParaRPr sz="1200">
              <a:solidFill>
                <a:schemeClr val="dk1"/>
              </a:solidFill>
              <a:latin typeface="Montserrat"/>
              <a:ea typeface="Montserrat"/>
              <a:cs typeface="Montserrat"/>
              <a:sym typeface="Montserrat"/>
            </a:endParaRPr>
          </a:p>
        </p:txBody>
      </p:sp>
      <p:sp>
        <p:nvSpPr>
          <p:cNvPr id="4559" name="Google Shape;4559;p160"/>
          <p:cNvSpPr/>
          <p:nvPr/>
        </p:nvSpPr>
        <p:spPr>
          <a:xfrm>
            <a:off x="2800737" y="3747633"/>
            <a:ext cx="8888342" cy="261317"/>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Activity</a:t>
            </a:r>
            <a:endParaRPr sz="1200">
              <a:solidFill>
                <a:schemeClr val="dk1"/>
              </a:solidFill>
              <a:latin typeface="Montserrat"/>
              <a:ea typeface="Montserrat"/>
              <a:cs typeface="Montserrat"/>
              <a:sym typeface="Montserrat"/>
            </a:endParaRPr>
          </a:p>
        </p:txBody>
      </p:sp>
      <p:sp>
        <p:nvSpPr>
          <p:cNvPr id="4560" name="Google Shape;4560;p160"/>
          <p:cNvSpPr/>
          <p:nvPr/>
        </p:nvSpPr>
        <p:spPr>
          <a:xfrm>
            <a:off x="3536088" y="4039053"/>
            <a:ext cx="8152991" cy="261317"/>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Activity</a:t>
            </a:r>
            <a:endParaRPr sz="1200">
              <a:solidFill>
                <a:schemeClr val="dk1"/>
              </a:solidFill>
              <a:latin typeface="Montserrat"/>
              <a:ea typeface="Montserrat"/>
              <a:cs typeface="Montserrat"/>
              <a:sym typeface="Montserrat"/>
            </a:endParaRPr>
          </a:p>
        </p:txBody>
      </p:sp>
      <p:sp>
        <p:nvSpPr>
          <p:cNvPr id="4561" name="Google Shape;4561;p160"/>
          <p:cNvSpPr/>
          <p:nvPr/>
        </p:nvSpPr>
        <p:spPr>
          <a:xfrm>
            <a:off x="5526335" y="4330474"/>
            <a:ext cx="6162744" cy="261317"/>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Activity</a:t>
            </a:r>
            <a:endParaRPr sz="1200">
              <a:solidFill>
                <a:schemeClr val="lt1"/>
              </a:solidFill>
              <a:latin typeface="Montserrat"/>
              <a:ea typeface="Montserrat"/>
              <a:cs typeface="Montserrat"/>
              <a:sym typeface="Montserrat"/>
            </a:endParaRPr>
          </a:p>
        </p:txBody>
      </p:sp>
      <p:sp>
        <p:nvSpPr>
          <p:cNvPr id="4562" name="Google Shape;4562;p160"/>
          <p:cNvSpPr/>
          <p:nvPr/>
        </p:nvSpPr>
        <p:spPr>
          <a:xfrm>
            <a:off x="2592919" y="4621895"/>
            <a:ext cx="9096160" cy="261317"/>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Activity</a:t>
            </a:r>
            <a:endParaRPr sz="1200">
              <a:solidFill>
                <a:schemeClr val="dk1"/>
              </a:solidFill>
              <a:latin typeface="Montserrat"/>
              <a:ea typeface="Montserrat"/>
              <a:cs typeface="Montserrat"/>
              <a:sym typeface="Montserrat"/>
            </a:endParaRPr>
          </a:p>
        </p:txBody>
      </p:sp>
      <p:sp>
        <p:nvSpPr>
          <p:cNvPr id="4563" name="Google Shape;4563;p160"/>
          <p:cNvSpPr/>
          <p:nvPr/>
        </p:nvSpPr>
        <p:spPr>
          <a:xfrm>
            <a:off x="4479257" y="4913316"/>
            <a:ext cx="7209822" cy="261317"/>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Activity</a:t>
            </a:r>
            <a:endParaRPr sz="1200">
              <a:solidFill>
                <a:schemeClr val="lt1"/>
              </a:solidFill>
              <a:latin typeface="Montserrat"/>
              <a:ea typeface="Montserrat"/>
              <a:cs typeface="Montserrat"/>
              <a:sym typeface="Montserrat"/>
            </a:endParaRPr>
          </a:p>
        </p:txBody>
      </p:sp>
      <p:sp>
        <p:nvSpPr>
          <p:cNvPr id="4564" name="Google Shape;4564;p160"/>
          <p:cNvSpPr/>
          <p:nvPr/>
        </p:nvSpPr>
        <p:spPr>
          <a:xfrm>
            <a:off x="5526335" y="5204736"/>
            <a:ext cx="6162744" cy="261317"/>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Activity</a:t>
            </a:r>
            <a:endParaRPr sz="1200">
              <a:solidFill>
                <a:schemeClr val="dk1"/>
              </a:solidFill>
              <a:latin typeface="Montserrat"/>
              <a:ea typeface="Montserrat"/>
              <a:cs typeface="Montserrat"/>
              <a:sym typeface="Montserrat"/>
            </a:endParaRPr>
          </a:p>
        </p:txBody>
      </p:sp>
      <p:cxnSp>
        <p:nvCxnSpPr>
          <p:cNvPr id="4565" name="Google Shape;4565;p160"/>
          <p:cNvCxnSpPr>
            <a:endCxn id="4535" idx="4"/>
          </p:cNvCxnSpPr>
          <p:nvPr/>
        </p:nvCxnSpPr>
        <p:spPr>
          <a:xfrm rot="10800000">
            <a:off x="5526335" y="2347271"/>
            <a:ext cx="0" cy="3200100"/>
          </a:xfrm>
          <a:prstGeom prst="straightConnector1">
            <a:avLst/>
          </a:prstGeom>
          <a:noFill/>
          <a:ln cap="flat" cmpd="sng" w="19050">
            <a:solidFill>
              <a:srgbClr val="FF0000"/>
            </a:solidFill>
            <a:prstDash val="dash"/>
            <a:miter lim="8000"/>
            <a:headEnd len="sm" w="sm" type="none"/>
            <a:tailEnd len="sm" w="sm" type="none"/>
          </a:ln>
        </p:spPr>
      </p:cxnSp>
      <p:grpSp>
        <p:nvGrpSpPr>
          <p:cNvPr id="4566" name="Google Shape;4566;p160"/>
          <p:cNvGrpSpPr/>
          <p:nvPr/>
        </p:nvGrpSpPr>
        <p:grpSpPr>
          <a:xfrm>
            <a:off x="5374771" y="5499837"/>
            <a:ext cx="1247815" cy="348290"/>
            <a:chOff x="5374771" y="5499837"/>
            <a:chExt cx="1247815" cy="348290"/>
          </a:xfrm>
        </p:grpSpPr>
        <p:sp>
          <p:nvSpPr>
            <p:cNvPr id="4567" name="Google Shape;4567;p160"/>
            <p:cNvSpPr txBox="1"/>
            <p:nvPr/>
          </p:nvSpPr>
          <p:spPr>
            <a:xfrm>
              <a:off x="5630244" y="5499837"/>
              <a:ext cx="992342" cy="348290"/>
            </a:xfrm>
            <a:prstGeom prst="rect">
              <a:avLst/>
            </a:prstGeom>
            <a:noFill/>
            <a:ln>
              <a:noFill/>
            </a:ln>
          </p:spPr>
          <p:txBody>
            <a:bodyPr anchorCtr="0" anchor="ctr" bIns="27425" lIns="27425" spcFirstLastPara="1" rIns="27425" wrap="square" tIns="27425">
              <a:normAutofit/>
            </a:bodyPr>
            <a:lstStyle/>
            <a:p>
              <a:pPr indent="0" lvl="0" marL="0" marR="0" rtl="0" algn="ctr">
                <a:spcBef>
                  <a:spcPts val="0"/>
                </a:spcBef>
                <a:spcAft>
                  <a:spcPts val="0"/>
                </a:spcAft>
                <a:buClr>
                  <a:schemeClr val="dk1"/>
                </a:buClr>
                <a:buSzPts val="1200"/>
                <a:buFont typeface="Trebuchet MS"/>
                <a:buNone/>
              </a:pPr>
              <a:r>
                <a:rPr lang="en-US" sz="1200">
                  <a:solidFill>
                    <a:schemeClr val="dk1"/>
                  </a:solidFill>
                  <a:latin typeface="Montserrat"/>
                  <a:ea typeface="Montserrat"/>
                  <a:cs typeface="Montserrat"/>
                  <a:sym typeface="Montserrat"/>
                </a:rPr>
                <a:t>Milestone</a:t>
              </a:r>
              <a:endParaRPr sz="1100">
                <a:solidFill>
                  <a:schemeClr val="dk1"/>
                </a:solidFill>
                <a:latin typeface="Montserrat"/>
                <a:ea typeface="Montserrat"/>
                <a:cs typeface="Montserrat"/>
                <a:sym typeface="Montserrat"/>
              </a:endParaRPr>
            </a:p>
          </p:txBody>
        </p:sp>
        <p:sp>
          <p:nvSpPr>
            <p:cNvPr id="4568" name="Google Shape;4568;p160"/>
            <p:cNvSpPr/>
            <p:nvPr/>
          </p:nvSpPr>
          <p:spPr>
            <a:xfrm>
              <a:off x="5374771" y="5543324"/>
              <a:ext cx="303128" cy="261317"/>
            </a:xfrm>
            <a:prstGeom prst="triangle">
              <a:avLst>
                <a:gd fmla="val 50000" name="adj"/>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sp>
        <p:nvSpPr>
          <p:cNvPr id="4569" name="Google Shape;4569;p160"/>
          <p:cNvSpPr/>
          <p:nvPr/>
        </p:nvSpPr>
        <p:spPr>
          <a:xfrm>
            <a:off x="363794" y="5499837"/>
            <a:ext cx="1598081" cy="261317"/>
          </a:xfrm>
          <a:prstGeom prst="rect">
            <a:avLst/>
          </a:prstGeom>
          <a:solidFill>
            <a:srgbClr val="E7E7E7"/>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Legend A</a:t>
            </a:r>
            <a:endParaRPr sz="1200">
              <a:solidFill>
                <a:schemeClr val="dk1"/>
              </a:solidFill>
              <a:latin typeface="Montserrat"/>
              <a:ea typeface="Montserrat"/>
              <a:cs typeface="Montserrat"/>
              <a:sym typeface="Montserrat"/>
            </a:endParaRPr>
          </a:p>
        </p:txBody>
      </p:sp>
      <p:sp>
        <p:nvSpPr>
          <p:cNvPr id="4570" name="Google Shape;4570;p160"/>
          <p:cNvSpPr/>
          <p:nvPr/>
        </p:nvSpPr>
        <p:spPr>
          <a:xfrm>
            <a:off x="363794" y="5791258"/>
            <a:ext cx="1598081" cy="261317"/>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Legend B</a:t>
            </a:r>
            <a:endParaRPr sz="1200">
              <a:solidFill>
                <a:schemeClr val="lt1"/>
              </a:solidFill>
              <a:latin typeface="Montserrat"/>
              <a:ea typeface="Montserrat"/>
              <a:cs typeface="Montserrat"/>
              <a:sym typeface="Montserrat"/>
            </a:endParaRPr>
          </a:p>
        </p:txBody>
      </p:sp>
      <p:sp>
        <p:nvSpPr>
          <p:cNvPr id="4571" name="Google Shape;4571;p16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75" name="Shape 4575"/>
        <p:cNvGrpSpPr/>
        <p:nvPr/>
      </p:nvGrpSpPr>
      <p:grpSpPr>
        <a:xfrm>
          <a:off x="0" y="0"/>
          <a:ext cx="0" cy="0"/>
          <a:chOff x="0" y="0"/>
          <a:chExt cx="0" cy="0"/>
        </a:xfrm>
      </p:grpSpPr>
      <p:sp>
        <p:nvSpPr>
          <p:cNvPr id="4576" name="Google Shape;4576;p161"/>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Table Slides</a:t>
            </a:r>
            <a:endParaRPr/>
          </a:p>
        </p:txBody>
      </p:sp>
    </p:spTree>
  </p:cSld>
  <p:clrMapOvr>
    <a:masterClrMapping/>
  </p:clrMapOvr>
</p:sld>
</file>

<file path=ppt/slides/slide1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80" name="Shape 4580"/>
        <p:cNvGrpSpPr/>
        <p:nvPr/>
      </p:nvGrpSpPr>
      <p:grpSpPr>
        <a:xfrm>
          <a:off x="0" y="0"/>
          <a:ext cx="0" cy="0"/>
          <a:chOff x="0" y="0"/>
          <a:chExt cx="0" cy="0"/>
        </a:xfrm>
      </p:grpSpPr>
      <p:sp>
        <p:nvSpPr>
          <p:cNvPr id="4581" name="Google Shape;4581;p16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Multi-Column Data Comparison Table</a:t>
            </a:r>
            <a:endParaRPr/>
          </a:p>
        </p:txBody>
      </p:sp>
      <p:graphicFrame>
        <p:nvGraphicFramePr>
          <p:cNvPr id="4582" name="Google Shape;4582;p162"/>
          <p:cNvGraphicFramePr/>
          <p:nvPr/>
        </p:nvGraphicFramePr>
        <p:xfrm>
          <a:off x="363794" y="1881924"/>
          <a:ext cx="3000000" cy="3000000"/>
        </p:xfrm>
        <a:graphic>
          <a:graphicData uri="http://schemas.openxmlformats.org/drawingml/2006/table">
            <a:tbl>
              <a:tblPr bandRow="1" firstRow="1">
                <a:noFill/>
                <a:tableStyleId>{E03F8450-C5D5-4EAF-8B33-4EFE539EC458}</a:tableStyleId>
              </a:tblPr>
              <a:tblGrid>
                <a:gridCol w="1905775"/>
                <a:gridCol w="1905775"/>
                <a:gridCol w="1905775"/>
                <a:gridCol w="1905775"/>
                <a:gridCol w="1905775"/>
                <a:gridCol w="1905775"/>
              </a:tblGrid>
              <a:tr h="390650">
                <a:tc>
                  <a:txBody>
                    <a:bodyPr/>
                    <a:lstStyle/>
                    <a:p>
                      <a:pPr indent="0" lvl="0" marL="0" marR="0" rtl="0" algn="l">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Lorem ipsum dolor </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Lorem ipsum dolor </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Lorem ipsum dolor </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Lorem ipsum dolor </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Lorem ipsum dolor </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100"/>
                        <a:buFont typeface="Montserrat"/>
                        <a:buNone/>
                      </a:pPr>
                      <a:r>
                        <a:rPr b="1" i="0" lang="en-US" sz="1100" u="none" cap="none" strike="noStrike">
                          <a:solidFill>
                            <a:schemeClr val="lt1"/>
                          </a:solidFill>
                          <a:latin typeface="Montserrat"/>
                          <a:ea typeface="Montserrat"/>
                          <a:cs typeface="Montserrat"/>
                          <a:sym typeface="Montserrat"/>
                        </a:rPr>
                        <a:t>Lorem ipsum dolor </a:t>
                      </a:r>
                      <a:endParaRPr b="1" i="0" sz="11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r>
              <a:tr h="415400">
                <a:tc>
                  <a:txBody>
                    <a:bodyPr/>
                    <a:lstStyle/>
                    <a:p>
                      <a:pPr indent="0" lvl="0" marL="0" marR="0" rtl="0" algn="l">
                        <a:lnSpc>
                          <a:spcPct val="100000"/>
                        </a:lnSpc>
                        <a:spcBef>
                          <a:spcPts val="0"/>
                        </a:spcBef>
                        <a:spcAft>
                          <a:spcPts val="0"/>
                        </a:spcAft>
                        <a:buClr>
                          <a:srgbClr val="1A1A1A"/>
                        </a:buClr>
                        <a:buSzPts val="900"/>
                        <a:buFont typeface="Montserrat"/>
                        <a:buNone/>
                      </a:pPr>
                      <a:r>
                        <a:rPr b="1" i="0" lang="en-US" sz="900" u="none" cap="none" strike="noStrike">
                          <a:solidFill>
                            <a:srgbClr val="1A1A1A"/>
                          </a:solidFill>
                          <a:latin typeface="Montserrat"/>
                          <a:ea typeface="Montserrat"/>
                          <a:cs typeface="Montserrat"/>
                          <a:sym typeface="Montserrat"/>
                        </a:rPr>
                        <a:t>Lorem ipsum dolor </a:t>
                      </a:r>
                      <a:endParaRPr b="1" i="0" sz="900" u="none" cap="none" strike="noStrike">
                        <a:solidFill>
                          <a:srgbClr val="1A1A1A"/>
                        </a:solidFill>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15400">
                <a:tc>
                  <a:txBody>
                    <a:bodyPr/>
                    <a:lstStyle/>
                    <a:p>
                      <a:pPr indent="0" lvl="0" marL="0" marR="0" rtl="0" algn="l">
                        <a:lnSpc>
                          <a:spcPct val="100000"/>
                        </a:lnSpc>
                        <a:spcBef>
                          <a:spcPts val="0"/>
                        </a:spcBef>
                        <a:spcAft>
                          <a:spcPts val="0"/>
                        </a:spcAft>
                        <a:buClr>
                          <a:srgbClr val="1A1A1A"/>
                        </a:buClr>
                        <a:buSzPts val="900"/>
                        <a:buFont typeface="Montserrat"/>
                        <a:buNone/>
                      </a:pPr>
                      <a:r>
                        <a:rPr b="1" i="0" lang="en-US" sz="900" u="none" cap="none" strike="noStrike">
                          <a:solidFill>
                            <a:srgbClr val="1A1A1A"/>
                          </a:solidFill>
                          <a:latin typeface="Montserrat"/>
                          <a:ea typeface="Montserrat"/>
                          <a:cs typeface="Montserrat"/>
                          <a:sym typeface="Montserrat"/>
                        </a:rPr>
                        <a:t>Lorem ipsum dolor </a:t>
                      </a:r>
                      <a:endParaRPr b="1" i="0" sz="900" u="none" cap="none" strike="noStrike">
                        <a:solidFill>
                          <a:srgbClr val="1A1A1A"/>
                        </a:solidFill>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r>
              <a:tr h="415400">
                <a:tc>
                  <a:txBody>
                    <a:bodyPr/>
                    <a:lstStyle/>
                    <a:p>
                      <a:pPr indent="0" lvl="0" marL="0" marR="0" rtl="0" algn="l">
                        <a:lnSpc>
                          <a:spcPct val="100000"/>
                        </a:lnSpc>
                        <a:spcBef>
                          <a:spcPts val="0"/>
                        </a:spcBef>
                        <a:spcAft>
                          <a:spcPts val="0"/>
                        </a:spcAft>
                        <a:buClr>
                          <a:srgbClr val="1A1A1A"/>
                        </a:buClr>
                        <a:buSzPts val="900"/>
                        <a:buFont typeface="Montserrat"/>
                        <a:buNone/>
                      </a:pPr>
                      <a:r>
                        <a:rPr b="1" i="0" lang="en-US" sz="900" u="none" cap="none" strike="noStrike">
                          <a:solidFill>
                            <a:srgbClr val="1A1A1A"/>
                          </a:solidFill>
                          <a:latin typeface="Montserrat"/>
                          <a:ea typeface="Montserrat"/>
                          <a:cs typeface="Montserrat"/>
                          <a:sym typeface="Montserrat"/>
                        </a:rPr>
                        <a:t>Lorem ipsum dolor </a:t>
                      </a:r>
                      <a:endParaRPr b="1" i="0" sz="900" u="none" cap="none" strike="noStrike">
                        <a:solidFill>
                          <a:srgbClr val="1A1A1A"/>
                        </a:solidFill>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15400">
                <a:tc>
                  <a:txBody>
                    <a:bodyPr/>
                    <a:lstStyle/>
                    <a:p>
                      <a:pPr indent="0" lvl="0" marL="0" marR="0" rtl="0" algn="l">
                        <a:lnSpc>
                          <a:spcPct val="100000"/>
                        </a:lnSpc>
                        <a:spcBef>
                          <a:spcPts val="0"/>
                        </a:spcBef>
                        <a:spcAft>
                          <a:spcPts val="0"/>
                        </a:spcAft>
                        <a:buClr>
                          <a:srgbClr val="1A1A1A"/>
                        </a:buClr>
                        <a:buSzPts val="900"/>
                        <a:buFont typeface="Montserrat"/>
                        <a:buNone/>
                      </a:pPr>
                      <a:r>
                        <a:rPr b="1" i="0" lang="en-US" sz="900" u="none" cap="none" strike="noStrike">
                          <a:solidFill>
                            <a:srgbClr val="1A1A1A"/>
                          </a:solidFill>
                          <a:latin typeface="Montserrat"/>
                          <a:ea typeface="Montserrat"/>
                          <a:cs typeface="Montserrat"/>
                          <a:sym typeface="Montserrat"/>
                        </a:rPr>
                        <a:t>Lorem ipsum dolor </a:t>
                      </a:r>
                      <a:endParaRPr b="1" i="0" sz="900" u="none" cap="none" strike="noStrike">
                        <a:solidFill>
                          <a:srgbClr val="1A1A1A"/>
                        </a:solidFill>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r>
              <a:tr h="415400">
                <a:tc>
                  <a:txBody>
                    <a:bodyPr/>
                    <a:lstStyle/>
                    <a:p>
                      <a:pPr indent="0" lvl="0" marL="0" marR="0" rtl="0" algn="l">
                        <a:lnSpc>
                          <a:spcPct val="100000"/>
                        </a:lnSpc>
                        <a:spcBef>
                          <a:spcPts val="0"/>
                        </a:spcBef>
                        <a:spcAft>
                          <a:spcPts val="0"/>
                        </a:spcAft>
                        <a:buClr>
                          <a:srgbClr val="1A1A1A"/>
                        </a:buClr>
                        <a:buSzPts val="900"/>
                        <a:buFont typeface="Montserrat"/>
                        <a:buNone/>
                      </a:pPr>
                      <a:r>
                        <a:rPr b="1" i="0" lang="en-US" sz="900" u="none" cap="none" strike="noStrike">
                          <a:solidFill>
                            <a:srgbClr val="1A1A1A"/>
                          </a:solidFill>
                          <a:latin typeface="Montserrat"/>
                          <a:ea typeface="Montserrat"/>
                          <a:cs typeface="Montserrat"/>
                          <a:sym typeface="Montserrat"/>
                        </a:rPr>
                        <a:t>Lorem ipsum dolor </a:t>
                      </a:r>
                      <a:endParaRPr b="1" i="0" sz="900" u="none" cap="none" strike="noStrike">
                        <a:solidFill>
                          <a:srgbClr val="1A1A1A"/>
                        </a:solidFill>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415400">
                <a:tc>
                  <a:txBody>
                    <a:bodyPr/>
                    <a:lstStyle/>
                    <a:p>
                      <a:pPr indent="0" lvl="0" marL="0" marR="0" rtl="0" algn="l">
                        <a:lnSpc>
                          <a:spcPct val="100000"/>
                        </a:lnSpc>
                        <a:spcBef>
                          <a:spcPts val="0"/>
                        </a:spcBef>
                        <a:spcAft>
                          <a:spcPts val="0"/>
                        </a:spcAft>
                        <a:buClr>
                          <a:srgbClr val="1A1A1A"/>
                        </a:buClr>
                        <a:buSzPts val="900"/>
                        <a:buFont typeface="Montserrat"/>
                        <a:buNone/>
                      </a:pPr>
                      <a:r>
                        <a:rPr b="1" i="0" lang="en-US" sz="900" u="none" cap="none" strike="noStrike">
                          <a:solidFill>
                            <a:srgbClr val="1A1A1A"/>
                          </a:solidFill>
                          <a:latin typeface="Montserrat"/>
                          <a:ea typeface="Montserrat"/>
                          <a:cs typeface="Montserrat"/>
                          <a:sym typeface="Montserrat"/>
                        </a:rPr>
                        <a:t>Lorem ipsum dolor </a:t>
                      </a:r>
                      <a:endParaRPr b="1" i="0" sz="900" u="none" cap="none" strike="noStrike">
                        <a:solidFill>
                          <a:srgbClr val="1A1A1A"/>
                        </a:solidFill>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Lorem ipsum dolor sit amet, consectetur adipiscing elit</a:t>
                      </a:r>
                      <a:endParaRPr sz="11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r>
            </a:tbl>
          </a:graphicData>
        </a:graphic>
      </p:graphicFrame>
      <p:grpSp>
        <p:nvGrpSpPr>
          <p:cNvPr id="4583" name="Google Shape;4583;p162"/>
          <p:cNvGrpSpPr/>
          <p:nvPr/>
        </p:nvGrpSpPr>
        <p:grpSpPr>
          <a:xfrm>
            <a:off x="363794" y="1220875"/>
            <a:ext cx="11434668" cy="424144"/>
            <a:chOff x="363794" y="1525675"/>
            <a:chExt cx="2402555" cy="424144"/>
          </a:xfrm>
        </p:grpSpPr>
        <p:sp>
          <p:nvSpPr>
            <p:cNvPr id="4584" name="Google Shape;4584;p162"/>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a:t>
              </a:r>
              <a:endParaRPr b="1" sz="2000">
                <a:solidFill>
                  <a:schemeClr val="accent1"/>
                </a:solidFill>
                <a:latin typeface="Montserrat"/>
                <a:ea typeface="Montserrat"/>
                <a:cs typeface="Montserrat"/>
                <a:sym typeface="Montserrat"/>
              </a:endParaRPr>
            </a:p>
          </p:txBody>
        </p:sp>
        <p:cxnSp>
          <p:nvCxnSpPr>
            <p:cNvPr id="4585" name="Google Shape;4585;p162"/>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sp>
        <p:nvSpPr>
          <p:cNvPr id="4586" name="Google Shape;4586;p162"/>
          <p:cNvSpPr txBox="1"/>
          <p:nvPr/>
        </p:nvSpPr>
        <p:spPr>
          <a:xfrm>
            <a:off x="363794" y="5069797"/>
            <a:ext cx="11434668" cy="883964"/>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Ut fermentum orci in enim aliquam molestie. Aliquam et lorem elementum, venenatis turpis sed, maximus lacus. </a:t>
            </a:r>
            <a:endParaRPr sz="1600">
              <a:solidFill>
                <a:schemeClr val="dk1"/>
              </a:solidFill>
              <a:latin typeface="Montserrat"/>
              <a:ea typeface="Montserrat"/>
              <a:cs typeface="Montserrat"/>
              <a:sym typeface="Montserrat"/>
            </a:endParaRPr>
          </a:p>
        </p:txBody>
      </p:sp>
      <p:sp>
        <p:nvSpPr>
          <p:cNvPr id="4587" name="Google Shape;4587;p16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91" name="Shape 4591"/>
        <p:cNvGrpSpPr/>
        <p:nvPr/>
      </p:nvGrpSpPr>
      <p:grpSpPr>
        <a:xfrm>
          <a:off x="0" y="0"/>
          <a:ext cx="0" cy="0"/>
          <a:chOff x="0" y="0"/>
          <a:chExt cx="0" cy="0"/>
        </a:xfrm>
      </p:grpSpPr>
      <p:sp>
        <p:nvSpPr>
          <p:cNvPr id="4592" name="Google Shape;4592;p16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Feature List with Dot Ratings</a:t>
            </a:r>
            <a:endParaRPr/>
          </a:p>
        </p:txBody>
      </p:sp>
      <p:graphicFrame>
        <p:nvGraphicFramePr>
          <p:cNvPr id="4593" name="Google Shape;4593;p163"/>
          <p:cNvGraphicFramePr/>
          <p:nvPr/>
        </p:nvGraphicFramePr>
        <p:xfrm>
          <a:off x="363794" y="1802519"/>
          <a:ext cx="3000000" cy="3000000"/>
        </p:xfrm>
        <a:graphic>
          <a:graphicData uri="http://schemas.openxmlformats.org/drawingml/2006/table">
            <a:tbl>
              <a:tblPr bandRow="1" firstRow="1">
                <a:noFill/>
                <a:tableStyleId>{E03F8450-C5D5-4EAF-8B33-4EFE539EC458}</a:tableStyleId>
              </a:tblPr>
              <a:tblGrid>
                <a:gridCol w="1905775"/>
                <a:gridCol w="7687225"/>
                <a:gridCol w="1841650"/>
              </a:tblGrid>
              <a:tr h="549800">
                <a:tc>
                  <a:txBody>
                    <a:bodyPr/>
                    <a:lstStyle/>
                    <a:p>
                      <a:pPr indent="0" lvl="0" marL="0" marR="0" rtl="0" algn="l">
                        <a:lnSpc>
                          <a:spcPct val="100000"/>
                        </a:lnSpc>
                        <a:spcBef>
                          <a:spcPts val="0"/>
                        </a:spcBef>
                        <a:spcAft>
                          <a:spcPts val="0"/>
                        </a:spcAft>
                        <a:buClr>
                          <a:schemeClr val="dk2"/>
                        </a:buClr>
                        <a:buSzPts val="1300"/>
                        <a:buFont typeface="Montserrat"/>
                        <a:buNone/>
                      </a:pPr>
                      <a:r>
                        <a:rPr b="1" i="0" lang="en-US" sz="1300" u="none" cap="none" strike="noStrike">
                          <a:solidFill>
                            <a:schemeClr val="dk2"/>
                          </a:solidFill>
                          <a:latin typeface="Montserrat"/>
                          <a:ea typeface="Montserrat"/>
                          <a:cs typeface="Montserrat"/>
                          <a:sym typeface="Montserrat"/>
                        </a:rPr>
                        <a:t>Lorem ipsum dolor </a:t>
                      </a:r>
                      <a:endParaRPr b="1" i="0" sz="1300" u="none" cap="none" strike="noStrike">
                        <a:solidFill>
                          <a:schemeClr val="dk2"/>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2"/>
                        </a:buClr>
                        <a:buSzPts val="1300"/>
                        <a:buFont typeface="Montserrat"/>
                        <a:buNone/>
                      </a:pPr>
                      <a:r>
                        <a:rPr b="1" i="0" lang="en-US" sz="1300" u="none" cap="none" strike="noStrike">
                          <a:solidFill>
                            <a:schemeClr val="dk2"/>
                          </a:solidFill>
                          <a:latin typeface="Montserrat"/>
                          <a:ea typeface="Montserrat"/>
                          <a:cs typeface="Montserrat"/>
                          <a:sym typeface="Montserrat"/>
                        </a:rPr>
                        <a:t>Lorem ipsum dolor </a:t>
                      </a:r>
                      <a:endParaRPr b="1" i="0" sz="1300" u="none" cap="none" strike="noStrike">
                        <a:solidFill>
                          <a:schemeClr val="dk2"/>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2"/>
                        </a:buClr>
                        <a:buSzPts val="1300"/>
                        <a:buFont typeface="Montserrat"/>
                        <a:buNone/>
                      </a:pPr>
                      <a:r>
                        <a:rPr b="1" i="0" lang="en-US" sz="1300" u="none" cap="none" strike="noStrike">
                          <a:solidFill>
                            <a:schemeClr val="dk2"/>
                          </a:solidFill>
                          <a:latin typeface="Montserrat"/>
                          <a:ea typeface="Montserrat"/>
                          <a:cs typeface="Montserrat"/>
                          <a:sym typeface="Montserrat"/>
                        </a:rPr>
                        <a:t>Lorem ipsum dolor </a:t>
                      </a:r>
                      <a:endParaRPr b="1" i="0" sz="1300" u="none" cap="none" strike="noStrike">
                        <a:solidFill>
                          <a:schemeClr val="dk2"/>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r>
              <a:tr h="600550">
                <a:tc>
                  <a:txBody>
                    <a:bodyPr/>
                    <a:lstStyle/>
                    <a:p>
                      <a:pPr indent="0" lvl="0" marL="0" marR="0" rtl="0" algn="l">
                        <a:lnSpc>
                          <a:spcPct val="100000"/>
                        </a:lnSpc>
                        <a:spcBef>
                          <a:spcPts val="0"/>
                        </a:spcBef>
                        <a:spcAft>
                          <a:spcPts val="0"/>
                        </a:spcAft>
                        <a:buClr>
                          <a:srgbClr val="1A1A1A"/>
                        </a:buClr>
                        <a:buSzPts val="1100"/>
                        <a:buFont typeface="Montserrat"/>
                        <a:buNone/>
                      </a:pPr>
                      <a:r>
                        <a:rPr b="1" i="0" lang="en-US" sz="1100" u="none" cap="none" strike="noStrike">
                          <a:solidFill>
                            <a:srgbClr val="1A1A1A"/>
                          </a:solidFill>
                          <a:latin typeface="Montserrat"/>
                          <a:ea typeface="Montserrat"/>
                          <a:cs typeface="Montserrat"/>
                          <a:sym typeface="Montserrat"/>
                        </a:rPr>
                        <a:t>Lorem ipsum dolor </a:t>
                      </a:r>
                      <a:endParaRPr b="1" i="0" sz="11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rPr b="1" lang="en-US" sz="1100">
                          <a:latin typeface="Montserrat"/>
                          <a:ea typeface="Montserrat"/>
                          <a:cs typeface="Montserrat"/>
                          <a:sym typeface="Montserrat"/>
                        </a:rPr>
                        <a:t>Lorem ipsum dolor sit amet, consectetur adipiscing elit. </a:t>
                      </a:r>
                      <a:br>
                        <a:rPr b="1" lang="en-US" sz="1100">
                          <a:latin typeface="Montserrat"/>
                          <a:ea typeface="Montserrat"/>
                          <a:cs typeface="Montserrat"/>
                          <a:sym typeface="Montserrat"/>
                        </a:rPr>
                      </a:br>
                      <a:r>
                        <a:rPr lang="en-US" sz="1100">
                          <a:latin typeface="Montserrat"/>
                          <a:ea typeface="Montserrat"/>
                          <a:cs typeface="Montserrat"/>
                          <a:sym typeface="Montserrat"/>
                        </a:rPr>
                        <a:t>Ut tempor, quam et mattis pulvinar, mauris ligula suscipit arcu, sed elementum diam leo at magna. Curabitur maximus sodales massa, eu bibendum dui bibendum vel. Suspendisse potenti.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r>
              <a:tr h="600550">
                <a:tc>
                  <a:txBody>
                    <a:bodyPr/>
                    <a:lstStyle/>
                    <a:p>
                      <a:pPr indent="0" lvl="0" marL="0" marR="0" rtl="0" algn="l">
                        <a:lnSpc>
                          <a:spcPct val="100000"/>
                        </a:lnSpc>
                        <a:spcBef>
                          <a:spcPts val="0"/>
                        </a:spcBef>
                        <a:spcAft>
                          <a:spcPts val="0"/>
                        </a:spcAft>
                        <a:buClr>
                          <a:srgbClr val="1A1A1A"/>
                        </a:buClr>
                        <a:buSzPts val="1100"/>
                        <a:buFont typeface="Montserrat"/>
                        <a:buNone/>
                      </a:pPr>
                      <a:r>
                        <a:rPr b="1" i="0" lang="en-US" sz="1100" u="none" cap="none" strike="noStrike">
                          <a:solidFill>
                            <a:srgbClr val="1A1A1A"/>
                          </a:solidFill>
                          <a:latin typeface="Montserrat"/>
                          <a:ea typeface="Montserrat"/>
                          <a:cs typeface="Montserrat"/>
                          <a:sym typeface="Montserrat"/>
                        </a:rPr>
                        <a:t>Lorem ipsum dolor </a:t>
                      </a:r>
                      <a:endParaRPr b="1" i="0" sz="11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A1A1A"/>
                        </a:buClr>
                        <a:buSzPts val="1100"/>
                        <a:buFont typeface="Montserrat"/>
                        <a:buNone/>
                      </a:pPr>
                      <a:r>
                        <a:rPr b="1" i="0" lang="en-US" sz="1100" u="none" cap="none" strike="noStrike">
                          <a:solidFill>
                            <a:srgbClr val="1A1A1A"/>
                          </a:solidFill>
                          <a:latin typeface="Montserrat"/>
                          <a:ea typeface="Montserrat"/>
                          <a:cs typeface="Montserrat"/>
                          <a:sym typeface="Montserrat"/>
                        </a:rPr>
                        <a:t>Lorem ipsum dolor sit amet, consectetur adipiscing elit. </a:t>
                      </a:r>
                      <a:br>
                        <a:rPr b="1" i="0" lang="en-US" sz="1100" u="none" cap="none" strike="noStrike">
                          <a:solidFill>
                            <a:srgbClr val="1A1A1A"/>
                          </a:solidFill>
                          <a:latin typeface="Montserrat"/>
                          <a:ea typeface="Montserrat"/>
                          <a:cs typeface="Montserrat"/>
                          <a:sym typeface="Montserrat"/>
                        </a:rPr>
                      </a:br>
                      <a:r>
                        <a:rPr b="0" i="0" lang="en-US" sz="1100" u="none" cap="none" strike="noStrike">
                          <a:solidFill>
                            <a:srgbClr val="1A1A1A"/>
                          </a:solidFill>
                          <a:latin typeface="Montserrat"/>
                          <a:ea typeface="Montserrat"/>
                          <a:cs typeface="Montserrat"/>
                          <a:sym typeface="Montserrat"/>
                        </a:rPr>
                        <a:t>Ut tempor, quam et mattis pulvinar, mauris ligula suscipit arcu, sed elementum diam leo at magna. Curabitur maximus sodales massa, eu bibendum dui bibendum vel. Suspendisse potenti.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r>
              <a:tr h="600550">
                <a:tc>
                  <a:txBody>
                    <a:bodyPr/>
                    <a:lstStyle/>
                    <a:p>
                      <a:pPr indent="0" lvl="0" marL="0" marR="0" rtl="0" algn="l">
                        <a:lnSpc>
                          <a:spcPct val="100000"/>
                        </a:lnSpc>
                        <a:spcBef>
                          <a:spcPts val="0"/>
                        </a:spcBef>
                        <a:spcAft>
                          <a:spcPts val="0"/>
                        </a:spcAft>
                        <a:buClr>
                          <a:srgbClr val="1A1A1A"/>
                        </a:buClr>
                        <a:buSzPts val="1100"/>
                        <a:buFont typeface="Montserrat"/>
                        <a:buNone/>
                      </a:pPr>
                      <a:r>
                        <a:rPr b="1" i="0" lang="en-US" sz="1100" u="none" cap="none" strike="noStrike">
                          <a:solidFill>
                            <a:srgbClr val="1A1A1A"/>
                          </a:solidFill>
                          <a:latin typeface="Montserrat"/>
                          <a:ea typeface="Montserrat"/>
                          <a:cs typeface="Montserrat"/>
                          <a:sym typeface="Montserrat"/>
                        </a:rPr>
                        <a:t>Lorem ipsum dolor </a:t>
                      </a:r>
                      <a:endParaRPr b="1" i="0" sz="11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A1A1A"/>
                        </a:buClr>
                        <a:buSzPts val="1100"/>
                        <a:buFont typeface="Montserrat"/>
                        <a:buNone/>
                      </a:pPr>
                      <a:r>
                        <a:rPr b="1" i="0" lang="en-US" sz="1100" u="none" cap="none" strike="noStrike">
                          <a:solidFill>
                            <a:srgbClr val="1A1A1A"/>
                          </a:solidFill>
                          <a:latin typeface="Montserrat"/>
                          <a:ea typeface="Montserrat"/>
                          <a:cs typeface="Montserrat"/>
                          <a:sym typeface="Montserrat"/>
                        </a:rPr>
                        <a:t>Lorem ipsum dolor sit amet, consectetur adipiscing elit. </a:t>
                      </a:r>
                      <a:br>
                        <a:rPr b="1" i="0" lang="en-US" sz="1100" u="none" cap="none" strike="noStrike">
                          <a:solidFill>
                            <a:srgbClr val="1A1A1A"/>
                          </a:solidFill>
                          <a:latin typeface="Montserrat"/>
                          <a:ea typeface="Montserrat"/>
                          <a:cs typeface="Montserrat"/>
                          <a:sym typeface="Montserrat"/>
                        </a:rPr>
                      </a:br>
                      <a:r>
                        <a:rPr b="0" i="0" lang="en-US" sz="1100" u="none" cap="none" strike="noStrike">
                          <a:solidFill>
                            <a:srgbClr val="1A1A1A"/>
                          </a:solidFill>
                          <a:latin typeface="Montserrat"/>
                          <a:ea typeface="Montserrat"/>
                          <a:cs typeface="Montserrat"/>
                          <a:sym typeface="Montserrat"/>
                        </a:rPr>
                        <a:t>Ut tempor, quam et mattis pulvinar, mauris ligula suscipit arcu, sed elementum diam leo at magna. Curabitur maximus sodales massa, eu bibendum dui bibendum vel. Suspendisse potenti.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r>
              <a:tr h="600550">
                <a:tc>
                  <a:txBody>
                    <a:bodyPr/>
                    <a:lstStyle/>
                    <a:p>
                      <a:pPr indent="0" lvl="0" marL="0" marR="0" rtl="0" algn="l">
                        <a:lnSpc>
                          <a:spcPct val="100000"/>
                        </a:lnSpc>
                        <a:spcBef>
                          <a:spcPts val="0"/>
                        </a:spcBef>
                        <a:spcAft>
                          <a:spcPts val="0"/>
                        </a:spcAft>
                        <a:buClr>
                          <a:srgbClr val="1A1A1A"/>
                        </a:buClr>
                        <a:buSzPts val="1100"/>
                        <a:buFont typeface="Montserrat"/>
                        <a:buNone/>
                      </a:pPr>
                      <a:r>
                        <a:rPr b="1" i="0" lang="en-US" sz="1100" u="none" cap="none" strike="noStrike">
                          <a:solidFill>
                            <a:srgbClr val="1A1A1A"/>
                          </a:solidFill>
                          <a:latin typeface="Montserrat"/>
                          <a:ea typeface="Montserrat"/>
                          <a:cs typeface="Montserrat"/>
                          <a:sym typeface="Montserrat"/>
                        </a:rPr>
                        <a:t>Lorem ipsum dolor </a:t>
                      </a:r>
                      <a:endParaRPr b="1" i="0" sz="11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A1A1A"/>
                        </a:buClr>
                        <a:buSzPts val="1100"/>
                        <a:buFont typeface="Montserrat"/>
                        <a:buNone/>
                      </a:pPr>
                      <a:r>
                        <a:rPr b="1" i="0" lang="en-US" sz="1100" u="none" cap="none" strike="noStrike">
                          <a:solidFill>
                            <a:srgbClr val="1A1A1A"/>
                          </a:solidFill>
                          <a:latin typeface="Montserrat"/>
                          <a:ea typeface="Montserrat"/>
                          <a:cs typeface="Montserrat"/>
                          <a:sym typeface="Montserrat"/>
                        </a:rPr>
                        <a:t>Lorem ipsum dolor sit amet, consectetur adipiscing elit. </a:t>
                      </a:r>
                      <a:br>
                        <a:rPr b="1" i="0" lang="en-US" sz="1100" u="none" cap="none" strike="noStrike">
                          <a:solidFill>
                            <a:srgbClr val="1A1A1A"/>
                          </a:solidFill>
                          <a:latin typeface="Montserrat"/>
                          <a:ea typeface="Montserrat"/>
                          <a:cs typeface="Montserrat"/>
                          <a:sym typeface="Montserrat"/>
                        </a:rPr>
                      </a:br>
                      <a:r>
                        <a:rPr b="0" i="0" lang="en-US" sz="1100" u="none" cap="none" strike="noStrike">
                          <a:solidFill>
                            <a:srgbClr val="1A1A1A"/>
                          </a:solidFill>
                          <a:latin typeface="Montserrat"/>
                          <a:ea typeface="Montserrat"/>
                          <a:cs typeface="Montserrat"/>
                          <a:sym typeface="Montserrat"/>
                        </a:rPr>
                        <a:t>Ut tempor, quam et mattis pulvinar, mauris ligula suscipit arcu, sed elementum diam leo at magna. Curabitur maximus sodales massa, eu bibendum dui bibendum vel. Suspendisse potenti.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r>
              <a:tr h="600550">
                <a:tc>
                  <a:txBody>
                    <a:bodyPr/>
                    <a:lstStyle/>
                    <a:p>
                      <a:pPr indent="0" lvl="0" marL="0" marR="0" rtl="0" algn="l">
                        <a:lnSpc>
                          <a:spcPct val="100000"/>
                        </a:lnSpc>
                        <a:spcBef>
                          <a:spcPts val="0"/>
                        </a:spcBef>
                        <a:spcAft>
                          <a:spcPts val="0"/>
                        </a:spcAft>
                        <a:buClr>
                          <a:srgbClr val="1A1A1A"/>
                        </a:buClr>
                        <a:buSzPts val="1100"/>
                        <a:buFont typeface="Montserrat"/>
                        <a:buNone/>
                      </a:pPr>
                      <a:r>
                        <a:rPr b="1" i="0" lang="en-US" sz="1100" u="none" cap="none" strike="noStrike">
                          <a:solidFill>
                            <a:srgbClr val="1A1A1A"/>
                          </a:solidFill>
                          <a:latin typeface="Montserrat"/>
                          <a:ea typeface="Montserrat"/>
                          <a:cs typeface="Montserrat"/>
                          <a:sym typeface="Montserrat"/>
                        </a:rPr>
                        <a:t>Lorem ipsum dolor </a:t>
                      </a:r>
                      <a:endParaRPr b="1" i="0" sz="11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A1A1A"/>
                        </a:buClr>
                        <a:buSzPts val="1100"/>
                        <a:buFont typeface="Montserrat"/>
                        <a:buNone/>
                      </a:pPr>
                      <a:r>
                        <a:rPr b="1" i="0" lang="en-US" sz="1100" u="none" cap="none" strike="noStrike">
                          <a:solidFill>
                            <a:srgbClr val="1A1A1A"/>
                          </a:solidFill>
                          <a:latin typeface="Montserrat"/>
                          <a:ea typeface="Montserrat"/>
                          <a:cs typeface="Montserrat"/>
                          <a:sym typeface="Montserrat"/>
                        </a:rPr>
                        <a:t>Lorem ipsum dolor sit amet, consectetur adipiscing elit. </a:t>
                      </a:r>
                      <a:br>
                        <a:rPr b="1" i="0" lang="en-US" sz="1100" u="none" cap="none" strike="noStrike">
                          <a:solidFill>
                            <a:srgbClr val="1A1A1A"/>
                          </a:solidFill>
                          <a:latin typeface="Montserrat"/>
                          <a:ea typeface="Montserrat"/>
                          <a:cs typeface="Montserrat"/>
                          <a:sym typeface="Montserrat"/>
                        </a:rPr>
                      </a:br>
                      <a:r>
                        <a:rPr b="0" i="0" lang="en-US" sz="1100" u="none" cap="none" strike="noStrike">
                          <a:solidFill>
                            <a:srgbClr val="1A1A1A"/>
                          </a:solidFill>
                          <a:latin typeface="Montserrat"/>
                          <a:ea typeface="Montserrat"/>
                          <a:cs typeface="Montserrat"/>
                          <a:sym typeface="Montserrat"/>
                        </a:rPr>
                        <a:t>Ut tempor, quam et mattis pulvinar, mauris ligula suscipit arcu, sed elementum diam leo at magna. Curabitur maximus sodales massa, eu bibendum dui bibendum vel. Suspendisse potenti.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r>
              <a:tr h="600550">
                <a:tc>
                  <a:txBody>
                    <a:bodyPr/>
                    <a:lstStyle/>
                    <a:p>
                      <a:pPr indent="0" lvl="0" marL="0" marR="0" rtl="0" algn="l">
                        <a:lnSpc>
                          <a:spcPct val="100000"/>
                        </a:lnSpc>
                        <a:spcBef>
                          <a:spcPts val="0"/>
                        </a:spcBef>
                        <a:spcAft>
                          <a:spcPts val="0"/>
                        </a:spcAft>
                        <a:buClr>
                          <a:srgbClr val="1A1A1A"/>
                        </a:buClr>
                        <a:buSzPts val="1100"/>
                        <a:buFont typeface="Montserrat"/>
                        <a:buNone/>
                      </a:pPr>
                      <a:r>
                        <a:rPr b="1" i="0" lang="en-US" sz="1100" u="none" cap="none" strike="noStrike">
                          <a:solidFill>
                            <a:srgbClr val="1A1A1A"/>
                          </a:solidFill>
                          <a:latin typeface="Montserrat"/>
                          <a:ea typeface="Montserrat"/>
                          <a:cs typeface="Montserrat"/>
                          <a:sym typeface="Montserrat"/>
                        </a:rPr>
                        <a:t>Lorem ipsum dolor </a:t>
                      </a:r>
                      <a:endParaRPr b="1" i="0" sz="11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A1A1A"/>
                        </a:buClr>
                        <a:buSzPts val="1100"/>
                        <a:buFont typeface="Montserrat"/>
                        <a:buNone/>
                      </a:pPr>
                      <a:r>
                        <a:rPr b="1" i="0" lang="en-US" sz="1100" u="none" cap="none" strike="noStrike">
                          <a:solidFill>
                            <a:srgbClr val="1A1A1A"/>
                          </a:solidFill>
                          <a:latin typeface="Montserrat"/>
                          <a:ea typeface="Montserrat"/>
                          <a:cs typeface="Montserrat"/>
                          <a:sym typeface="Montserrat"/>
                        </a:rPr>
                        <a:t>Lorem ipsum dolor sit amet, consectetur adipiscing elit. </a:t>
                      </a:r>
                      <a:br>
                        <a:rPr b="1" i="0" lang="en-US" sz="1100" u="none" cap="none" strike="noStrike">
                          <a:solidFill>
                            <a:srgbClr val="1A1A1A"/>
                          </a:solidFill>
                          <a:latin typeface="Montserrat"/>
                          <a:ea typeface="Montserrat"/>
                          <a:cs typeface="Montserrat"/>
                          <a:sym typeface="Montserrat"/>
                        </a:rPr>
                      </a:br>
                      <a:r>
                        <a:rPr b="0" i="0" lang="en-US" sz="1100" u="none" cap="none" strike="noStrike">
                          <a:solidFill>
                            <a:srgbClr val="1A1A1A"/>
                          </a:solidFill>
                          <a:latin typeface="Montserrat"/>
                          <a:ea typeface="Montserrat"/>
                          <a:cs typeface="Montserrat"/>
                          <a:sym typeface="Montserrat"/>
                        </a:rPr>
                        <a:t>Ut tempor, quam et mattis pulvinar, mauris ligula suscipit arcu, sed elementum diam leo at magna. Curabitur maximus sodales massa, eu bibendum dui bibendum vel. Suspendisse potenti.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r>
            </a:tbl>
          </a:graphicData>
        </a:graphic>
      </p:graphicFrame>
      <p:grpSp>
        <p:nvGrpSpPr>
          <p:cNvPr id="4594" name="Google Shape;4594;p163"/>
          <p:cNvGrpSpPr/>
          <p:nvPr/>
        </p:nvGrpSpPr>
        <p:grpSpPr>
          <a:xfrm>
            <a:off x="363794" y="1220875"/>
            <a:ext cx="11434668" cy="424144"/>
            <a:chOff x="363794" y="1525675"/>
            <a:chExt cx="2402555" cy="424144"/>
          </a:xfrm>
        </p:grpSpPr>
        <p:sp>
          <p:nvSpPr>
            <p:cNvPr id="4595" name="Google Shape;4595;p163"/>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a:t>
              </a:r>
              <a:endParaRPr b="1" sz="1800">
                <a:solidFill>
                  <a:schemeClr val="accent1"/>
                </a:solidFill>
                <a:latin typeface="Montserrat"/>
                <a:ea typeface="Montserrat"/>
                <a:cs typeface="Montserrat"/>
                <a:sym typeface="Montserrat"/>
              </a:endParaRPr>
            </a:p>
          </p:txBody>
        </p:sp>
        <p:cxnSp>
          <p:nvCxnSpPr>
            <p:cNvPr id="4596" name="Google Shape;4596;p163"/>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grpSp>
        <p:nvGrpSpPr>
          <p:cNvPr id="4597" name="Google Shape;4597;p163"/>
          <p:cNvGrpSpPr/>
          <p:nvPr/>
        </p:nvGrpSpPr>
        <p:grpSpPr>
          <a:xfrm>
            <a:off x="10342880" y="2541875"/>
            <a:ext cx="1036320" cy="234000"/>
            <a:chOff x="10292080" y="2600960"/>
            <a:chExt cx="1036320" cy="234000"/>
          </a:xfrm>
        </p:grpSpPr>
        <p:sp>
          <p:nvSpPr>
            <p:cNvPr id="4598" name="Google Shape;4598;p163"/>
            <p:cNvSpPr/>
            <p:nvPr/>
          </p:nvSpPr>
          <p:spPr>
            <a:xfrm>
              <a:off x="10292080" y="2600960"/>
              <a:ext cx="233680" cy="23400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599" name="Google Shape;4599;p163"/>
            <p:cNvSpPr/>
            <p:nvPr/>
          </p:nvSpPr>
          <p:spPr>
            <a:xfrm>
              <a:off x="10693400" y="2600960"/>
              <a:ext cx="233680" cy="234000"/>
            </a:xfrm>
            <a:prstGeom prst="ellipse">
              <a:avLst/>
            </a:prstGeom>
            <a:solidFill>
              <a:srgbClr val="FFC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00" name="Google Shape;4600;p163"/>
            <p:cNvSpPr/>
            <p:nvPr/>
          </p:nvSpPr>
          <p:spPr>
            <a:xfrm>
              <a:off x="11094720" y="2600960"/>
              <a:ext cx="233680" cy="234000"/>
            </a:xfrm>
            <a:prstGeom prst="ellipse">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grpSp>
        <p:nvGrpSpPr>
          <p:cNvPr id="4601" name="Google Shape;4601;p163"/>
          <p:cNvGrpSpPr/>
          <p:nvPr/>
        </p:nvGrpSpPr>
        <p:grpSpPr>
          <a:xfrm>
            <a:off x="10342880" y="3138948"/>
            <a:ext cx="1036320" cy="234000"/>
            <a:chOff x="10292080" y="2600960"/>
            <a:chExt cx="1036320" cy="234000"/>
          </a:xfrm>
        </p:grpSpPr>
        <p:sp>
          <p:nvSpPr>
            <p:cNvPr id="4602" name="Google Shape;4602;p163"/>
            <p:cNvSpPr/>
            <p:nvPr/>
          </p:nvSpPr>
          <p:spPr>
            <a:xfrm>
              <a:off x="10292080" y="2600960"/>
              <a:ext cx="233680" cy="23400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03" name="Google Shape;4603;p163"/>
            <p:cNvSpPr/>
            <p:nvPr/>
          </p:nvSpPr>
          <p:spPr>
            <a:xfrm>
              <a:off x="10693400" y="2600960"/>
              <a:ext cx="233680" cy="234000"/>
            </a:xfrm>
            <a:prstGeom prst="ellipse">
              <a:avLst/>
            </a:prstGeom>
            <a:solidFill>
              <a:srgbClr val="FFC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04" name="Google Shape;4604;p163"/>
            <p:cNvSpPr/>
            <p:nvPr/>
          </p:nvSpPr>
          <p:spPr>
            <a:xfrm>
              <a:off x="11094720" y="2600960"/>
              <a:ext cx="233680" cy="234000"/>
            </a:xfrm>
            <a:prstGeom prst="ellipse">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grpSp>
        <p:nvGrpSpPr>
          <p:cNvPr id="4605" name="Google Shape;4605;p163"/>
          <p:cNvGrpSpPr/>
          <p:nvPr/>
        </p:nvGrpSpPr>
        <p:grpSpPr>
          <a:xfrm>
            <a:off x="10342880" y="3736021"/>
            <a:ext cx="1036320" cy="234000"/>
            <a:chOff x="10292080" y="2600960"/>
            <a:chExt cx="1036320" cy="234000"/>
          </a:xfrm>
        </p:grpSpPr>
        <p:sp>
          <p:nvSpPr>
            <p:cNvPr id="4606" name="Google Shape;4606;p163"/>
            <p:cNvSpPr/>
            <p:nvPr/>
          </p:nvSpPr>
          <p:spPr>
            <a:xfrm>
              <a:off x="10292080" y="2600960"/>
              <a:ext cx="233680" cy="23400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07" name="Google Shape;4607;p163"/>
            <p:cNvSpPr/>
            <p:nvPr/>
          </p:nvSpPr>
          <p:spPr>
            <a:xfrm>
              <a:off x="10693400" y="2600960"/>
              <a:ext cx="233680" cy="234000"/>
            </a:xfrm>
            <a:prstGeom prst="ellipse">
              <a:avLst/>
            </a:prstGeom>
            <a:solidFill>
              <a:srgbClr val="FFC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08" name="Google Shape;4608;p163"/>
            <p:cNvSpPr/>
            <p:nvPr/>
          </p:nvSpPr>
          <p:spPr>
            <a:xfrm>
              <a:off x="11094720" y="2600960"/>
              <a:ext cx="233680" cy="234000"/>
            </a:xfrm>
            <a:prstGeom prst="ellipse">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grpSp>
        <p:nvGrpSpPr>
          <p:cNvPr id="4609" name="Google Shape;4609;p163"/>
          <p:cNvGrpSpPr/>
          <p:nvPr/>
        </p:nvGrpSpPr>
        <p:grpSpPr>
          <a:xfrm>
            <a:off x="10342880" y="4333094"/>
            <a:ext cx="1036320" cy="234000"/>
            <a:chOff x="10292080" y="2600960"/>
            <a:chExt cx="1036320" cy="234000"/>
          </a:xfrm>
        </p:grpSpPr>
        <p:sp>
          <p:nvSpPr>
            <p:cNvPr id="4610" name="Google Shape;4610;p163"/>
            <p:cNvSpPr/>
            <p:nvPr/>
          </p:nvSpPr>
          <p:spPr>
            <a:xfrm>
              <a:off x="10292080" y="2600960"/>
              <a:ext cx="233680" cy="23400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11" name="Google Shape;4611;p163"/>
            <p:cNvSpPr/>
            <p:nvPr/>
          </p:nvSpPr>
          <p:spPr>
            <a:xfrm>
              <a:off x="10693400" y="2600960"/>
              <a:ext cx="233680" cy="234000"/>
            </a:xfrm>
            <a:prstGeom prst="ellipse">
              <a:avLst/>
            </a:prstGeom>
            <a:solidFill>
              <a:srgbClr val="FFC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12" name="Google Shape;4612;p163"/>
            <p:cNvSpPr/>
            <p:nvPr/>
          </p:nvSpPr>
          <p:spPr>
            <a:xfrm>
              <a:off x="11094720" y="2600960"/>
              <a:ext cx="233680" cy="234000"/>
            </a:xfrm>
            <a:prstGeom prst="ellipse">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grpSp>
        <p:nvGrpSpPr>
          <p:cNvPr id="4613" name="Google Shape;4613;p163"/>
          <p:cNvGrpSpPr/>
          <p:nvPr/>
        </p:nvGrpSpPr>
        <p:grpSpPr>
          <a:xfrm>
            <a:off x="10342880" y="4930167"/>
            <a:ext cx="1036320" cy="234000"/>
            <a:chOff x="10292080" y="2600960"/>
            <a:chExt cx="1036320" cy="234000"/>
          </a:xfrm>
        </p:grpSpPr>
        <p:sp>
          <p:nvSpPr>
            <p:cNvPr id="4614" name="Google Shape;4614;p163"/>
            <p:cNvSpPr/>
            <p:nvPr/>
          </p:nvSpPr>
          <p:spPr>
            <a:xfrm>
              <a:off x="10292080" y="2600960"/>
              <a:ext cx="233680" cy="23400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15" name="Google Shape;4615;p163"/>
            <p:cNvSpPr/>
            <p:nvPr/>
          </p:nvSpPr>
          <p:spPr>
            <a:xfrm>
              <a:off x="10693400" y="2600960"/>
              <a:ext cx="233680" cy="234000"/>
            </a:xfrm>
            <a:prstGeom prst="ellipse">
              <a:avLst/>
            </a:prstGeom>
            <a:solidFill>
              <a:srgbClr val="FFC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16" name="Google Shape;4616;p163"/>
            <p:cNvSpPr/>
            <p:nvPr/>
          </p:nvSpPr>
          <p:spPr>
            <a:xfrm>
              <a:off x="11094720" y="2600960"/>
              <a:ext cx="233680" cy="234000"/>
            </a:xfrm>
            <a:prstGeom prst="ellipse">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grpSp>
        <p:nvGrpSpPr>
          <p:cNvPr id="4617" name="Google Shape;4617;p163"/>
          <p:cNvGrpSpPr/>
          <p:nvPr/>
        </p:nvGrpSpPr>
        <p:grpSpPr>
          <a:xfrm>
            <a:off x="10342880" y="5527240"/>
            <a:ext cx="1036320" cy="234000"/>
            <a:chOff x="10292080" y="2600960"/>
            <a:chExt cx="1036320" cy="234000"/>
          </a:xfrm>
        </p:grpSpPr>
        <p:sp>
          <p:nvSpPr>
            <p:cNvPr id="4618" name="Google Shape;4618;p163"/>
            <p:cNvSpPr/>
            <p:nvPr/>
          </p:nvSpPr>
          <p:spPr>
            <a:xfrm>
              <a:off x="10292080" y="2600960"/>
              <a:ext cx="233680" cy="23400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19" name="Google Shape;4619;p163"/>
            <p:cNvSpPr/>
            <p:nvPr/>
          </p:nvSpPr>
          <p:spPr>
            <a:xfrm>
              <a:off x="10693400" y="2600960"/>
              <a:ext cx="233680" cy="234000"/>
            </a:xfrm>
            <a:prstGeom prst="ellipse">
              <a:avLst/>
            </a:prstGeom>
            <a:solidFill>
              <a:srgbClr val="FFC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20" name="Google Shape;4620;p163"/>
            <p:cNvSpPr/>
            <p:nvPr/>
          </p:nvSpPr>
          <p:spPr>
            <a:xfrm>
              <a:off x="11094720" y="2600960"/>
              <a:ext cx="233680" cy="234000"/>
            </a:xfrm>
            <a:prstGeom prst="ellipse">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sp>
        <p:nvSpPr>
          <p:cNvPr id="4621" name="Google Shape;4621;p16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25" name="Shape 4625"/>
        <p:cNvGrpSpPr/>
        <p:nvPr/>
      </p:nvGrpSpPr>
      <p:grpSpPr>
        <a:xfrm>
          <a:off x="0" y="0"/>
          <a:ext cx="0" cy="0"/>
          <a:chOff x="0" y="0"/>
          <a:chExt cx="0" cy="0"/>
        </a:xfrm>
      </p:grpSpPr>
      <p:sp>
        <p:nvSpPr>
          <p:cNvPr id="4626" name="Google Shape;4626;p164"/>
          <p:cNvSpPr/>
          <p:nvPr/>
        </p:nvSpPr>
        <p:spPr>
          <a:xfrm>
            <a:off x="7657718" y="1635134"/>
            <a:ext cx="4140743" cy="4325821"/>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627" name="Google Shape;4627;p16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Harvey Ball Comparison Matrix</a:t>
            </a:r>
            <a:endParaRPr/>
          </a:p>
        </p:txBody>
      </p:sp>
      <p:graphicFrame>
        <p:nvGraphicFramePr>
          <p:cNvPr id="4628" name="Google Shape;4628;p164"/>
          <p:cNvGraphicFramePr/>
          <p:nvPr/>
        </p:nvGraphicFramePr>
        <p:xfrm>
          <a:off x="363794" y="2067119"/>
          <a:ext cx="3000000" cy="3000000"/>
        </p:xfrm>
        <a:graphic>
          <a:graphicData uri="http://schemas.openxmlformats.org/drawingml/2006/table">
            <a:tbl>
              <a:tblPr bandRow="1" firstRow="1">
                <a:noFill/>
                <a:tableStyleId>{E03F8450-C5D5-4EAF-8B33-4EFE539EC458}</a:tableStyleId>
              </a:tblPr>
              <a:tblGrid>
                <a:gridCol w="1618475"/>
                <a:gridCol w="1618475"/>
                <a:gridCol w="1618475"/>
                <a:gridCol w="1618475"/>
              </a:tblGrid>
              <a:tr h="581175">
                <a:tc>
                  <a:txBody>
                    <a:bodyPr/>
                    <a:lstStyle/>
                    <a:p>
                      <a:pPr indent="0" lvl="0" marL="0" marR="0" rtl="0" algn="l">
                        <a:lnSpc>
                          <a:spcPct val="100000"/>
                        </a:lnSpc>
                        <a:spcBef>
                          <a:spcPts val="0"/>
                        </a:spcBef>
                        <a:spcAft>
                          <a:spcPts val="0"/>
                        </a:spcAft>
                        <a:buClr>
                          <a:schemeClr val="lt1"/>
                        </a:buClr>
                        <a:buSzPts val="1300"/>
                        <a:buFont typeface="Montserrat"/>
                        <a:buNone/>
                      </a:pPr>
                      <a:r>
                        <a:rPr b="1" i="0" lang="en-US" sz="1300" u="none" cap="none" strike="noStrike">
                          <a:solidFill>
                            <a:schemeClr val="lt1"/>
                          </a:solidFill>
                          <a:latin typeface="Montserrat"/>
                          <a:ea typeface="Montserrat"/>
                          <a:cs typeface="Montserrat"/>
                          <a:sym typeface="Montserrat"/>
                        </a:rPr>
                        <a:t>Lorem ipsum dolor </a:t>
                      </a:r>
                      <a:endParaRPr b="1" i="0" sz="13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300"/>
                        <a:buFont typeface="Montserrat"/>
                        <a:buNone/>
                      </a:pPr>
                      <a:r>
                        <a:rPr b="1" i="0" lang="en-US" sz="1300" u="none" cap="none" strike="noStrike">
                          <a:solidFill>
                            <a:schemeClr val="lt1"/>
                          </a:solidFill>
                          <a:latin typeface="Montserrat"/>
                          <a:ea typeface="Montserrat"/>
                          <a:cs typeface="Montserrat"/>
                          <a:sym typeface="Montserrat"/>
                        </a:rPr>
                        <a:t>Lorem ipsum dolor </a:t>
                      </a:r>
                      <a:endParaRPr b="1" i="0" sz="13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300"/>
                        <a:buFont typeface="Montserrat"/>
                        <a:buNone/>
                      </a:pPr>
                      <a:r>
                        <a:rPr b="1" i="0" lang="en-US" sz="1300" u="none" cap="none" strike="noStrike">
                          <a:solidFill>
                            <a:schemeClr val="lt1"/>
                          </a:solidFill>
                          <a:latin typeface="Montserrat"/>
                          <a:ea typeface="Montserrat"/>
                          <a:cs typeface="Montserrat"/>
                          <a:sym typeface="Montserrat"/>
                        </a:rPr>
                        <a:t>Lorem ipsum dolor </a:t>
                      </a:r>
                      <a:endParaRPr b="1" i="0" sz="13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300"/>
                        <a:buFont typeface="Montserrat"/>
                        <a:buNone/>
                      </a:pPr>
                      <a:r>
                        <a:rPr b="1" i="0" lang="en-US" sz="1300" u="none" cap="none" strike="noStrike">
                          <a:solidFill>
                            <a:schemeClr val="lt1"/>
                          </a:solidFill>
                          <a:latin typeface="Montserrat"/>
                          <a:ea typeface="Montserrat"/>
                          <a:cs typeface="Montserrat"/>
                          <a:sym typeface="Montserrat"/>
                        </a:rPr>
                        <a:t>Lorem ipsum dolor </a:t>
                      </a:r>
                      <a:endParaRPr b="1" i="0" sz="13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r>
              <a:tr h="778850">
                <a:tc>
                  <a:txBody>
                    <a:bodyPr/>
                    <a:lstStyle/>
                    <a:p>
                      <a:pPr indent="0" lvl="0" marL="0" marR="0" rtl="0" algn="l">
                        <a:lnSpc>
                          <a:spcPct val="100000"/>
                        </a:lnSpc>
                        <a:spcBef>
                          <a:spcPts val="0"/>
                        </a:spcBef>
                        <a:spcAft>
                          <a:spcPts val="0"/>
                        </a:spcAft>
                        <a:buClr>
                          <a:srgbClr val="1A1A1A"/>
                        </a:buClr>
                        <a:buSzPts val="1300"/>
                        <a:buFont typeface="Montserrat"/>
                        <a:buNone/>
                      </a:pPr>
                      <a:r>
                        <a:rPr b="1" i="0" lang="en-US" sz="1300" u="none" cap="none" strike="noStrike">
                          <a:solidFill>
                            <a:srgbClr val="1A1A1A"/>
                          </a:solidFill>
                          <a:latin typeface="Montserrat"/>
                          <a:ea typeface="Montserrat"/>
                          <a:cs typeface="Montserrat"/>
                          <a:sym typeface="Montserrat"/>
                        </a:rPr>
                        <a:t>Lorem ipsum dolor </a:t>
                      </a:r>
                      <a:endParaRPr b="1" i="0" sz="13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BFBFBF"/>
                      </a:solidFill>
                      <a:prstDash val="solid"/>
                      <a:round/>
                      <a:headEnd len="sm" w="sm" type="none"/>
                      <a:tailEnd len="sm" w="sm" type="none"/>
                    </a:lnB>
                  </a:tcPr>
                </a:tc>
              </a:tr>
              <a:tr h="778850">
                <a:tc>
                  <a:txBody>
                    <a:bodyPr/>
                    <a:lstStyle/>
                    <a:p>
                      <a:pPr indent="0" lvl="0" marL="0" marR="0" rtl="0" algn="l">
                        <a:lnSpc>
                          <a:spcPct val="100000"/>
                        </a:lnSpc>
                        <a:spcBef>
                          <a:spcPts val="0"/>
                        </a:spcBef>
                        <a:spcAft>
                          <a:spcPts val="0"/>
                        </a:spcAft>
                        <a:buClr>
                          <a:srgbClr val="1A1A1A"/>
                        </a:buClr>
                        <a:buSzPts val="1300"/>
                        <a:buFont typeface="Montserrat"/>
                        <a:buNone/>
                      </a:pPr>
                      <a:r>
                        <a:rPr b="1" i="0" lang="en-US" sz="1300" u="none" cap="none" strike="noStrike">
                          <a:solidFill>
                            <a:srgbClr val="1A1A1A"/>
                          </a:solidFill>
                          <a:latin typeface="Montserrat"/>
                          <a:ea typeface="Montserrat"/>
                          <a:cs typeface="Montserrat"/>
                          <a:sym typeface="Montserrat"/>
                        </a:rPr>
                        <a:t>Lorem ipsum dolor </a:t>
                      </a:r>
                      <a:endParaRPr b="1" i="0" sz="13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tcPr>
                </a:tc>
              </a:tr>
              <a:tr h="778850">
                <a:tc>
                  <a:txBody>
                    <a:bodyPr/>
                    <a:lstStyle/>
                    <a:p>
                      <a:pPr indent="0" lvl="0" marL="0" marR="0" rtl="0" algn="l">
                        <a:lnSpc>
                          <a:spcPct val="100000"/>
                        </a:lnSpc>
                        <a:spcBef>
                          <a:spcPts val="0"/>
                        </a:spcBef>
                        <a:spcAft>
                          <a:spcPts val="0"/>
                        </a:spcAft>
                        <a:buClr>
                          <a:srgbClr val="1A1A1A"/>
                        </a:buClr>
                        <a:buSzPts val="1300"/>
                        <a:buFont typeface="Montserrat"/>
                        <a:buNone/>
                      </a:pPr>
                      <a:r>
                        <a:rPr b="1" i="0" lang="en-US" sz="1300" u="none" cap="none" strike="noStrike">
                          <a:solidFill>
                            <a:srgbClr val="1A1A1A"/>
                          </a:solidFill>
                          <a:latin typeface="Montserrat"/>
                          <a:ea typeface="Montserrat"/>
                          <a:cs typeface="Montserrat"/>
                          <a:sym typeface="Montserrat"/>
                        </a:rPr>
                        <a:t>Lorem ipsum dolor </a:t>
                      </a:r>
                      <a:endParaRPr b="1" i="0" sz="13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12700">
                      <a:solidFill>
                        <a:srgbClr val="BFBFBF"/>
                      </a:solidFill>
                      <a:prstDash val="solid"/>
                      <a:round/>
                      <a:headEnd len="sm" w="sm" type="none"/>
                      <a:tailEnd len="sm" w="sm" type="none"/>
                    </a:lnB>
                  </a:tcPr>
                </a:tc>
              </a:tr>
              <a:tr h="778850">
                <a:tc>
                  <a:txBody>
                    <a:bodyPr/>
                    <a:lstStyle/>
                    <a:p>
                      <a:pPr indent="0" lvl="0" marL="0" marR="0" rtl="0" algn="l">
                        <a:lnSpc>
                          <a:spcPct val="100000"/>
                        </a:lnSpc>
                        <a:spcBef>
                          <a:spcPts val="0"/>
                        </a:spcBef>
                        <a:spcAft>
                          <a:spcPts val="0"/>
                        </a:spcAft>
                        <a:buClr>
                          <a:srgbClr val="1A1A1A"/>
                        </a:buClr>
                        <a:buSzPts val="1300"/>
                        <a:buFont typeface="Montserrat"/>
                        <a:buNone/>
                      </a:pPr>
                      <a:r>
                        <a:rPr b="1" i="0" lang="en-US" sz="1300" u="none" cap="none" strike="noStrike">
                          <a:solidFill>
                            <a:srgbClr val="1A1A1A"/>
                          </a:solidFill>
                          <a:latin typeface="Montserrat"/>
                          <a:ea typeface="Montserrat"/>
                          <a:cs typeface="Montserrat"/>
                          <a:sym typeface="Montserrat"/>
                        </a:rPr>
                        <a:t>Lorem ipsum dolor </a:t>
                      </a:r>
                      <a:endParaRPr b="1" i="0" sz="13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6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4629" name="Google Shape;4629;p164"/>
          <p:cNvGrpSpPr/>
          <p:nvPr/>
        </p:nvGrpSpPr>
        <p:grpSpPr>
          <a:xfrm>
            <a:off x="363794" y="1406071"/>
            <a:ext cx="6473884" cy="424144"/>
            <a:chOff x="363794" y="1525675"/>
            <a:chExt cx="2402555" cy="424144"/>
          </a:xfrm>
        </p:grpSpPr>
        <p:sp>
          <p:nvSpPr>
            <p:cNvPr id="4630" name="Google Shape;4630;p164"/>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a:t>
              </a:r>
              <a:endParaRPr/>
            </a:p>
          </p:txBody>
        </p:sp>
        <p:cxnSp>
          <p:nvCxnSpPr>
            <p:cNvPr id="4631" name="Google Shape;4631;p164"/>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grpSp>
        <p:nvGrpSpPr>
          <p:cNvPr id="4632" name="Google Shape;4632;p164"/>
          <p:cNvGrpSpPr/>
          <p:nvPr/>
        </p:nvGrpSpPr>
        <p:grpSpPr>
          <a:xfrm>
            <a:off x="2509850" y="3592691"/>
            <a:ext cx="439314" cy="439316"/>
            <a:chOff x="5126935" y="2504703"/>
            <a:chExt cx="1931775" cy="1931784"/>
          </a:xfrm>
        </p:grpSpPr>
        <p:sp>
          <p:nvSpPr>
            <p:cNvPr id="4633" name="Google Shape;4633;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34" name="Google Shape;4634;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35" name="Google Shape;4635;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36" name="Google Shape;4636;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637" name="Google Shape;4637;p164"/>
          <p:cNvGrpSpPr/>
          <p:nvPr/>
        </p:nvGrpSpPr>
        <p:grpSpPr>
          <a:xfrm>
            <a:off x="2509850" y="2816795"/>
            <a:ext cx="439314" cy="439316"/>
            <a:chOff x="5126935" y="2504703"/>
            <a:chExt cx="1931775" cy="1931784"/>
          </a:xfrm>
        </p:grpSpPr>
        <p:sp>
          <p:nvSpPr>
            <p:cNvPr id="4638" name="Google Shape;4638;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39" name="Google Shape;4639;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40" name="Google Shape;4640;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41" name="Google Shape;4641;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642" name="Google Shape;4642;p164"/>
          <p:cNvGrpSpPr/>
          <p:nvPr/>
        </p:nvGrpSpPr>
        <p:grpSpPr>
          <a:xfrm>
            <a:off x="4153811" y="3592691"/>
            <a:ext cx="439314" cy="439316"/>
            <a:chOff x="5126935" y="2504703"/>
            <a:chExt cx="1931775" cy="1931784"/>
          </a:xfrm>
        </p:grpSpPr>
        <p:sp>
          <p:nvSpPr>
            <p:cNvPr id="4643" name="Google Shape;4643;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44" name="Google Shape;4644;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45" name="Google Shape;4645;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46" name="Google Shape;4646;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647" name="Google Shape;4647;p164"/>
          <p:cNvGrpSpPr/>
          <p:nvPr/>
        </p:nvGrpSpPr>
        <p:grpSpPr>
          <a:xfrm>
            <a:off x="5797772" y="3592691"/>
            <a:ext cx="439314" cy="439316"/>
            <a:chOff x="5126935" y="2504703"/>
            <a:chExt cx="1931775" cy="1931784"/>
          </a:xfrm>
        </p:grpSpPr>
        <p:sp>
          <p:nvSpPr>
            <p:cNvPr id="4648" name="Google Shape;4648;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49" name="Google Shape;4649;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50" name="Google Shape;4650;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51" name="Google Shape;4651;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652" name="Google Shape;4652;p164"/>
          <p:cNvGrpSpPr/>
          <p:nvPr/>
        </p:nvGrpSpPr>
        <p:grpSpPr>
          <a:xfrm>
            <a:off x="4153811" y="2816795"/>
            <a:ext cx="439314" cy="439316"/>
            <a:chOff x="5126935" y="2504703"/>
            <a:chExt cx="1931775" cy="1931784"/>
          </a:xfrm>
        </p:grpSpPr>
        <p:sp>
          <p:nvSpPr>
            <p:cNvPr id="4653" name="Google Shape;4653;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54" name="Google Shape;4654;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55" name="Google Shape;4655;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56" name="Google Shape;4656;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657" name="Google Shape;4657;p164"/>
          <p:cNvGrpSpPr/>
          <p:nvPr/>
        </p:nvGrpSpPr>
        <p:grpSpPr>
          <a:xfrm>
            <a:off x="5797772" y="2816795"/>
            <a:ext cx="439314" cy="439316"/>
            <a:chOff x="5126935" y="2504703"/>
            <a:chExt cx="1931775" cy="1931784"/>
          </a:xfrm>
        </p:grpSpPr>
        <p:sp>
          <p:nvSpPr>
            <p:cNvPr id="4658" name="Google Shape;4658;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59" name="Google Shape;4659;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60" name="Google Shape;4660;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61" name="Google Shape;4661;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662" name="Google Shape;4662;p164"/>
          <p:cNvGrpSpPr/>
          <p:nvPr/>
        </p:nvGrpSpPr>
        <p:grpSpPr>
          <a:xfrm>
            <a:off x="5797772" y="4368587"/>
            <a:ext cx="439314" cy="439316"/>
            <a:chOff x="5126935" y="2504703"/>
            <a:chExt cx="1931775" cy="1931784"/>
          </a:xfrm>
        </p:grpSpPr>
        <p:sp>
          <p:nvSpPr>
            <p:cNvPr id="4663" name="Google Shape;4663;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64" name="Google Shape;4664;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65" name="Google Shape;4665;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66" name="Google Shape;4666;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667" name="Google Shape;4667;p164"/>
          <p:cNvGrpSpPr/>
          <p:nvPr/>
        </p:nvGrpSpPr>
        <p:grpSpPr>
          <a:xfrm>
            <a:off x="4153811" y="4368587"/>
            <a:ext cx="439314" cy="439316"/>
            <a:chOff x="5126935" y="2504703"/>
            <a:chExt cx="1931775" cy="1931784"/>
          </a:xfrm>
        </p:grpSpPr>
        <p:sp>
          <p:nvSpPr>
            <p:cNvPr id="4668" name="Google Shape;4668;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69" name="Google Shape;4669;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70" name="Google Shape;4670;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71" name="Google Shape;4671;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672" name="Google Shape;4672;p164"/>
          <p:cNvGrpSpPr/>
          <p:nvPr/>
        </p:nvGrpSpPr>
        <p:grpSpPr>
          <a:xfrm>
            <a:off x="2509850" y="5144484"/>
            <a:ext cx="439314" cy="439316"/>
            <a:chOff x="5126935" y="2504703"/>
            <a:chExt cx="1931775" cy="1931784"/>
          </a:xfrm>
        </p:grpSpPr>
        <p:sp>
          <p:nvSpPr>
            <p:cNvPr id="4673" name="Google Shape;4673;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74" name="Google Shape;4674;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75" name="Google Shape;4675;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76" name="Google Shape;4676;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677" name="Google Shape;4677;p164"/>
          <p:cNvGrpSpPr/>
          <p:nvPr/>
        </p:nvGrpSpPr>
        <p:grpSpPr>
          <a:xfrm>
            <a:off x="2509850" y="4368587"/>
            <a:ext cx="439314" cy="439316"/>
            <a:chOff x="5126935" y="2504703"/>
            <a:chExt cx="1931775" cy="1931784"/>
          </a:xfrm>
        </p:grpSpPr>
        <p:sp>
          <p:nvSpPr>
            <p:cNvPr id="4678" name="Google Shape;4678;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79" name="Google Shape;4679;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80" name="Google Shape;4680;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81" name="Google Shape;4681;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682" name="Google Shape;4682;p164"/>
          <p:cNvGrpSpPr/>
          <p:nvPr/>
        </p:nvGrpSpPr>
        <p:grpSpPr>
          <a:xfrm>
            <a:off x="4153811" y="5144484"/>
            <a:ext cx="439314" cy="439316"/>
            <a:chOff x="5126935" y="2504703"/>
            <a:chExt cx="1931775" cy="1931784"/>
          </a:xfrm>
        </p:grpSpPr>
        <p:sp>
          <p:nvSpPr>
            <p:cNvPr id="4683" name="Google Shape;4683;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84" name="Google Shape;4684;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85" name="Google Shape;4685;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86" name="Google Shape;4686;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687" name="Google Shape;4687;p164"/>
          <p:cNvGrpSpPr/>
          <p:nvPr/>
        </p:nvGrpSpPr>
        <p:grpSpPr>
          <a:xfrm>
            <a:off x="5797772" y="5144484"/>
            <a:ext cx="439314" cy="439316"/>
            <a:chOff x="5126935" y="2504703"/>
            <a:chExt cx="1931775" cy="1931784"/>
          </a:xfrm>
        </p:grpSpPr>
        <p:sp>
          <p:nvSpPr>
            <p:cNvPr id="4688" name="Google Shape;4688;p164"/>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89" name="Google Shape;4689;p164"/>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90" name="Google Shape;4690;p164"/>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691" name="Google Shape;4691;p164"/>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sp>
        <p:nvSpPr>
          <p:cNvPr id="4692" name="Google Shape;4692;p164"/>
          <p:cNvSpPr/>
          <p:nvPr/>
        </p:nvSpPr>
        <p:spPr>
          <a:xfrm>
            <a:off x="7024834" y="1845091"/>
            <a:ext cx="445728" cy="3918557"/>
          </a:xfrm>
          <a:prstGeom prst="rightBrace">
            <a:avLst>
              <a:gd fmla="val 8333" name="adj1"/>
              <a:gd fmla="val 50000" name="adj2"/>
            </a:avLst>
          </a:prstGeom>
          <a:noFill/>
          <a:ln cap="flat" cmpd="sng" w="952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grpSp>
        <p:nvGrpSpPr>
          <p:cNvPr id="4693" name="Google Shape;4693;p164"/>
          <p:cNvGrpSpPr/>
          <p:nvPr/>
        </p:nvGrpSpPr>
        <p:grpSpPr>
          <a:xfrm>
            <a:off x="7922482" y="2512598"/>
            <a:ext cx="685223" cy="685223"/>
            <a:chOff x="1390775" y="1390753"/>
            <a:chExt cx="1493520" cy="1493520"/>
          </a:xfrm>
        </p:grpSpPr>
        <p:sp>
          <p:nvSpPr>
            <p:cNvPr id="4694" name="Google Shape;4694;p164"/>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695" name="Google Shape;4695;p164"/>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4696" name="Google Shape;4696;p164"/>
          <p:cNvSpPr txBox="1"/>
          <p:nvPr/>
        </p:nvSpPr>
        <p:spPr>
          <a:xfrm>
            <a:off x="8808335" y="2382959"/>
            <a:ext cx="2789498" cy="25927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2"/>
                </a:solidFill>
                <a:latin typeface="Montserrat"/>
                <a:ea typeface="Montserrat"/>
                <a:cs typeface="Montserrat"/>
                <a:sym typeface="Montserrat"/>
              </a:rPr>
              <a:t>Lorem ipsum dolor </a:t>
            </a:r>
            <a:endParaRPr b="1" sz="1400">
              <a:solidFill>
                <a:schemeClr val="accent2"/>
              </a:solidFill>
              <a:latin typeface="Montserrat"/>
              <a:ea typeface="Montserrat"/>
              <a:cs typeface="Montserrat"/>
              <a:sym typeface="Montserrat"/>
            </a:endParaRPr>
          </a:p>
        </p:txBody>
      </p:sp>
      <p:sp>
        <p:nvSpPr>
          <p:cNvPr id="4697" name="Google Shape;4697;p164"/>
          <p:cNvSpPr txBox="1"/>
          <p:nvPr/>
        </p:nvSpPr>
        <p:spPr>
          <a:xfrm>
            <a:off x="8808334" y="2642238"/>
            <a:ext cx="2789498" cy="77960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4698" name="Google Shape;4698;p164"/>
          <p:cNvSpPr txBox="1"/>
          <p:nvPr/>
        </p:nvSpPr>
        <p:spPr>
          <a:xfrm>
            <a:off x="8808335" y="3482150"/>
            <a:ext cx="2789498" cy="25927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2"/>
                </a:solidFill>
                <a:latin typeface="Montserrat"/>
                <a:ea typeface="Montserrat"/>
                <a:cs typeface="Montserrat"/>
                <a:sym typeface="Montserrat"/>
              </a:rPr>
              <a:t>Lorem ipsum dolor </a:t>
            </a:r>
            <a:endParaRPr b="1" sz="1400">
              <a:solidFill>
                <a:schemeClr val="accent2"/>
              </a:solidFill>
              <a:latin typeface="Montserrat"/>
              <a:ea typeface="Montserrat"/>
              <a:cs typeface="Montserrat"/>
              <a:sym typeface="Montserrat"/>
            </a:endParaRPr>
          </a:p>
        </p:txBody>
      </p:sp>
      <p:sp>
        <p:nvSpPr>
          <p:cNvPr id="4699" name="Google Shape;4699;p164"/>
          <p:cNvSpPr txBox="1"/>
          <p:nvPr/>
        </p:nvSpPr>
        <p:spPr>
          <a:xfrm>
            <a:off x="8808334" y="3741429"/>
            <a:ext cx="2789498" cy="77960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4700" name="Google Shape;4700;p164"/>
          <p:cNvSpPr txBox="1"/>
          <p:nvPr/>
        </p:nvSpPr>
        <p:spPr>
          <a:xfrm>
            <a:off x="8808335" y="4581340"/>
            <a:ext cx="2789498" cy="25927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2"/>
                </a:solidFill>
                <a:latin typeface="Montserrat"/>
                <a:ea typeface="Montserrat"/>
                <a:cs typeface="Montserrat"/>
                <a:sym typeface="Montserrat"/>
              </a:rPr>
              <a:t>Lorem ipsum dolor </a:t>
            </a:r>
            <a:endParaRPr b="1" sz="1400">
              <a:solidFill>
                <a:schemeClr val="accent2"/>
              </a:solidFill>
              <a:latin typeface="Montserrat"/>
              <a:ea typeface="Montserrat"/>
              <a:cs typeface="Montserrat"/>
              <a:sym typeface="Montserrat"/>
            </a:endParaRPr>
          </a:p>
        </p:txBody>
      </p:sp>
      <p:sp>
        <p:nvSpPr>
          <p:cNvPr id="4701" name="Google Shape;4701;p164"/>
          <p:cNvSpPr txBox="1"/>
          <p:nvPr/>
        </p:nvSpPr>
        <p:spPr>
          <a:xfrm>
            <a:off x="8808334" y="4840619"/>
            <a:ext cx="2789498" cy="779605"/>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nvGrpSpPr>
          <p:cNvPr id="4702" name="Google Shape;4702;p164"/>
          <p:cNvGrpSpPr/>
          <p:nvPr/>
        </p:nvGrpSpPr>
        <p:grpSpPr>
          <a:xfrm>
            <a:off x="7922482" y="3658981"/>
            <a:ext cx="685223" cy="685223"/>
            <a:chOff x="1390775" y="1390753"/>
            <a:chExt cx="1493520" cy="1493520"/>
          </a:xfrm>
        </p:grpSpPr>
        <p:sp>
          <p:nvSpPr>
            <p:cNvPr id="4703" name="Google Shape;4703;p164"/>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704" name="Google Shape;4704;p164"/>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4705" name="Google Shape;4705;p164"/>
          <p:cNvGrpSpPr/>
          <p:nvPr/>
        </p:nvGrpSpPr>
        <p:grpSpPr>
          <a:xfrm>
            <a:off x="7922482" y="4758171"/>
            <a:ext cx="685223" cy="685223"/>
            <a:chOff x="1390775" y="1390753"/>
            <a:chExt cx="1493520" cy="1493520"/>
          </a:xfrm>
        </p:grpSpPr>
        <p:sp>
          <p:nvSpPr>
            <p:cNvPr id="4706" name="Google Shape;4706;p164"/>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4707" name="Google Shape;4707;p164"/>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4708" name="Google Shape;4708;p164"/>
          <p:cNvSpPr txBox="1"/>
          <p:nvPr/>
        </p:nvSpPr>
        <p:spPr>
          <a:xfrm>
            <a:off x="7880583" y="1844485"/>
            <a:ext cx="3717249"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Lorem ipsum</a:t>
            </a:r>
            <a:endParaRPr b="1" sz="1600">
              <a:solidFill>
                <a:schemeClr val="dk2"/>
              </a:solidFill>
              <a:latin typeface="Montserrat"/>
              <a:ea typeface="Montserrat"/>
              <a:cs typeface="Montserrat"/>
              <a:sym typeface="Montserrat"/>
            </a:endParaRPr>
          </a:p>
        </p:txBody>
      </p:sp>
      <p:sp>
        <p:nvSpPr>
          <p:cNvPr id="4709" name="Google Shape;4709;p16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3" name="Shape 4713"/>
        <p:cNvGrpSpPr/>
        <p:nvPr/>
      </p:nvGrpSpPr>
      <p:grpSpPr>
        <a:xfrm>
          <a:off x="0" y="0"/>
          <a:ext cx="0" cy="0"/>
          <a:chOff x="0" y="0"/>
          <a:chExt cx="0" cy="0"/>
        </a:xfrm>
      </p:grpSpPr>
      <p:sp>
        <p:nvSpPr>
          <p:cNvPr id="4714" name="Google Shape;4714;p16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Two-Group Data Table</a:t>
            </a:r>
            <a:endParaRPr/>
          </a:p>
        </p:txBody>
      </p:sp>
      <p:graphicFrame>
        <p:nvGraphicFramePr>
          <p:cNvPr id="4715" name="Google Shape;4715;p165"/>
          <p:cNvGraphicFramePr/>
          <p:nvPr/>
        </p:nvGraphicFramePr>
        <p:xfrm>
          <a:off x="363794" y="2101096"/>
          <a:ext cx="3000000" cy="3000000"/>
        </p:xfrm>
        <a:graphic>
          <a:graphicData uri="http://schemas.openxmlformats.org/drawingml/2006/table">
            <a:tbl>
              <a:tblPr>
                <a:noFill/>
                <a:tableStyleId>{0002D6F2-EAD4-447E-A907-ECC76440BB21}</a:tableStyleId>
              </a:tblPr>
              <a:tblGrid>
                <a:gridCol w="1808400"/>
                <a:gridCol w="1808400"/>
                <a:gridCol w="1808400"/>
              </a:tblGrid>
              <a:tr h="534075">
                <a:tc>
                  <a:txBody>
                    <a:bodyPr/>
                    <a:lstStyle/>
                    <a:p>
                      <a:pPr indent="0" lvl="0" marL="0" marR="0" rtl="0" algn="l">
                        <a:lnSpc>
                          <a:spcPct val="114000"/>
                        </a:lnSpc>
                        <a:spcBef>
                          <a:spcPts val="0"/>
                        </a:spcBef>
                        <a:spcAft>
                          <a:spcPts val="0"/>
                        </a:spcAft>
                        <a:buNone/>
                      </a:pPr>
                      <a:r>
                        <a:rPr b="1" i="0" lang="en-US" sz="1500" u="none" cap="none" strike="noStrike">
                          <a:solidFill>
                            <a:srgbClr val="1A1A1A"/>
                          </a:solidFill>
                          <a:latin typeface="Montserrat"/>
                          <a:ea typeface="Montserrat"/>
                          <a:cs typeface="Montserrat"/>
                          <a:sym typeface="Montserrat"/>
                        </a:rPr>
                        <a:t>Lorem ipsum </a:t>
                      </a:r>
                      <a:endParaRPr b="1" sz="15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2"/>
                    </a:solidFill>
                  </a:tcPr>
                </a:tc>
                <a:tc>
                  <a:txBody>
                    <a:bodyPr/>
                    <a:lstStyle/>
                    <a:p>
                      <a:pPr indent="0" lvl="0" marL="0" marR="0" rtl="0" algn="l">
                        <a:lnSpc>
                          <a:spcPct val="114000"/>
                        </a:lnSpc>
                        <a:spcBef>
                          <a:spcPts val="0"/>
                        </a:spcBef>
                        <a:spcAft>
                          <a:spcPts val="0"/>
                        </a:spcAft>
                        <a:buNone/>
                      </a:pPr>
                      <a:r>
                        <a:rPr b="1" i="0" lang="en-US" sz="1500" u="none" cap="none" strike="noStrike">
                          <a:solidFill>
                            <a:srgbClr val="1A1A1A"/>
                          </a:solidFill>
                          <a:latin typeface="Montserrat"/>
                          <a:ea typeface="Montserrat"/>
                          <a:cs typeface="Montserrat"/>
                          <a:sym typeface="Montserrat"/>
                        </a:rPr>
                        <a:t>Lorem ipsum </a:t>
                      </a:r>
                      <a:endParaRPr b="1" sz="15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14000"/>
                        </a:lnSpc>
                        <a:spcBef>
                          <a:spcPts val="0"/>
                        </a:spcBef>
                        <a:spcAft>
                          <a:spcPts val="0"/>
                        </a:spcAft>
                        <a:buNone/>
                      </a:pPr>
                      <a:r>
                        <a:rPr b="1" i="0" lang="en-US" sz="1500" u="none" cap="none" strike="noStrike">
                          <a:solidFill>
                            <a:srgbClr val="1A1A1A"/>
                          </a:solidFill>
                          <a:latin typeface="Montserrat"/>
                          <a:ea typeface="Montserrat"/>
                          <a:cs typeface="Montserrat"/>
                          <a:sym typeface="Montserrat"/>
                        </a:rPr>
                        <a:t>Lorem ipsum </a:t>
                      </a:r>
                      <a:endParaRPr b="1" sz="15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r>
              <a:tr h="533400">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Montserrat"/>
                          <a:ea typeface="Montserrat"/>
                          <a:cs typeface="Montserrat"/>
                          <a:sym typeface="Montserrat"/>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tcPr>
                </a:tc>
              </a:tr>
              <a:tr h="533400">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Montserrat"/>
                          <a:ea typeface="Montserrat"/>
                          <a:cs typeface="Montserrat"/>
                          <a:sym typeface="Montserrat"/>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533400">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Montserrat"/>
                          <a:ea typeface="Montserrat"/>
                          <a:cs typeface="Montserrat"/>
                          <a:sym typeface="Montserrat"/>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533400">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Montserrat"/>
                          <a:ea typeface="Montserrat"/>
                          <a:cs typeface="Montserrat"/>
                          <a:sym typeface="Montserrat"/>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4716" name="Google Shape;4716;p165"/>
          <p:cNvGraphicFramePr/>
          <p:nvPr/>
        </p:nvGraphicFramePr>
        <p:xfrm>
          <a:off x="6361093" y="2101096"/>
          <a:ext cx="3000000" cy="3000000"/>
        </p:xfrm>
        <a:graphic>
          <a:graphicData uri="http://schemas.openxmlformats.org/drawingml/2006/table">
            <a:tbl>
              <a:tblPr>
                <a:noFill/>
                <a:tableStyleId>{0002D6F2-EAD4-447E-A907-ECC76440BB21}</a:tableStyleId>
              </a:tblPr>
              <a:tblGrid>
                <a:gridCol w="1808400"/>
                <a:gridCol w="1808400"/>
                <a:gridCol w="1808400"/>
              </a:tblGrid>
              <a:tr h="534075">
                <a:tc>
                  <a:txBody>
                    <a:bodyPr/>
                    <a:lstStyle/>
                    <a:p>
                      <a:pPr indent="0" lvl="0" marL="0" marR="0" rtl="0" algn="l">
                        <a:lnSpc>
                          <a:spcPct val="114000"/>
                        </a:lnSpc>
                        <a:spcBef>
                          <a:spcPts val="0"/>
                        </a:spcBef>
                        <a:spcAft>
                          <a:spcPts val="0"/>
                        </a:spcAft>
                        <a:buNone/>
                      </a:pPr>
                      <a:r>
                        <a:rPr b="1" i="0" lang="en-US" sz="1500" u="none" cap="none" strike="noStrike">
                          <a:solidFill>
                            <a:srgbClr val="1A1A1A"/>
                          </a:solidFill>
                          <a:latin typeface="Montserrat"/>
                          <a:ea typeface="Montserrat"/>
                          <a:cs typeface="Montserrat"/>
                          <a:sym typeface="Montserrat"/>
                        </a:rPr>
                        <a:t>Lorem ipsum </a:t>
                      </a:r>
                      <a:endParaRPr b="1" sz="15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2"/>
                    </a:solidFill>
                  </a:tcPr>
                </a:tc>
                <a:tc>
                  <a:txBody>
                    <a:bodyPr/>
                    <a:lstStyle/>
                    <a:p>
                      <a:pPr indent="0" lvl="0" marL="0" marR="0" rtl="0" algn="l">
                        <a:lnSpc>
                          <a:spcPct val="114000"/>
                        </a:lnSpc>
                        <a:spcBef>
                          <a:spcPts val="0"/>
                        </a:spcBef>
                        <a:spcAft>
                          <a:spcPts val="0"/>
                        </a:spcAft>
                        <a:buNone/>
                      </a:pPr>
                      <a:r>
                        <a:rPr b="1" i="0" lang="en-US" sz="1500" u="none" cap="none" strike="noStrike">
                          <a:solidFill>
                            <a:srgbClr val="1A1A1A"/>
                          </a:solidFill>
                          <a:latin typeface="Montserrat"/>
                          <a:ea typeface="Montserrat"/>
                          <a:cs typeface="Montserrat"/>
                          <a:sym typeface="Montserrat"/>
                        </a:rPr>
                        <a:t>Lorem ipsum </a:t>
                      </a:r>
                      <a:endParaRPr b="1" sz="15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14000"/>
                        </a:lnSpc>
                        <a:spcBef>
                          <a:spcPts val="0"/>
                        </a:spcBef>
                        <a:spcAft>
                          <a:spcPts val="0"/>
                        </a:spcAft>
                        <a:buNone/>
                      </a:pPr>
                      <a:r>
                        <a:rPr b="1" i="0" lang="en-US" sz="1500" u="none" cap="none" strike="noStrike">
                          <a:solidFill>
                            <a:srgbClr val="1A1A1A"/>
                          </a:solidFill>
                          <a:latin typeface="Montserrat"/>
                          <a:ea typeface="Montserrat"/>
                          <a:cs typeface="Montserrat"/>
                          <a:sym typeface="Montserrat"/>
                        </a:rPr>
                        <a:t>Lorem ipsum </a:t>
                      </a:r>
                      <a:endParaRPr b="1" sz="15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r>
              <a:tr h="533400">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Montserrat"/>
                          <a:ea typeface="Montserrat"/>
                          <a:cs typeface="Montserrat"/>
                          <a:sym typeface="Montserrat"/>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tcPr>
                </a:tc>
              </a:tr>
              <a:tr h="533400">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Montserrat"/>
                          <a:ea typeface="Montserrat"/>
                          <a:cs typeface="Montserrat"/>
                          <a:sym typeface="Montserrat"/>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533400">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Montserrat"/>
                          <a:ea typeface="Montserrat"/>
                          <a:cs typeface="Montserrat"/>
                          <a:sym typeface="Montserrat"/>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533400">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Montserrat"/>
                          <a:ea typeface="Montserrat"/>
                          <a:cs typeface="Montserrat"/>
                          <a:sym typeface="Montserrat"/>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14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4717" name="Google Shape;4717;p165"/>
          <p:cNvSpPr txBox="1"/>
          <p:nvPr/>
        </p:nvSpPr>
        <p:spPr>
          <a:xfrm>
            <a:off x="363794" y="5322972"/>
            <a:ext cx="5412983" cy="742162"/>
          </a:xfrm>
          <a:prstGeom prst="rect">
            <a:avLst/>
          </a:prstGeom>
          <a:solidFill>
            <a:srgbClr val="DCF2FA"/>
          </a:solidFill>
          <a:ln>
            <a:noFill/>
          </a:ln>
        </p:spPr>
        <p:txBody>
          <a:bodyPr anchorCtr="0" anchor="t" bIns="72000" lIns="72000" spcFirstLastPara="1" rIns="72000" wrap="square" tIns="72000">
            <a:normAutofit fontScale="92500" lnSpcReduction="20000"/>
          </a:bodyPr>
          <a:lstStyle/>
          <a:p>
            <a:pPr indent="0" lvl="0" marL="0" marR="0" rtl="0" algn="ctr">
              <a:lnSpc>
                <a:spcPct val="114000"/>
              </a:lnSpc>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a:t>
            </a:r>
            <a:endParaRPr/>
          </a:p>
        </p:txBody>
      </p:sp>
      <p:sp>
        <p:nvSpPr>
          <p:cNvPr id="4718" name="Google Shape;4718;p165"/>
          <p:cNvSpPr txBox="1"/>
          <p:nvPr/>
        </p:nvSpPr>
        <p:spPr>
          <a:xfrm>
            <a:off x="995423" y="1378736"/>
            <a:ext cx="478135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dk1"/>
                </a:solidFill>
                <a:latin typeface="Montserrat"/>
                <a:ea typeface="Montserrat"/>
                <a:cs typeface="Montserrat"/>
                <a:sym typeface="Montserrat"/>
              </a:rPr>
              <a:t>Lorem ipsum dolor </a:t>
            </a:r>
            <a:endParaRPr b="1" sz="2000">
              <a:solidFill>
                <a:schemeClr val="dk1"/>
              </a:solidFill>
              <a:latin typeface="Montserrat"/>
              <a:ea typeface="Montserrat"/>
              <a:cs typeface="Montserrat"/>
              <a:sym typeface="Montserrat"/>
            </a:endParaRPr>
          </a:p>
        </p:txBody>
      </p:sp>
      <p:cxnSp>
        <p:nvCxnSpPr>
          <p:cNvPr id="4719" name="Google Shape;4719;p165"/>
          <p:cNvCxnSpPr/>
          <p:nvPr/>
        </p:nvCxnSpPr>
        <p:spPr>
          <a:xfrm>
            <a:off x="351601" y="1943415"/>
            <a:ext cx="5425176"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4720" name="Google Shape;4720;p165"/>
          <p:cNvPicPr preferRelativeResize="0"/>
          <p:nvPr/>
        </p:nvPicPr>
        <p:blipFill rotWithShape="1">
          <a:blip r:embed="rId3">
            <a:alphaModFix/>
          </a:blip>
          <a:srcRect b="0" l="0" r="0" t="0"/>
          <a:stretch/>
        </p:blipFill>
        <p:spPr>
          <a:xfrm>
            <a:off x="351601" y="1355008"/>
            <a:ext cx="559951" cy="559951"/>
          </a:xfrm>
          <a:prstGeom prst="rect">
            <a:avLst/>
          </a:prstGeom>
          <a:noFill/>
          <a:ln>
            <a:noFill/>
          </a:ln>
        </p:spPr>
      </p:pic>
      <p:sp>
        <p:nvSpPr>
          <p:cNvPr id="4721" name="Google Shape;4721;p165"/>
          <p:cNvSpPr txBox="1"/>
          <p:nvPr/>
        </p:nvSpPr>
        <p:spPr>
          <a:xfrm>
            <a:off x="7004915" y="1378736"/>
            <a:ext cx="478135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dk1"/>
                </a:solidFill>
                <a:latin typeface="Montserrat"/>
                <a:ea typeface="Montserrat"/>
                <a:cs typeface="Montserrat"/>
                <a:sym typeface="Montserrat"/>
              </a:rPr>
              <a:t>Lorem ipsum dolor </a:t>
            </a:r>
            <a:endParaRPr b="1" sz="2000">
              <a:solidFill>
                <a:schemeClr val="dk1"/>
              </a:solidFill>
              <a:latin typeface="Montserrat"/>
              <a:ea typeface="Montserrat"/>
              <a:cs typeface="Montserrat"/>
              <a:sym typeface="Montserrat"/>
            </a:endParaRPr>
          </a:p>
        </p:txBody>
      </p:sp>
      <p:cxnSp>
        <p:nvCxnSpPr>
          <p:cNvPr id="4722" name="Google Shape;4722;p165"/>
          <p:cNvCxnSpPr/>
          <p:nvPr/>
        </p:nvCxnSpPr>
        <p:spPr>
          <a:xfrm>
            <a:off x="6361093" y="1943415"/>
            <a:ext cx="5425176"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4723" name="Google Shape;4723;p165"/>
          <p:cNvPicPr preferRelativeResize="0"/>
          <p:nvPr/>
        </p:nvPicPr>
        <p:blipFill rotWithShape="1">
          <a:blip r:embed="rId3">
            <a:alphaModFix/>
          </a:blip>
          <a:srcRect b="0" l="0" r="0" t="0"/>
          <a:stretch/>
        </p:blipFill>
        <p:spPr>
          <a:xfrm>
            <a:off x="6361093" y="1355008"/>
            <a:ext cx="559951" cy="559951"/>
          </a:xfrm>
          <a:prstGeom prst="rect">
            <a:avLst/>
          </a:prstGeom>
          <a:noFill/>
          <a:ln>
            <a:noFill/>
          </a:ln>
        </p:spPr>
      </p:pic>
      <p:sp>
        <p:nvSpPr>
          <p:cNvPr id="4724" name="Google Shape;4724;p165"/>
          <p:cNvSpPr txBox="1"/>
          <p:nvPr/>
        </p:nvSpPr>
        <p:spPr>
          <a:xfrm>
            <a:off x="6361093" y="5322972"/>
            <a:ext cx="5412983" cy="742162"/>
          </a:xfrm>
          <a:prstGeom prst="rect">
            <a:avLst/>
          </a:prstGeom>
          <a:solidFill>
            <a:srgbClr val="DCF2FA"/>
          </a:solidFill>
          <a:ln>
            <a:noFill/>
          </a:ln>
        </p:spPr>
        <p:txBody>
          <a:bodyPr anchorCtr="0" anchor="t" bIns="72000" lIns="72000" spcFirstLastPara="1" rIns="72000" wrap="square" tIns="72000">
            <a:normAutofit fontScale="92500" lnSpcReduction="20000"/>
          </a:bodyPr>
          <a:lstStyle/>
          <a:p>
            <a:pPr indent="0" lvl="0" marL="0" marR="0" rtl="0" algn="ctr">
              <a:lnSpc>
                <a:spcPct val="114000"/>
              </a:lnSpc>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a:t>
            </a:r>
            <a:endParaRPr/>
          </a:p>
        </p:txBody>
      </p:sp>
      <p:sp>
        <p:nvSpPr>
          <p:cNvPr id="4725" name="Google Shape;4725;p165"/>
          <p:cNvSpPr/>
          <p:nvPr/>
        </p:nvSpPr>
        <p:spPr>
          <a:xfrm rot="10800000">
            <a:off x="2507892" y="5008807"/>
            <a:ext cx="1136981" cy="190461"/>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726" name="Google Shape;4726;p165"/>
          <p:cNvSpPr/>
          <p:nvPr/>
        </p:nvSpPr>
        <p:spPr>
          <a:xfrm rot="10800000">
            <a:off x="8505191" y="5008807"/>
            <a:ext cx="1136981" cy="190461"/>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727" name="Google Shape;4727;p16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31" name="Shape 4731"/>
        <p:cNvGrpSpPr/>
        <p:nvPr/>
      </p:nvGrpSpPr>
      <p:grpSpPr>
        <a:xfrm>
          <a:off x="0" y="0"/>
          <a:ext cx="0" cy="0"/>
          <a:chOff x="0" y="0"/>
          <a:chExt cx="0" cy="0"/>
        </a:xfrm>
      </p:grpSpPr>
      <p:sp>
        <p:nvSpPr>
          <p:cNvPr id="4732" name="Google Shape;4732;p16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Labeled Multi-Column Table</a:t>
            </a:r>
            <a:endParaRPr/>
          </a:p>
        </p:txBody>
      </p:sp>
      <p:grpSp>
        <p:nvGrpSpPr>
          <p:cNvPr id="4733" name="Google Shape;4733;p166"/>
          <p:cNvGrpSpPr/>
          <p:nvPr/>
        </p:nvGrpSpPr>
        <p:grpSpPr>
          <a:xfrm>
            <a:off x="2129742" y="1971040"/>
            <a:ext cx="2327178" cy="368514"/>
            <a:chOff x="2581155" y="1661711"/>
            <a:chExt cx="2399984" cy="507767"/>
          </a:xfrm>
        </p:grpSpPr>
        <p:sp>
          <p:nvSpPr>
            <p:cNvPr id="4734" name="Google Shape;4734;p166"/>
            <p:cNvSpPr txBox="1"/>
            <p:nvPr/>
          </p:nvSpPr>
          <p:spPr>
            <a:xfrm>
              <a:off x="2581155" y="1661711"/>
              <a:ext cx="2399984" cy="50776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Lorem ipsum dolor </a:t>
              </a:r>
              <a:endParaRPr b="1" sz="1400">
                <a:solidFill>
                  <a:schemeClr val="accent1"/>
                </a:solidFill>
                <a:latin typeface="Montserrat"/>
                <a:ea typeface="Montserrat"/>
                <a:cs typeface="Montserrat"/>
                <a:sym typeface="Montserrat"/>
              </a:endParaRPr>
            </a:p>
          </p:txBody>
        </p:sp>
        <p:cxnSp>
          <p:nvCxnSpPr>
            <p:cNvPr id="4735" name="Google Shape;4735;p166"/>
            <p:cNvCxnSpPr/>
            <p:nvPr/>
          </p:nvCxnSpPr>
          <p:spPr>
            <a:xfrm>
              <a:off x="2581155" y="2104080"/>
              <a:ext cx="2399984" cy="0"/>
            </a:xfrm>
            <a:prstGeom prst="straightConnector1">
              <a:avLst/>
            </a:prstGeom>
            <a:noFill/>
            <a:ln cap="flat" cmpd="sng" w="9525">
              <a:solidFill>
                <a:schemeClr val="dk1"/>
              </a:solidFill>
              <a:prstDash val="solid"/>
              <a:miter lim="8000"/>
              <a:headEnd len="sm" w="sm" type="none"/>
              <a:tailEnd len="sm" w="sm" type="none"/>
            </a:ln>
          </p:spPr>
        </p:cxnSp>
      </p:grpSp>
      <p:grpSp>
        <p:nvGrpSpPr>
          <p:cNvPr id="4736" name="Google Shape;4736;p166"/>
          <p:cNvGrpSpPr/>
          <p:nvPr/>
        </p:nvGrpSpPr>
        <p:grpSpPr>
          <a:xfrm>
            <a:off x="4576923" y="1971040"/>
            <a:ext cx="2327178" cy="368514"/>
            <a:chOff x="2581155" y="1661711"/>
            <a:chExt cx="2399984" cy="507767"/>
          </a:xfrm>
        </p:grpSpPr>
        <p:sp>
          <p:nvSpPr>
            <p:cNvPr id="4737" name="Google Shape;4737;p166"/>
            <p:cNvSpPr txBox="1"/>
            <p:nvPr/>
          </p:nvSpPr>
          <p:spPr>
            <a:xfrm>
              <a:off x="2581155" y="1661711"/>
              <a:ext cx="2399984" cy="50776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Lorem ipsum dolor </a:t>
              </a:r>
              <a:endParaRPr b="1" sz="1400">
                <a:solidFill>
                  <a:schemeClr val="accent1"/>
                </a:solidFill>
                <a:latin typeface="Montserrat"/>
                <a:ea typeface="Montserrat"/>
                <a:cs typeface="Montserrat"/>
                <a:sym typeface="Montserrat"/>
              </a:endParaRPr>
            </a:p>
          </p:txBody>
        </p:sp>
        <p:cxnSp>
          <p:nvCxnSpPr>
            <p:cNvPr id="4738" name="Google Shape;4738;p166"/>
            <p:cNvCxnSpPr/>
            <p:nvPr/>
          </p:nvCxnSpPr>
          <p:spPr>
            <a:xfrm>
              <a:off x="2581155" y="2104080"/>
              <a:ext cx="2399984" cy="0"/>
            </a:xfrm>
            <a:prstGeom prst="straightConnector1">
              <a:avLst/>
            </a:prstGeom>
            <a:noFill/>
            <a:ln cap="flat" cmpd="sng" w="9525">
              <a:solidFill>
                <a:schemeClr val="dk1"/>
              </a:solidFill>
              <a:prstDash val="solid"/>
              <a:miter lim="8000"/>
              <a:headEnd len="sm" w="sm" type="none"/>
              <a:tailEnd len="sm" w="sm" type="none"/>
            </a:ln>
          </p:spPr>
        </p:cxnSp>
      </p:grpSp>
      <p:grpSp>
        <p:nvGrpSpPr>
          <p:cNvPr id="4739" name="Google Shape;4739;p166"/>
          <p:cNvGrpSpPr/>
          <p:nvPr/>
        </p:nvGrpSpPr>
        <p:grpSpPr>
          <a:xfrm>
            <a:off x="7024104" y="1971040"/>
            <a:ext cx="2327178" cy="368514"/>
            <a:chOff x="2581155" y="1661711"/>
            <a:chExt cx="2399984" cy="507767"/>
          </a:xfrm>
        </p:grpSpPr>
        <p:sp>
          <p:nvSpPr>
            <p:cNvPr id="4740" name="Google Shape;4740;p166"/>
            <p:cNvSpPr txBox="1"/>
            <p:nvPr/>
          </p:nvSpPr>
          <p:spPr>
            <a:xfrm>
              <a:off x="2581155" y="1661711"/>
              <a:ext cx="2399984" cy="50776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Lorem ipsum dolor </a:t>
              </a:r>
              <a:endParaRPr b="1" sz="1400">
                <a:solidFill>
                  <a:schemeClr val="accent1"/>
                </a:solidFill>
                <a:latin typeface="Montserrat"/>
                <a:ea typeface="Montserrat"/>
                <a:cs typeface="Montserrat"/>
                <a:sym typeface="Montserrat"/>
              </a:endParaRPr>
            </a:p>
          </p:txBody>
        </p:sp>
        <p:cxnSp>
          <p:nvCxnSpPr>
            <p:cNvPr id="4741" name="Google Shape;4741;p166"/>
            <p:cNvCxnSpPr/>
            <p:nvPr/>
          </p:nvCxnSpPr>
          <p:spPr>
            <a:xfrm>
              <a:off x="2581155" y="2104080"/>
              <a:ext cx="2399984" cy="0"/>
            </a:xfrm>
            <a:prstGeom prst="straightConnector1">
              <a:avLst/>
            </a:prstGeom>
            <a:noFill/>
            <a:ln cap="flat" cmpd="sng" w="9525">
              <a:solidFill>
                <a:schemeClr val="dk1"/>
              </a:solidFill>
              <a:prstDash val="solid"/>
              <a:miter lim="8000"/>
              <a:headEnd len="sm" w="sm" type="none"/>
              <a:tailEnd len="sm" w="sm" type="none"/>
            </a:ln>
          </p:spPr>
        </p:cxnSp>
      </p:grpSp>
      <p:grpSp>
        <p:nvGrpSpPr>
          <p:cNvPr id="4742" name="Google Shape;4742;p166"/>
          <p:cNvGrpSpPr/>
          <p:nvPr/>
        </p:nvGrpSpPr>
        <p:grpSpPr>
          <a:xfrm>
            <a:off x="9471284" y="1971040"/>
            <a:ext cx="2327178" cy="368514"/>
            <a:chOff x="2581155" y="1661711"/>
            <a:chExt cx="2399984" cy="507767"/>
          </a:xfrm>
        </p:grpSpPr>
        <p:sp>
          <p:nvSpPr>
            <p:cNvPr id="4743" name="Google Shape;4743;p166"/>
            <p:cNvSpPr txBox="1"/>
            <p:nvPr/>
          </p:nvSpPr>
          <p:spPr>
            <a:xfrm>
              <a:off x="2581155" y="1661711"/>
              <a:ext cx="2399984" cy="50776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Lorem ipsum dolor </a:t>
              </a:r>
              <a:endParaRPr b="1" sz="1400">
                <a:solidFill>
                  <a:schemeClr val="accent1"/>
                </a:solidFill>
                <a:latin typeface="Montserrat"/>
                <a:ea typeface="Montserrat"/>
                <a:cs typeface="Montserrat"/>
                <a:sym typeface="Montserrat"/>
              </a:endParaRPr>
            </a:p>
          </p:txBody>
        </p:sp>
        <p:cxnSp>
          <p:nvCxnSpPr>
            <p:cNvPr id="4744" name="Google Shape;4744;p166"/>
            <p:cNvCxnSpPr/>
            <p:nvPr/>
          </p:nvCxnSpPr>
          <p:spPr>
            <a:xfrm>
              <a:off x="2581155" y="2104080"/>
              <a:ext cx="2399984" cy="0"/>
            </a:xfrm>
            <a:prstGeom prst="straightConnector1">
              <a:avLst/>
            </a:prstGeom>
            <a:noFill/>
            <a:ln cap="flat" cmpd="sng" w="9525">
              <a:solidFill>
                <a:schemeClr val="dk1"/>
              </a:solidFill>
              <a:prstDash val="solid"/>
              <a:miter lim="8000"/>
              <a:headEnd len="sm" w="sm" type="none"/>
              <a:tailEnd len="sm" w="sm" type="none"/>
            </a:ln>
          </p:spPr>
        </p:cxnSp>
      </p:grpSp>
      <p:sp>
        <p:nvSpPr>
          <p:cNvPr id="4745" name="Google Shape;4745;p166"/>
          <p:cNvSpPr txBox="1"/>
          <p:nvPr/>
        </p:nvSpPr>
        <p:spPr>
          <a:xfrm>
            <a:off x="2129742" y="2386035"/>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46" name="Google Shape;4746;p166"/>
          <p:cNvSpPr txBox="1"/>
          <p:nvPr/>
        </p:nvSpPr>
        <p:spPr>
          <a:xfrm>
            <a:off x="2129742" y="2921543"/>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47" name="Google Shape;4747;p166"/>
          <p:cNvSpPr txBox="1"/>
          <p:nvPr/>
        </p:nvSpPr>
        <p:spPr>
          <a:xfrm>
            <a:off x="2129742" y="3457051"/>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48" name="Google Shape;4748;p166"/>
          <p:cNvSpPr txBox="1"/>
          <p:nvPr/>
        </p:nvSpPr>
        <p:spPr>
          <a:xfrm>
            <a:off x="2129742" y="3992558"/>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49" name="Google Shape;4749;p166"/>
          <p:cNvSpPr txBox="1"/>
          <p:nvPr/>
        </p:nvSpPr>
        <p:spPr>
          <a:xfrm>
            <a:off x="2129742" y="4528068"/>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cxnSp>
        <p:nvCxnSpPr>
          <p:cNvPr id="4750" name="Google Shape;4750;p166"/>
          <p:cNvCxnSpPr/>
          <p:nvPr/>
        </p:nvCxnSpPr>
        <p:spPr>
          <a:xfrm>
            <a:off x="363794" y="2860656"/>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4751" name="Google Shape;4751;p166"/>
          <p:cNvCxnSpPr/>
          <p:nvPr/>
        </p:nvCxnSpPr>
        <p:spPr>
          <a:xfrm>
            <a:off x="363794" y="3396164"/>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4752" name="Google Shape;4752;p166"/>
          <p:cNvCxnSpPr/>
          <p:nvPr/>
        </p:nvCxnSpPr>
        <p:spPr>
          <a:xfrm>
            <a:off x="363794" y="3931672"/>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4753" name="Google Shape;4753;p166"/>
          <p:cNvCxnSpPr/>
          <p:nvPr/>
        </p:nvCxnSpPr>
        <p:spPr>
          <a:xfrm>
            <a:off x="363794" y="4467179"/>
            <a:ext cx="11433001" cy="0"/>
          </a:xfrm>
          <a:prstGeom prst="straightConnector1">
            <a:avLst/>
          </a:prstGeom>
          <a:noFill/>
          <a:ln cap="flat" cmpd="sng" w="9525">
            <a:solidFill>
              <a:srgbClr val="D8D8D8"/>
            </a:solidFill>
            <a:prstDash val="solid"/>
            <a:miter lim="8000"/>
            <a:headEnd len="sm" w="sm" type="none"/>
            <a:tailEnd len="sm" w="sm" type="none"/>
          </a:ln>
        </p:spPr>
      </p:cxnSp>
      <p:sp>
        <p:nvSpPr>
          <p:cNvPr id="4754" name="Google Shape;4754;p166"/>
          <p:cNvSpPr txBox="1"/>
          <p:nvPr/>
        </p:nvSpPr>
        <p:spPr>
          <a:xfrm>
            <a:off x="4576923" y="2386035"/>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55" name="Google Shape;4755;p166"/>
          <p:cNvSpPr txBox="1"/>
          <p:nvPr/>
        </p:nvSpPr>
        <p:spPr>
          <a:xfrm>
            <a:off x="4576923" y="2921544"/>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56" name="Google Shape;4756;p166"/>
          <p:cNvSpPr txBox="1"/>
          <p:nvPr/>
        </p:nvSpPr>
        <p:spPr>
          <a:xfrm>
            <a:off x="4576923" y="3457052"/>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57" name="Google Shape;4757;p166"/>
          <p:cNvSpPr txBox="1"/>
          <p:nvPr/>
        </p:nvSpPr>
        <p:spPr>
          <a:xfrm>
            <a:off x="4576923" y="3992561"/>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58" name="Google Shape;4758;p166"/>
          <p:cNvSpPr txBox="1"/>
          <p:nvPr/>
        </p:nvSpPr>
        <p:spPr>
          <a:xfrm>
            <a:off x="4576923" y="4528068"/>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59" name="Google Shape;4759;p166"/>
          <p:cNvSpPr txBox="1"/>
          <p:nvPr/>
        </p:nvSpPr>
        <p:spPr>
          <a:xfrm>
            <a:off x="7024104" y="2386035"/>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60" name="Google Shape;4760;p166"/>
          <p:cNvSpPr txBox="1"/>
          <p:nvPr/>
        </p:nvSpPr>
        <p:spPr>
          <a:xfrm>
            <a:off x="7024104" y="2921544"/>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61" name="Google Shape;4761;p166"/>
          <p:cNvSpPr txBox="1"/>
          <p:nvPr/>
        </p:nvSpPr>
        <p:spPr>
          <a:xfrm>
            <a:off x="7024104" y="3457052"/>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62" name="Google Shape;4762;p166"/>
          <p:cNvSpPr txBox="1"/>
          <p:nvPr/>
        </p:nvSpPr>
        <p:spPr>
          <a:xfrm>
            <a:off x="7024104" y="3992561"/>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63" name="Google Shape;4763;p166"/>
          <p:cNvSpPr txBox="1"/>
          <p:nvPr/>
        </p:nvSpPr>
        <p:spPr>
          <a:xfrm>
            <a:off x="7024104" y="4528068"/>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64" name="Google Shape;4764;p166"/>
          <p:cNvSpPr txBox="1"/>
          <p:nvPr/>
        </p:nvSpPr>
        <p:spPr>
          <a:xfrm>
            <a:off x="9469617" y="2386035"/>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65" name="Google Shape;4765;p166"/>
          <p:cNvSpPr txBox="1"/>
          <p:nvPr/>
        </p:nvSpPr>
        <p:spPr>
          <a:xfrm>
            <a:off x="9469617" y="2921544"/>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66" name="Google Shape;4766;p166"/>
          <p:cNvSpPr txBox="1"/>
          <p:nvPr/>
        </p:nvSpPr>
        <p:spPr>
          <a:xfrm>
            <a:off x="9469617" y="3457052"/>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67" name="Google Shape;4767;p166"/>
          <p:cNvSpPr txBox="1"/>
          <p:nvPr/>
        </p:nvSpPr>
        <p:spPr>
          <a:xfrm>
            <a:off x="9469617" y="3992561"/>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68" name="Google Shape;4768;p166"/>
          <p:cNvSpPr txBox="1"/>
          <p:nvPr/>
        </p:nvSpPr>
        <p:spPr>
          <a:xfrm>
            <a:off x="9469617" y="4528068"/>
            <a:ext cx="2327178" cy="41373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69" name="Google Shape;4769;p166"/>
          <p:cNvSpPr txBox="1"/>
          <p:nvPr/>
        </p:nvSpPr>
        <p:spPr>
          <a:xfrm>
            <a:off x="363794" y="2386035"/>
            <a:ext cx="1611660" cy="413735"/>
          </a:xfrm>
          <a:prstGeom prst="rect">
            <a:avLst/>
          </a:prstGeom>
          <a:solidFill>
            <a:schemeClr val="dk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dolor sit</a:t>
            </a:r>
            <a:endParaRPr/>
          </a:p>
        </p:txBody>
      </p:sp>
      <p:sp>
        <p:nvSpPr>
          <p:cNvPr id="4770" name="Google Shape;4770;p166"/>
          <p:cNvSpPr txBox="1"/>
          <p:nvPr/>
        </p:nvSpPr>
        <p:spPr>
          <a:xfrm>
            <a:off x="363794" y="2921543"/>
            <a:ext cx="1611660" cy="413735"/>
          </a:xfrm>
          <a:prstGeom prst="rect">
            <a:avLst/>
          </a:prstGeom>
          <a:solidFill>
            <a:schemeClr val="dk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dolor sit</a:t>
            </a:r>
            <a:endParaRPr/>
          </a:p>
        </p:txBody>
      </p:sp>
      <p:sp>
        <p:nvSpPr>
          <p:cNvPr id="4771" name="Google Shape;4771;p166"/>
          <p:cNvSpPr txBox="1"/>
          <p:nvPr/>
        </p:nvSpPr>
        <p:spPr>
          <a:xfrm>
            <a:off x="363794" y="3457051"/>
            <a:ext cx="1611660" cy="413735"/>
          </a:xfrm>
          <a:prstGeom prst="rect">
            <a:avLst/>
          </a:prstGeom>
          <a:solidFill>
            <a:schemeClr val="dk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dolor sit</a:t>
            </a:r>
            <a:endParaRPr/>
          </a:p>
        </p:txBody>
      </p:sp>
      <p:sp>
        <p:nvSpPr>
          <p:cNvPr id="4772" name="Google Shape;4772;p166"/>
          <p:cNvSpPr txBox="1"/>
          <p:nvPr/>
        </p:nvSpPr>
        <p:spPr>
          <a:xfrm>
            <a:off x="363794" y="3992558"/>
            <a:ext cx="1611660" cy="413735"/>
          </a:xfrm>
          <a:prstGeom prst="rect">
            <a:avLst/>
          </a:prstGeom>
          <a:solidFill>
            <a:schemeClr val="dk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dolor sit</a:t>
            </a:r>
            <a:endParaRPr/>
          </a:p>
        </p:txBody>
      </p:sp>
      <p:sp>
        <p:nvSpPr>
          <p:cNvPr id="4773" name="Google Shape;4773;p166"/>
          <p:cNvSpPr txBox="1"/>
          <p:nvPr/>
        </p:nvSpPr>
        <p:spPr>
          <a:xfrm>
            <a:off x="363794" y="4528068"/>
            <a:ext cx="1611660" cy="413735"/>
          </a:xfrm>
          <a:prstGeom prst="rect">
            <a:avLst/>
          </a:prstGeom>
          <a:solidFill>
            <a:schemeClr val="dk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dolor sit</a:t>
            </a:r>
            <a:endParaRPr/>
          </a:p>
        </p:txBody>
      </p:sp>
      <p:sp>
        <p:nvSpPr>
          <p:cNvPr id="4774" name="Google Shape;4774;p166"/>
          <p:cNvSpPr/>
          <p:nvPr/>
        </p:nvSpPr>
        <p:spPr>
          <a:xfrm flipH="1" rot="10800000">
            <a:off x="2544911" y="5002687"/>
            <a:ext cx="1496840" cy="210400"/>
          </a:xfrm>
          <a:prstGeom prst="triangle">
            <a:avLst>
              <a:gd fmla="val 50000"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775" name="Google Shape;4775;p166"/>
          <p:cNvSpPr/>
          <p:nvPr/>
        </p:nvSpPr>
        <p:spPr>
          <a:xfrm flipH="1" rot="10800000">
            <a:off x="4992092" y="5002687"/>
            <a:ext cx="1496840" cy="210400"/>
          </a:xfrm>
          <a:prstGeom prst="triangle">
            <a:avLst>
              <a:gd fmla="val 50000"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776" name="Google Shape;4776;p166"/>
          <p:cNvSpPr/>
          <p:nvPr/>
        </p:nvSpPr>
        <p:spPr>
          <a:xfrm flipH="1" rot="10800000">
            <a:off x="7439273" y="5002687"/>
            <a:ext cx="1496840" cy="210400"/>
          </a:xfrm>
          <a:prstGeom prst="triangle">
            <a:avLst>
              <a:gd fmla="val 50000"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777" name="Google Shape;4777;p166"/>
          <p:cNvSpPr/>
          <p:nvPr/>
        </p:nvSpPr>
        <p:spPr>
          <a:xfrm flipH="1" rot="10800000">
            <a:off x="9884786" y="5002687"/>
            <a:ext cx="1496840" cy="210400"/>
          </a:xfrm>
          <a:prstGeom prst="triangle">
            <a:avLst>
              <a:gd fmla="val 50000"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778" name="Google Shape;4778;p166"/>
          <p:cNvSpPr txBox="1"/>
          <p:nvPr/>
        </p:nvSpPr>
        <p:spPr>
          <a:xfrm>
            <a:off x="2129742" y="5301573"/>
            <a:ext cx="2327178" cy="413735"/>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79" name="Google Shape;4779;p166"/>
          <p:cNvSpPr txBox="1"/>
          <p:nvPr/>
        </p:nvSpPr>
        <p:spPr>
          <a:xfrm>
            <a:off x="4576367" y="5301573"/>
            <a:ext cx="2327178" cy="413735"/>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80" name="Google Shape;4780;p166"/>
          <p:cNvSpPr txBox="1"/>
          <p:nvPr/>
        </p:nvSpPr>
        <p:spPr>
          <a:xfrm>
            <a:off x="7022992" y="5301573"/>
            <a:ext cx="2327178" cy="413735"/>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781" name="Google Shape;4781;p166"/>
          <p:cNvSpPr txBox="1"/>
          <p:nvPr/>
        </p:nvSpPr>
        <p:spPr>
          <a:xfrm>
            <a:off x="9469617" y="5301573"/>
            <a:ext cx="2327178" cy="413735"/>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grpSp>
        <p:nvGrpSpPr>
          <p:cNvPr id="4782" name="Google Shape;4782;p166"/>
          <p:cNvGrpSpPr/>
          <p:nvPr/>
        </p:nvGrpSpPr>
        <p:grpSpPr>
          <a:xfrm>
            <a:off x="363794" y="1405987"/>
            <a:ext cx="11434668" cy="370849"/>
            <a:chOff x="363794" y="1525675"/>
            <a:chExt cx="2402555" cy="424144"/>
          </a:xfrm>
        </p:grpSpPr>
        <p:sp>
          <p:nvSpPr>
            <p:cNvPr id="4783" name="Google Shape;4783;p166"/>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 adipiscing elit. </a:t>
              </a:r>
              <a:endParaRPr b="1" sz="1800">
                <a:solidFill>
                  <a:schemeClr val="accent1"/>
                </a:solidFill>
                <a:latin typeface="Montserrat"/>
                <a:ea typeface="Montserrat"/>
                <a:cs typeface="Montserrat"/>
                <a:sym typeface="Montserrat"/>
              </a:endParaRPr>
            </a:p>
          </p:txBody>
        </p:sp>
        <p:cxnSp>
          <p:nvCxnSpPr>
            <p:cNvPr id="4784" name="Google Shape;4784;p166"/>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sp>
        <p:nvSpPr>
          <p:cNvPr id="4785" name="Google Shape;4785;p16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90" name="Shape 4790"/>
        <p:cNvGrpSpPr/>
        <p:nvPr/>
      </p:nvGrpSpPr>
      <p:grpSpPr>
        <a:xfrm>
          <a:off x="0" y="0"/>
          <a:ext cx="0" cy="0"/>
          <a:chOff x="0" y="0"/>
          <a:chExt cx="0" cy="0"/>
        </a:xfrm>
      </p:grpSpPr>
      <p:sp>
        <p:nvSpPr>
          <p:cNvPr id="4791" name="Google Shape;4791;p16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Three-Column Labeled Table</a:t>
            </a:r>
            <a:endParaRPr/>
          </a:p>
        </p:txBody>
      </p:sp>
      <p:sp>
        <p:nvSpPr>
          <p:cNvPr id="4792" name="Google Shape;4792;p167"/>
          <p:cNvSpPr txBox="1"/>
          <p:nvPr/>
        </p:nvSpPr>
        <p:spPr>
          <a:xfrm>
            <a:off x="2743200" y="1971040"/>
            <a:ext cx="2917567" cy="368514"/>
          </a:xfrm>
          <a:prstGeom prst="rect">
            <a:avLst/>
          </a:prstGeom>
          <a:solidFill>
            <a:srgbClr val="1C9FD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4793" name="Google Shape;4793;p167"/>
          <p:cNvSpPr txBox="1"/>
          <p:nvPr/>
        </p:nvSpPr>
        <p:spPr>
          <a:xfrm>
            <a:off x="5811214" y="1971040"/>
            <a:ext cx="2917567" cy="368514"/>
          </a:xfrm>
          <a:prstGeom prst="rect">
            <a:avLst/>
          </a:prstGeom>
          <a:solidFill>
            <a:srgbClr val="1C9FD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4794" name="Google Shape;4794;p167"/>
          <p:cNvSpPr txBox="1"/>
          <p:nvPr/>
        </p:nvSpPr>
        <p:spPr>
          <a:xfrm>
            <a:off x="8879227" y="1971040"/>
            <a:ext cx="2917567" cy="368514"/>
          </a:xfrm>
          <a:prstGeom prst="rect">
            <a:avLst/>
          </a:prstGeom>
          <a:solidFill>
            <a:srgbClr val="1C9FD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cxnSp>
        <p:nvCxnSpPr>
          <p:cNvPr id="4795" name="Google Shape;4795;p167"/>
          <p:cNvCxnSpPr/>
          <p:nvPr/>
        </p:nvCxnSpPr>
        <p:spPr>
          <a:xfrm>
            <a:off x="363794" y="2906843"/>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4796" name="Google Shape;4796;p167"/>
          <p:cNvCxnSpPr/>
          <p:nvPr/>
        </p:nvCxnSpPr>
        <p:spPr>
          <a:xfrm>
            <a:off x="363794" y="3494463"/>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4797" name="Google Shape;4797;p167"/>
          <p:cNvCxnSpPr/>
          <p:nvPr/>
        </p:nvCxnSpPr>
        <p:spPr>
          <a:xfrm>
            <a:off x="363794" y="4082083"/>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4798" name="Google Shape;4798;p167"/>
          <p:cNvCxnSpPr/>
          <p:nvPr/>
        </p:nvCxnSpPr>
        <p:spPr>
          <a:xfrm>
            <a:off x="363794" y="4669702"/>
            <a:ext cx="11433001" cy="0"/>
          </a:xfrm>
          <a:prstGeom prst="straightConnector1">
            <a:avLst/>
          </a:prstGeom>
          <a:noFill/>
          <a:ln cap="flat" cmpd="sng" w="9525">
            <a:solidFill>
              <a:srgbClr val="D8D8D8"/>
            </a:solidFill>
            <a:prstDash val="solid"/>
            <a:miter lim="8000"/>
            <a:headEnd len="sm" w="sm" type="none"/>
            <a:tailEnd len="sm" w="sm" type="none"/>
          </a:ln>
        </p:spPr>
      </p:cxnSp>
      <p:sp>
        <p:nvSpPr>
          <p:cNvPr id="4799" name="Google Shape;4799;p167"/>
          <p:cNvSpPr/>
          <p:nvPr/>
        </p:nvSpPr>
        <p:spPr>
          <a:xfrm>
            <a:off x="363793" y="2386035"/>
            <a:ext cx="2228959" cy="453997"/>
          </a:xfrm>
          <a:prstGeom prst="roundRect">
            <a:avLst>
              <a:gd fmla="val 16667" name="adj"/>
            </a:avLst>
          </a:prstGeom>
          <a:solidFill>
            <a:schemeClr val="dk2"/>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lang="en-US" sz="1400">
                <a:solidFill>
                  <a:schemeClr val="lt1"/>
                </a:solidFill>
                <a:latin typeface="Montserrat"/>
                <a:ea typeface="Montserrat"/>
                <a:cs typeface="Montserrat"/>
                <a:sym typeface="Montserrat"/>
              </a:rPr>
              <a:t>Lorem ipsum</a:t>
            </a:r>
            <a:br>
              <a:rPr lang="en-US" sz="1400">
                <a:solidFill>
                  <a:schemeClr val="lt1"/>
                </a:solidFill>
                <a:latin typeface="Montserrat"/>
                <a:ea typeface="Montserrat"/>
                <a:cs typeface="Montserrat"/>
                <a:sym typeface="Montserrat"/>
              </a:rPr>
            </a:br>
            <a:r>
              <a:rPr lang="en-US" sz="1400">
                <a:solidFill>
                  <a:schemeClr val="lt1"/>
                </a:solidFill>
                <a:latin typeface="Montserrat"/>
                <a:ea typeface="Montserrat"/>
                <a:cs typeface="Montserrat"/>
                <a:sym typeface="Montserrat"/>
              </a:rPr>
              <a:t>dolor sit</a:t>
            </a:r>
            <a:endParaRPr/>
          </a:p>
        </p:txBody>
      </p:sp>
      <p:sp>
        <p:nvSpPr>
          <p:cNvPr id="4800" name="Google Shape;4800;p167"/>
          <p:cNvSpPr/>
          <p:nvPr/>
        </p:nvSpPr>
        <p:spPr>
          <a:xfrm>
            <a:off x="363793" y="2973655"/>
            <a:ext cx="2228959" cy="453997"/>
          </a:xfrm>
          <a:prstGeom prst="roundRect">
            <a:avLst>
              <a:gd fmla="val 16667" name="adj"/>
            </a:avLst>
          </a:prstGeom>
          <a:solidFill>
            <a:schemeClr val="dk2"/>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lang="en-US" sz="1400">
                <a:solidFill>
                  <a:schemeClr val="lt1"/>
                </a:solidFill>
                <a:latin typeface="Montserrat"/>
                <a:ea typeface="Montserrat"/>
                <a:cs typeface="Montserrat"/>
                <a:sym typeface="Montserrat"/>
              </a:rPr>
              <a:t>Lorem ipsum</a:t>
            </a:r>
            <a:br>
              <a:rPr lang="en-US" sz="1400">
                <a:solidFill>
                  <a:schemeClr val="lt1"/>
                </a:solidFill>
                <a:latin typeface="Montserrat"/>
                <a:ea typeface="Montserrat"/>
                <a:cs typeface="Montserrat"/>
                <a:sym typeface="Montserrat"/>
              </a:rPr>
            </a:br>
            <a:r>
              <a:rPr lang="en-US" sz="1400">
                <a:solidFill>
                  <a:schemeClr val="lt1"/>
                </a:solidFill>
                <a:latin typeface="Montserrat"/>
                <a:ea typeface="Montserrat"/>
                <a:cs typeface="Montserrat"/>
                <a:sym typeface="Montserrat"/>
              </a:rPr>
              <a:t>dolor sit</a:t>
            </a:r>
            <a:endParaRPr/>
          </a:p>
        </p:txBody>
      </p:sp>
      <p:sp>
        <p:nvSpPr>
          <p:cNvPr id="4801" name="Google Shape;4801;p167"/>
          <p:cNvSpPr/>
          <p:nvPr/>
        </p:nvSpPr>
        <p:spPr>
          <a:xfrm>
            <a:off x="363793" y="3561275"/>
            <a:ext cx="2228959" cy="453997"/>
          </a:xfrm>
          <a:prstGeom prst="roundRect">
            <a:avLst>
              <a:gd fmla="val 16667" name="adj"/>
            </a:avLst>
          </a:prstGeom>
          <a:solidFill>
            <a:schemeClr val="dk2"/>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lang="en-US" sz="1400">
                <a:solidFill>
                  <a:schemeClr val="lt1"/>
                </a:solidFill>
                <a:latin typeface="Montserrat"/>
                <a:ea typeface="Montserrat"/>
                <a:cs typeface="Montserrat"/>
                <a:sym typeface="Montserrat"/>
              </a:rPr>
              <a:t>Lorem ipsum</a:t>
            </a:r>
            <a:br>
              <a:rPr lang="en-US" sz="1400">
                <a:solidFill>
                  <a:schemeClr val="lt1"/>
                </a:solidFill>
                <a:latin typeface="Montserrat"/>
                <a:ea typeface="Montserrat"/>
                <a:cs typeface="Montserrat"/>
                <a:sym typeface="Montserrat"/>
              </a:rPr>
            </a:br>
            <a:r>
              <a:rPr lang="en-US" sz="1400">
                <a:solidFill>
                  <a:schemeClr val="lt1"/>
                </a:solidFill>
                <a:latin typeface="Montserrat"/>
                <a:ea typeface="Montserrat"/>
                <a:cs typeface="Montserrat"/>
                <a:sym typeface="Montserrat"/>
              </a:rPr>
              <a:t>dolor sit</a:t>
            </a:r>
            <a:endParaRPr/>
          </a:p>
        </p:txBody>
      </p:sp>
      <p:sp>
        <p:nvSpPr>
          <p:cNvPr id="4802" name="Google Shape;4802;p167"/>
          <p:cNvSpPr/>
          <p:nvPr/>
        </p:nvSpPr>
        <p:spPr>
          <a:xfrm>
            <a:off x="363793" y="4148894"/>
            <a:ext cx="2228959" cy="453997"/>
          </a:xfrm>
          <a:prstGeom prst="roundRect">
            <a:avLst>
              <a:gd fmla="val 16667" name="adj"/>
            </a:avLst>
          </a:prstGeom>
          <a:solidFill>
            <a:schemeClr val="dk2"/>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lang="en-US" sz="1400">
                <a:solidFill>
                  <a:schemeClr val="lt1"/>
                </a:solidFill>
                <a:latin typeface="Montserrat"/>
                <a:ea typeface="Montserrat"/>
                <a:cs typeface="Montserrat"/>
                <a:sym typeface="Montserrat"/>
              </a:rPr>
              <a:t>Lorem ipsum</a:t>
            </a:r>
            <a:br>
              <a:rPr lang="en-US" sz="1400">
                <a:solidFill>
                  <a:schemeClr val="lt1"/>
                </a:solidFill>
                <a:latin typeface="Montserrat"/>
                <a:ea typeface="Montserrat"/>
                <a:cs typeface="Montserrat"/>
                <a:sym typeface="Montserrat"/>
              </a:rPr>
            </a:br>
            <a:r>
              <a:rPr lang="en-US" sz="1400">
                <a:solidFill>
                  <a:schemeClr val="lt1"/>
                </a:solidFill>
                <a:latin typeface="Montserrat"/>
                <a:ea typeface="Montserrat"/>
                <a:cs typeface="Montserrat"/>
                <a:sym typeface="Montserrat"/>
              </a:rPr>
              <a:t>dolor sit</a:t>
            </a:r>
            <a:endParaRPr/>
          </a:p>
        </p:txBody>
      </p:sp>
      <p:sp>
        <p:nvSpPr>
          <p:cNvPr id="4803" name="Google Shape;4803;p167"/>
          <p:cNvSpPr/>
          <p:nvPr/>
        </p:nvSpPr>
        <p:spPr>
          <a:xfrm>
            <a:off x="363793" y="4736517"/>
            <a:ext cx="2228959" cy="453997"/>
          </a:xfrm>
          <a:prstGeom prst="roundRect">
            <a:avLst>
              <a:gd fmla="val 16667" name="adj"/>
            </a:avLst>
          </a:prstGeom>
          <a:solidFill>
            <a:schemeClr val="dk2"/>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lang="en-US" sz="1400">
                <a:solidFill>
                  <a:schemeClr val="lt1"/>
                </a:solidFill>
                <a:latin typeface="Montserrat"/>
                <a:ea typeface="Montserrat"/>
                <a:cs typeface="Montserrat"/>
                <a:sym typeface="Montserrat"/>
              </a:rPr>
              <a:t>Lorem ipsum</a:t>
            </a:r>
            <a:br>
              <a:rPr lang="en-US" sz="1400">
                <a:solidFill>
                  <a:schemeClr val="lt1"/>
                </a:solidFill>
                <a:latin typeface="Montserrat"/>
                <a:ea typeface="Montserrat"/>
                <a:cs typeface="Montserrat"/>
                <a:sym typeface="Montserrat"/>
              </a:rPr>
            </a:br>
            <a:r>
              <a:rPr lang="en-US" sz="1400">
                <a:solidFill>
                  <a:schemeClr val="lt1"/>
                </a:solidFill>
                <a:latin typeface="Montserrat"/>
                <a:ea typeface="Montserrat"/>
                <a:cs typeface="Montserrat"/>
                <a:sym typeface="Montserrat"/>
              </a:rPr>
              <a:t>dolor sit</a:t>
            </a:r>
            <a:endParaRPr/>
          </a:p>
        </p:txBody>
      </p:sp>
      <p:sp>
        <p:nvSpPr>
          <p:cNvPr id="4804" name="Google Shape;4804;p167"/>
          <p:cNvSpPr txBox="1"/>
          <p:nvPr/>
        </p:nvSpPr>
        <p:spPr>
          <a:xfrm>
            <a:off x="2743200" y="2386035"/>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05" name="Google Shape;4805;p167"/>
          <p:cNvSpPr txBox="1"/>
          <p:nvPr/>
        </p:nvSpPr>
        <p:spPr>
          <a:xfrm>
            <a:off x="2743200" y="2973655"/>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06" name="Google Shape;4806;p167"/>
          <p:cNvSpPr txBox="1"/>
          <p:nvPr/>
        </p:nvSpPr>
        <p:spPr>
          <a:xfrm>
            <a:off x="2743200" y="3561275"/>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07" name="Google Shape;4807;p167"/>
          <p:cNvSpPr txBox="1"/>
          <p:nvPr/>
        </p:nvSpPr>
        <p:spPr>
          <a:xfrm>
            <a:off x="2743200" y="4148894"/>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08" name="Google Shape;4808;p167"/>
          <p:cNvSpPr txBox="1"/>
          <p:nvPr/>
        </p:nvSpPr>
        <p:spPr>
          <a:xfrm>
            <a:off x="2743200" y="4736517"/>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09" name="Google Shape;4809;p167"/>
          <p:cNvSpPr txBox="1"/>
          <p:nvPr/>
        </p:nvSpPr>
        <p:spPr>
          <a:xfrm>
            <a:off x="5811214" y="2386035"/>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10" name="Google Shape;4810;p167"/>
          <p:cNvSpPr txBox="1"/>
          <p:nvPr/>
        </p:nvSpPr>
        <p:spPr>
          <a:xfrm>
            <a:off x="5811214" y="2973656"/>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11" name="Google Shape;4811;p167"/>
          <p:cNvSpPr txBox="1"/>
          <p:nvPr/>
        </p:nvSpPr>
        <p:spPr>
          <a:xfrm>
            <a:off x="5811214" y="3561276"/>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12" name="Google Shape;4812;p167"/>
          <p:cNvSpPr txBox="1"/>
          <p:nvPr/>
        </p:nvSpPr>
        <p:spPr>
          <a:xfrm>
            <a:off x="5811214" y="4148898"/>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13" name="Google Shape;4813;p167"/>
          <p:cNvSpPr txBox="1"/>
          <p:nvPr/>
        </p:nvSpPr>
        <p:spPr>
          <a:xfrm>
            <a:off x="5811214" y="4736517"/>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14" name="Google Shape;4814;p167"/>
          <p:cNvSpPr txBox="1"/>
          <p:nvPr/>
        </p:nvSpPr>
        <p:spPr>
          <a:xfrm>
            <a:off x="8879227" y="2386035"/>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15" name="Google Shape;4815;p167"/>
          <p:cNvSpPr txBox="1"/>
          <p:nvPr/>
        </p:nvSpPr>
        <p:spPr>
          <a:xfrm>
            <a:off x="8879227" y="2973656"/>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16" name="Google Shape;4816;p167"/>
          <p:cNvSpPr txBox="1"/>
          <p:nvPr/>
        </p:nvSpPr>
        <p:spPr>
          <a:xfrm>
            <a:off x="8879227" y="3561276"/>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17" name="Google Shape;4817;p167"/>
          <p:cNvSpPr txBox="1"/>
          <p:nvPr/>
        </p:nvSpPr>
        <p:spPr>
          <a:xfrm>
            <a:off x="8879227" y="4148898"/>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18" name="Google Shape;4818;p167"/>
          <p:cNvSpPr txBox="1"/>
          <p:nvPr/>
        </p:nvSpPr>
        <p:spPr>
          <a:xfrm>
            <a:off x="8879227" y="4736517"/>
            <a:ext cx="2917567" cy="45399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19" name="Google Shape;4819;p167"/>
          <p:cNvSpPr/>
          <p:nvPr/>
        </p:nvSpPr>
        <p:spPr>
          <a:xfrm flipH="1" rot="10800000">
            <a:off x="3263694" y="5257322"/>
            <a:ext cx="1876578" cy="230875"/>
          </a:xfrm>
          <a:prstGeom prst="triangle">
            <a:avLst>
              <a:gd fmla="val 50000"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20" name="Google Shape;4820;p167"/>
          <p:cNvSpPr/>
          <p:nvPr/>
        </p:nvSpPr>
        <p:spPr>
          <a:xfrm flipH="1" rot="10800000">
            <a:off x="6331708" y="5257322"/>
            <a:ext cx="1876578" cy="230875"/>
          </a:xfrm>
          <a:prstGeom prst="triangle">
            <a:avLst>
              <a:gd fmla="val 50000"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21" name="Google Shape;4821;p167"/>
          <p:cNvSpPr/>
          <p:nvPr/>
        </p:nvSpPr>
        <p:spPr>
          <a:xfrm flipH="1" rot="10800000">
            <a:off x="9399721" y="5257322"/>
            <a:ext cx="1876578" cy="230875"/>
          </a:xfrm>
          <a:prstGeom prst="triangle">
            <a:avLst>
              <a:gd fmla="val 50000"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22" name="Google Shape;4822;p167"/>
          <p:cNvSpPr txBox="1"/>
          <p:nvPr/>
        </p:nvSpPr>
        <p:spPr>
          <a:xfrm>
            <a:off x="2743200" y="5585294"/>
            <a:ext cx="2917567" cy="45399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23" name="Google Shape;4823;p167"/>
          <p:cNvSpPr txBox="1"/>
          <p:nvPr/>
        </p:nvSpPr>
        <p:spPr>
          <a:xfrm>
            <a:off x="5810517" y="5585294"/>
            <a:ext cx="2917567" cy="45399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sp>
        <p:nvSpPr>
          <p:cNvPr id="4824" name="Google Shape;4824;p167"/>
          <p:cNvSpPr txBox="1"/>
          <p:nvPr/>
        </p:nvSpPr>
        <p:spPr>
          <a:xfrm>
            <a:off x="8877833" y="5585294"/>
            <a:ext cx="2917567" cy="45399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a:p>
        </p:txBody>
      </p:sp>
      <p:grpSp>
        <p:nvGrpSpPr>
          <p:cNvPr id="4825" name="Google Shape;4825;p167"/>
          <p:cNvGrpSpPr/>
          <p:nvPr/>
        </p:nvGrpSpPr>
        <p:grpSpPr>
          <a:xfrm>
            <a:off x="363794" y="1405987"/>
            <a:ext cx="11434668" cy="370849"/>
            <a:chOff x="363794" y="1525675"/>
            <a:chExt cx="2402555" cy="424144"/>
          </a:xfrm>
        </p:grpSpPr>
        <p:sp>
          <p:nvSpPr>
            <p:cNvPr id="4826" name="Google Shape;4826;p167"/>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 adipiscing elit. </a:t>
              </a:r>
              <a:endParaRPr b="1" sz="1800">
                <a:solidFill>
                  <a:schemeClr val="accent1"/>
                </a:solidFill>
                <a:latin typeface="Montserrat"/>
                <a:ea typeface="Montserrat"/>
                <a:cs typeface="Montserrat"/>
                <a:sym typeface="Montserrat"/>
              </a:endParaRPr>
            </a:p>
          </p:txBody>
        </p:sp>
        <p:cxnSp>
          <p:nvCxnSpPr>
            <p:cNvPr id="4827" name="Google Shape;4827;p167"/>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sp>
        <p:nvSpPr>
          <p:cNvPr id="4828" name="Google Shape;4828;p16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2" name="Shape 4832"/>
        <p:cNvGrpSpPr/>
        <p:nvPr/>
      </p:nvGrpSpPr>
      <p:grpSpPr>
        <a:xfrm>
          <a:off x="0" y="0"/>
          <a:ext cx="0" cy="0"/>
          <a:chOff x="0" y="0"/>
          <a:chExt cx="0" cy="0"/>
        </a:xfrm>
      </p:grpSpPr>
      <p:sp>
        <p:nvSpPr>
          <p:cNvPr id="4833" name="Google Shape;4833;p16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Icon List with Status and Description</a:t>
            </a:r>
            <a:endParaRPr/>
          </a:p>
        </p:txBody>
      </p:sp>
      <p:grpSp>
        <p:nvGrpSpPr>
          <p:cNvPr id="4834" name="Google Shape;4834;p168"/>
          <p:cNvGrpSpPr/>
          <p:nvPr/>
        </p:nvGrpSpPr>
        <p:grpSpPr>
          <a:xfrm>
            <a:off x="363794" y="1209278"/>
            <a:ext cx="11434668" cy="370849"/>
            <a:chOff x="363794" y="1525675"/>
            <a:chExt cx="2402555" cy="424144"/>
          </a:xfrm>
        </p:grpSpPr>
        <p:sp>
          <p:nvSpPr>
            <p:cNvPr id="4835" name="Google Shape;4835;p168"/>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 adipiscing elit. </a:t>
              </a:r>
              <a:endParaRPr b="1" sz="1600">
                <a:solidFill>
                  <a:schemeClr val="accent1"/>
                </a:solidFill>
                <a:latin typeface="Montserrat"/>
                <a:ea typeface="Montserrat"/>
                <a:cs typeface="Montserrat"/>
                <a:sym typeface="Montserrat"/>
              </a:endParaRPr>
            </a:p>
          </p:txBody>
        </p:sp>
        <p:cxnSp>
          <p:nvCxnSpPr>
            <p:cNvPr id="4836" name="Google Shape;4836;p168"/>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sp>
        <p:nvSpPr>
          <p:cNvPr id="4837" name="Google Shape;4837;p168"/>
          <p:cNvSpPr txBox="1"/>
          <p:nvPr/>
        </p:nvSpPr>
        <p:spPr>
          <a:xfrm>
            <a:off x="362126" y="1646900"/>
            <a:ext cx="11434668" cy="46990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Montserrat"/>
              <a:ea typeface="Montserrat"/>
              <a:cs typeface="Montserrat"/>
              <a:sym typeface="Montserrat"/>
            </a:endParaRPr>
          </a:p>
        </p:txBody>
      </p:sp>
      <p:graphicFrame>
        <p:nvGraphicFramePr>
          <p:cNvPr id="4838" name="Google Shape;4838;p168"/>
          <p:cNvGraphicFramePr/>
          <p:nvPr/>
        </p:nvGraphicFramePr>
        <p:xfrm>
          <a:off x="363794" y="2203716"/>
          <a:ext cx="3000000" cy="3000000"/>
        </p:xfrm>
        <a:graphic>
          <a:graphicData uri="http://schemas.openxmlformats.org/drawingml/2006/table">
            <a:tbl>
              <a:tblPr bandRow="1" firstRow="1">
                <a:noFill/>
                <a:tableStyleId>{E03F8450-C5D5-4EAF-8B33-4EFE539EC458}</a:tableStyleId>
              </a:tblPr>
              <a:tblGrid>
                <a:gridCol w="1905775"/>
                <a:gridCol w="1905775"/>
                <a:gridCol w="1905775"/>
                <a:gridCol w="5717325"/>
              </a:tblGrid>
              <a:tr h="349200">
                <a:tc>
                  <a:txBody>
                    <a:bodyPr/>
                    <a:lstStyle/>
                    <a:p>
                      <a:pPr indent="0" lvl="0" marL="0" marR="0" rtl="0" algn="l">
                        <a:lnSpc>
                          <a:spcPct val="100000"/>
                        </a:lnSpc>
                        <a:spcBef>
                          <a:spcPts val="0"/>
                        </a:spcBef>
                        <a:spcAft>
                          <a:spcPts val="0"/>
                        </a:spcAft>
                        <a:buClr>
                          <a:schemeClr val="lt1"/>
                        </a:buClr>
                        <a:buSzPts val="1200"/>
                        <a:buFont typeface="Montserrat"/>
                        <a:buNone/>
                      </a:pPr>
                      <a:r>
                        <a:rPr b="1" i="0" lang="en-US" sz="1200" u="none" cap="none" strike="noStrike">
                          <a:solidFill>
                            <a:schemeClr val="lt1"/>
                          </a:solidFill>
                          <a:latin typeface="Montserrat"/>
                          <a:ea typeface="Montserrat"/>
                          <a:cs typeface="Montserrat"/>
                          <a:sym typeface="Montserrat"/>
                        </a:rPr>
                        <a:t>Lorem ipsum dolor </a:t>
                      </a:r>
                      <a:endParaRPr b="1" i="0" sz="12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200"/>
                        <a:buFont typeface="Montserrat"/>
                        <a:buNone/>
                      </a:pPr>
                      <a:r>
                        <a:rPr b="1" i="0" lang="en-US" sz="1200" u="none" cap="none" strike="noStrike">
                          <a:solidFill>
                            <a:schemeClr val="lt1"/>
                          </a:solidFill>
                          <a:latin typeface="Montserrat"/>
                          <a:ea typeface="Montserrat"/>
                          <a:cs typeface="Montserrat"/>
                          <a:sym typeface="Montserrat"/>
                        </a:rPr>
                        <a:t>Lorem ipsum dolor </a:t>
                      </a:r>
                      <a:endParaRPr b="1" i="0" sz="12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200"/>
                        <a:buFont typeface="Montserrat"/>
                        <a:buNone/>
                      </a:pPr>
                      <a:r>
                        <a:rPr b="1" i="0" lang="en-US" sz="1200" u="none" cap="none" strike="noStrike">
                          <a:solidFill>
                            <a:schemeClr val="lt1"/>
                          </a:solidFill>
                          <a:latin typeface="Montserrat"/>
                          <a:ea typeface="Montserrat"/>
                          <a:cs typeface="Montserrat"/>
                          <a:sym typeface="Montserrat"/>
                        </a:rPr>
                        <a:t>Lorem ipsum dolor </a:t>
                      </a:r>
                      <a:endParaRPr b="1" i="0" sz="12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200"/>
                        <a:buFont typeface="Montserrat"/>
                        <a:buNone/>
                      </a:pPr>
                      <a:r>
                        <a:rPr b="1" i="0" lang="en-US" sz="1200" u="none" cap="none" strike="noStrike">
                          <a:solidFill>
                            <a:schemeClr val="lt1"/>
                          </a:solidFill>
                          <a:latin typeface="Montserrat"/>
                          <a:ea typeface="Montserrat"/>
                          <a:cs typeface="Montserrat"/>
                          <a:sym typeface="Montserrat"/>
                        </a:rPr>
                        <a:t>Lorem ipsum dolor </a:t>
                      </a:r>
                      <a:endParaRPr b="1" i="0" sz="1200" u="none" cap="none" strike="noStrike">
                        <a:solidFill>
                          <a:schemeClr val="lt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r>
              <a:tr h="527450">
                <a:tc>
                  <a:txBody>
                    <a:bodyPr/>
                    <a:lstStyle/>
                    <a:p>
                      <a:pPr indent="0" lvl="0" marL="0" marR="0" rtl="0" algn="l">
                        <a:lnSpc>
                          <a:spcPct val="100000"/>
                        </a:lnSpc>
                        <a:spcBef>
                          <a:spcPts val="0"/>
                        </a:spcBef>
                        <a:spcAft>
                          <a:spcPts val="0"/>
                        </a:spcAft>
                        <a:buClr>
                          <a:srgbClr val="1A1A1A"/>
                        </a:buClr>
                        <a:buSzPts val="1050"/>
                        <a:buFont typeface="Montserrat"/>
                        <a:buNone/>
                      </a:pPr>
                      <a:r>
                        <a:rPr b="1" i="0" lang="en-US" sz="1050" u="none" cap="none" strike="noStrike">
                          <a:solidFill>
                            <a:srgbClr val="1A1A1A"/>
                          </a:solidFill>
                          <a:latin typeface="Montserrat"/>
                          <a:ea typeface="Montserrat"/>
                          <a:cs typeface="Montserrat"/>
                          <a:sym typeface="Montserrat"/>
                        </a:rPr>
                        <a:t>Lorem ipsum dolor </a:t>
                      </a:r>
                      <a:endParaRPr b="1" i="0" sz="1050" u="none" cap="none" strike="noStrike">
                        <a:solidFill>
                          <a:srgbClr val="1A1A1A"/>
                        </a:solidFill>
                        <a:latin typeface="Montserrat"/>
                        <a:ea typeface="Montserrat"/>
                        <a:cs typeface="Montserrat"/>
                        <a:sym typeface="Montserrat"/>
                      </a:endParaRPr>
                    </a:p>
                  </a:txBody>
                  <a:tcPr marT="45725" marB="45725" marR="91450" marL="39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71450" lvl="0" marL="171450" marR="0" rtl="0" algn="l">
                        <a:spcBef>
                          <a:spcPts val="0"/>
                        </a:spcBef>
                        <a:spcAft>
                          <a:spcPts val="0"/>
                        </a:spcAft>
                        <a:buClr>
                          <a:schemeClr val="dk1"/>
                        </a:buClr>
                        <a:buSzPts val="1050"/>
                        <a:buFont typeface="Arial"/>
                        <a:buChar char="•"/>
                      </a:pPr>
                      <a:r>
                        <a:rPr lang="en-US" sz="1050">
                          <a:latin typeface="Montserrat"/>
                          <a:ea typeface="Montserrat"/>
                          <a:cs typeface="Montserrat"/>
                          <a:sym typeface="Montserrat"/>
                        </a:rPr>
                        <a:t>Lorem ipsum dolor sit amet, consectetur adipiscing elit. Ut tempor, quam et mattis pulvinar, mauris ligula suscipit arcu, sed elementum diam leo at magna.</a:t>
                      </a:r>
                      <a:endParaRPr sz="1400">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527450">
                <a:tc>
                  <a:txBody>
                    <a:bodyPr/>
                    <a:lstStyle/>
                    <a:p>
                      <a:pPr indent="0" lvl="0" marL="0" marR="0" rtl="0" algn="l">
                        <a:lnSpc>
                          <a:spcPct val="100000"/>
                        </a:lnSpc>
                        <a:spcBef>
                          <a:spcPts val="0"/>
                        </a:spcBef>
                        <a:spcAft>
                          <a:spcPts val="0"/>
                        </a:spcAft>
                        <a:buClr>
                          <a:srgbClr val="1A1A1A"/>
                        </a:buClr>
                        <a:buSzPts val="1050"/>
                        <a:buFont typeface="Montserrat"/>
                        <a:buNone/>
                      </a:pPr>
                      <a:r>
                        <a:rPr b="1" i="0" lang="en-US" sz="1050" u="none" cap="none" strike="noStrike">
                          <a:solidFill>
                            <a:srgbClr val="1A1A1A"/>
                          </a:solidFill>
                          <a:latin typeface="Montserrat"/>
                          <a:ea typeface="Montserrat"/>
                          <a:cs typeface="Montserrat"/>
                          <a:sym typeface="Montserrat"/>
                        </a:rPr>
                        <a:t>Lorem ipsum dolor </a:t>
                      </a:r>
                      <a:endParaRPr b="1" i="0" sz="1050" u="none" cap="none" strike="noStrike">
                        <a:solidFill>
                          <a:srgbClr val="1A1A1A"/>
                        </a:solidFill>
                        <a:latin typeface="Montserrat"/>
                        <a:ea typeface="Montserrat"/>
                        <a:cs typeface="Montserrat"/>
                        <a:sym typeface="Montserrat"/>
                      </a:endParaRPr>
                    </a:p>
                  </a:txBody>
                  <a:tcPr marT="45725" marB="45725" marR="91450" marL="39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171450" lvl="0" marL="171450" marR="0" rtl="0" algn="l">
                        <a:lnSpc>
                          <a:spcPct val="100000"/>
                        </a:lnSpc>
                        <a:spcBef>
                          <a:spcPts val="0"/>
                        </a:spcBef>
                        <a:spcAft>
                          <a:spcPts val="0"/>
                        </a:spcAft>
                        <a:buClr>
                          <a:srgbClr val="1A1A1A"/>
                        </a:buClr>
                        <a:buSzPts val="1050"/>
                        <a:buFont typeface="Arial"/>
                        <a:buChar char="•"/>
                      </a:pPr>
                      <a:r>
                        <a:rPr b="0" i="0" lang="en-US" sz="1050" u="none" cap="none" strike="noStrike">
                          <a:solidFill>
                            <a:srgbClr val="1A1A1A"/>
                          </a:solidFill>
                          <a:latin typeface="Montserrat"/>
                          <a:ea typeface="Montserrat"/>
                          <a:cs typeface="Montserrat"/>
                          <a:sym typeface="Montserrat"/>
                        </a:rPr>
                        <a:t>Lorem ipsum dolor sit amet, consectetur adipiscing elit. Ut tempor, quam et mattis pulvinar, mauris ligula suscipit arcu, sed elementum diam leo at magna.</a:t>
                      </a:r>
                      <a:endParaRPr b="0" i="0" sz="14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r>
              <a:tr h="527450">
                <a:tc>
                  <a:txBody>
                    <a:bodyPr/>
                    <a:lstStyle/>
                    <a:p>
                      <a:pPr indent="0" lvl="0" marL="0" marR="0" rtl="0" algn="l">
                        <a:lnSpc>
                          <a:spcPct val="100000"/>
                        </a:lnSpc>
                        <a:spcBef>
                          <a:spcPts val="0"/>
                        </a:spcBef>
                        <a:spcAft>
                          <a:spcPts val="0"/>
                        </a:spcAft>
                        <a:buClr>
                          <a:srgbClr val="1A1A1A"/>
                        </a:buClr>
                        <a:buSzPts val="1050"/>
                        <a:buFont typeface="Montserrat"/>
                        <a:buNone/>
                      </a:pPr>
                      <a:r>
                        <a:rPr b="1" i="0" lang="en-US" sz="1050" u="none" cap="none" strike="noStrike">
                          <a:solidFill>
                            <a:srgbClr val="1A1A1A"/>
                          </a:solidFill>
                          <a:latin typeface="Montserrat"/>
                          <a:ea typeface="Montserrat"/>
                          <a:cs typeface="Montserrat"/>
                          <a:sym typeface="Montserrat"/>
                        </a:rPr>
                        <a:t>Lorem ipsum dolor </a:t>
                      </a:r>
                      <a:endParaRPr b="1" i="0" sz="1050" u="none" cap="none" strike="noStrike">
                        <a:solidFill>
                          <a:srgbClr val="1A1A1A"/>
                        </a:solidFill>
                        <a:latin typeface="Montserrat"/>
                        <a:ea typeface="Montserrat"/>
                        <a:cs typeface="Montserrat"/>
                        <a:sym typeface="Montserrat"/>
                      </a:endParaRPr>
                    </a:p>
                  </a:txBody>
                  <a:tcPr marT="45725" marB="45725" marR="91450" marL="39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71450" lvl="0" marL="171450" marR="0" rtl="0" algn="l">
                        <a:lnSpc>
                          <a:spcPct val="100000"/>
                        </a:lnSpc>
                        <a:spcBef>
                          <a:spcPts val="0"/>
                        </a:spcBef>
                        <a:spcAft>
                          <a:spcPts val="0"/>
                        </a:spcAft>
                        <a:buClr>
                          <a:srgbClr val="1A1A1A"/>
                        </a:buClr>
                        <a:buSzPts val="1050"/>
                        <a:buFont typeface="Arial"/>
                        <a:buChar char="•"/>
                      </a:pPr>
                      <a:r>
                        <a:rPr b="0" i="0" lang="en-US" sz="1050" u="none" cap="none" strike="noStrike">
                          <a:solidFill>
                            <a:srgbClr val="1A1A1A"/>
                          </a:solidFill>
                          <a:latin typeface="Montserrat"/>
                          <a:ea typeface="Montserrat"/>
                          <a:cs typeface="Montserrat"/>
                          <a:sym typeface="Montserrat"/>
                        </a:rPr>
                        <a:t>Lorem ipsum dolor sit amet, consectetur adipiscing elit. Ut tempor, quam et mattis pulvinar, mauris ligula suscipit arcu, sed elementum diam leo at magna.</a:t>
                      </a:r>
                      <a:endParaRPr b="0" i="0" sz="14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527450">
                <a:tc>
                  <a:txBody>
                    <a:bodyPr/>
                    <a:lstStyle/>
                    <a:p>
                      <a:pPr indent="0" lvl="0" marL="0" marR="0" rtl="0" algn="l">
                        <a:lnSpc>
                          <a:spcPct val="100000"/>
                        </a:lnSpc>
                        <a:spcBef>
                          <a:spcPts val="0"/>
                        </a:spcBef>
                        <a:spcAft>
                          <a:spcPts val="0"/>
                        </a:spcAft>
                        <a:buClr>
                          <a:srgbClr val="1A1A1A"/>
                        </a:buClr>
                        <a:buSzPts val="1050"/>
                        <a:buFont typeface="Montserrat"/>
                        <a:buNone/>
                      </a:pPr>
                      <a:r>
                        <a:rPr b="1" i="0" lang="en-US" sz="1050" u="none" cap="none" strike="noStrike">
                          <a:solidFill>
                            <a:srgbClr val="1A1A1A"/>
                          </a:solidFill>
                          <a:latin typeface="Montserrat"/>
                          <a:ea typeface="Montserrat"/>
                          <a:cs typeface="Montserrat"/>
                          <a:sym typeface="Montserrat"/>
                        </a:rPr>
                        <a:t>Lorem ipsum dolor </a:t>
                      </a:r>
                      <a:endParaRPr b="1" i="0" sz="1050" u="none" cap="none" strike="noStrike">
                        <a:solidFill>
                          <a:srgbClr val="1A1A1A"/>
                        </a:solidFill>
                        <a:latin typeface="Montserrat"/>
                        <a:ea typeface="Montserrat"/>
                        <a:cs typeface="Montserrat"/>
                        <a:sym typeface="Montserrat"/>
                      </a:endParaRPr>
                    </a:p>
                  </a:txBody>
                  <a:tcPr marT="45725" marB="45725" marR="91450" marL="39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c>
                  <a:txBody>
                    <a:bodyPr/>
                    <a:lstStyle/>
                    <a:p>
                      <a:pPr indent="-171450" lvl="0" marL="171450" marR="0" rtl="0" algn="l">
                        <a:lnSpc>
                          <a:spcPct val="100000"/>
                        </a:lnSpc>
                        <a:spcBef>
                          <a:spcPts val="0"/>
                        </a:spcBef>
                        <a:spcAft>
                          <a:spcPts val="0"/>
                        </a:spcAft>
                        <a:buClr>
                          <a:srgbClr val="1A1A1A"/>
                        </a:buClr>
                        <a:buSzPts val="1050"/>
                        <a:buFont typeface="Arial"/>
                        <a:buChar char="•"/>
                      </a:pPr>
                      <a:r>
                        <a:rPr b="0" i="0" lang="en-US" sz="1050" u="none" cap="none" strike="noStrike">
                          <a:solidFill>
                            <a:srgbClr val="1A1A1A"/>
                          </a:solidFill>
                          <a:latin typeface="Montserrat"/>
                          <a:ea typeface="Montserrat"/>
                          <a:cs typeface="Montserrat"/>
                          <a:sym typeface="Montserrat"/>
                        </a:rPr>
                        <a:t>Lorem ipsum dolor sit amet, consectetur adipiscing elit. Ut tempor, quam et mattis pulvinar, mauris ligula suscipit arcu, sed elementum diam leo at magna.</a:t>
                      </a:r>
                      <a:endParaRPr b="0" i="0" sz="14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D3DAE4"/>
                    </a:solidFill>
                  </a:tcPr>
                </a:tc>
              </a:tr>
              <a:tr h="527450">
                <a:tc>
                  <a:txBody>
                    <a:bodyPr/>
                    <a:lstStyle/>
                    <a:p>
                      <a:pPr indent="0" lvl="0" marL="0" marR="0" rtl="0" algn="l">
                        <a:lnSpc>
                          <a:spcPct val="100000"/>
                        </a:lnSpc>
                        <a:spcBef>
                          <a:spcPts val="0"/>
                        </a:spcBef>
                        <a:spcAft>
                          <a:spcPts val="0"/>
                        </a:spcAft>
                        <a:buClr>
                          <a:srgbClr val="1A1A1A"/>
                        </a:buClr>
                        <a:buSzPts val="1050"/>
                        <a:buFont typeface="Montserrat"/>
                        <a:buNone/>
                      </a:pPr>
                      <a:r>
                        <a:rPr b="1" i="0" lang="en-US" sz="1050" u="none" cap="none" strike="noStrike">
                          <a:solidFill>
                            <a:srgbClr val="1A1A1A"/>
                          </a:solidFill>
                          <a:latin typeface="Montserrat"/>
                          <a:ea typeface="Montserrat"/>
                          <a:cs typeface="Montserrat"/>
                          <a:sym typeface="Montserrat"/>
                        </a:rPr>
                        <a:t>Lorem ipsum dolor </a:t>
                      </a:r>
                      <a:endParaRPr b="1" i="0" sz="1050" u="none" cap="none" strike="noStrike">
                        <a:solidFill>
                          <a:srgbClr val="1A1A1A"/>
                        </a:solidFill>
                        <a:latin typeface="Montserrat"/>
                        <a:ea typeface="Montserrat"/>
                        <a:cs typeface="Montserrat"/>
                        <a:sym typeface="Montserrat"/>
                      </a:endParaRPr>
                    </a:p>
                  </a:txBody>
                  <a:tcPr marT="45725" marB="45725" marR="91450" marL="39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71450" lvl="0" marL="171450" marR="0" rtl="0" algn="l">
                        <a:lnSpc>
                          <a:spcPct val="100000"/>
                        </a:lnSpc>
                        <a:spcBef>
                          <a:spcPts val="0"/>
                        </a:spcBef>
                        <a:spcAft>
                          <a:spcPts val="0"/>
                        </a:spcAft>
                        <a:buClr>
                          <a:srgbClr val="1A1A1A"/>
                        </a:buClr>
                        <a:buSzPts val="1050"/>
                        <a:buFont typeface="Arial"/>
                        <a:buChar char="•"/>
                      </a:pPr>
                      <a:r>
                        <a:rPr b="0" i="0" lang="en-US" sz="1050" u="none" cap="none" strike="noStrike">
                          <a:solidFill>
                            <a:srgbClr val="1A1A1A"/>
                          </a:solidFill>
                          <a:latin typeface="Montserrat"/>
                          <a:ea typeface="Montserrat"/>
                          <a:cs typeface="Montserrat"/>
                          <a:sym typeface="Montserrat"/>
                        </a:rPr>
                        <a:t>Lorem ipsum dolor sit amet, consectetur adipiscing elit. Ut tempor, quam et mattis pulvinar, mauris ligula suscipit arcu, sed elementum diam leo at magna.</a:t>
                      </a:r>
                      <a:endParaRPr b="0" i="0" sz="1400" u="none" cap="none" strike="noStrike">
                        <a:solidFill>
                          <a:srgbClr val="1A1A1A"/>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4839" name="Google Shape;4839;p168"/>
          <p:cNvGrpSpPr/>
          <p:nvPr/>
        </p:nvGrpSpPr>
        <p:grpSpPr>
          <a:xfrm>
            <a:off x="2617741" y="3181337"/>
            <a:ext cx="336909" cy="336911"/>
            <a:chOff x="5126935" y="2504703"/>
            <a:chExt cx="1931775" cy="1931784"/>
          </a:xfrm>
        </p:grpSpPr>
        <p:sp>
          <p:nvSpPr>
            <p:cNvPr id="4840" name="Google Shape;4840;p168"/>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41" name="Google Shape;4841;p168"/>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42" name="Google Shape;4842;p168"/>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43" name="Google Shape;4843;p168"/>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844" name="Google Shape;4844;p168"/>
          <p:cNvGrpSpPr/>
          <p:nvPr/>
        </p:nvGrpSpPr>
        <p:grpSpPr>
          <a:xfrm>
            <a:off x="2617741" y="2656712"/>
            <a:ext cx="336909" cy="336911"/>
            <a:chOff x="5126935" y="2504703"/>
            <a:chExt cx="1931775" cy="1931784"/>
          </a:xfrm>
        </p:grpSpPr>
        <p:sp>
          <p:nvSpPr>
            <p:cNvPr id="4845" name="Google Shape;4845;p168"/>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46" name="Google Shape;4846;p168"/>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47" name="Google Shape;4847;p168"/>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48" name="Google Shape;4848;p168"/>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849" name="Google Shape;4849;p168"/>
          <p:cNvGrpSpPr/>
          <p:nvPr/>
        </p:nvGrpSpPr>
        <p:grpSpPr>
          <a:xfrm>
            <a:off x="4506860" y="3181337"/>
            <a:ext cx="336909" cy="336911"/>
            <a:chOff x="5126935" y="2504703"/>
            <a:chExt cx="1931775" cy="1931784"/>
          </a:xfrm>
        </p:grpSpPr>
        <p:sp>
          <p:nvSpPr>
            <p:cNvPr id="4850" name="Google Shape;4850;p168"/>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51" name="Google Shape;4851;p168"/>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52" name="Google Shape;4852;p168"/>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53" name="Google Shape;4853;p168"/>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854" name="Google Shape;4854;p168"/>
          <p:cNvGrpSpPr/>
          <p:nvPr/>
        </p:nvGrpSpPr>
        <p:grpSpPr>
          <a:xfrm>
            <a:off x="4506860" y="2656712"/>
            <a:ext cx="336909" cy="336911"/>
            <a:chOff x="5126935" y="2504703"/>
            <a:chExt cx="1931775" cy="1931784"/>
          </a:xfrm>
        </p:grpSpPr>
        <p:sp>
          <p:nvSpPr>
            <p:cNvPr id="4855" name="Google Shape;4855;p168"/>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56" name="Google Shape;4856;p168"/>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57" name="Google Shape;4857;p168"/>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58" name="Google Shape;4858;p168"/>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859" name="Google Shape;4859;p168"/>
          <p:cNvGrpSpPr/>
          <p:nvPr/>
        </p:nvGrpSpPr>
        <p:grpSpPr>
          <a:xfrm>
            <a:off x="4506860" y="4230587"/>
            <a:ext cx="336909" cy="336911"/>
            <a:chOff x="5126935" y="2504703"/>
            <a:chExt cx="1931775" cy="1931784"/>
          </a:xfrm>
        </p:grpSpPr>
        <p:sp>
          <p:nvSpPr>
            <p:cNvPr id="4860" name="Google Shape;4860;p168"/>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61" name="Google Shape;4861;p168"/>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62" name="Google Shape;4862;p168"/>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63" name="Google Shape;4863;p168"/>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864" name="Google Shape;4864;p168"/>
          <p:cNvGrpSpPr/>
          <p:nvPr/>
        </p:nvGrpSpPr>
        <p:grpSpPr>
          <a:xfrm>
            <a:off x="2617741" y="4755212"/>
            <a:ext cx="336909" cy="336911"/>
            <a:chOff x="5126935" y="2504703"/>
            <a:chExt cx="1931775" cy="1931784"/>
          </a:xfrm>
        </p:grpSpPr>
        <p:sp>
          <p:nvSpPr>
            <p:cNvPr id="4865" name="Google Shape;4865;p168"/>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66" name="Google Shape;4866;p168"/>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67" name="Google Shape;4867;p168"/>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68" name="Google Shape;4868;p168"/>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869" name="Google Shape;4869;p168"/>
          <p:cNvGrpSpPr/>
          <p:nvPr/>
        </p:nvGrpSpPr>
        <p:grpSpPr>
          <a:xfrm>
            <a:off x="2617741" y="4230587"/>
            <a:ext cx="336909" cy="336911"/>
            <a:chOff x="5126935" y="2504703"/>
            <a:chExt cx="1931775" cy="1931784"/>
          </a:xfrm>
        </p:grpSpPr>
        <p:sp>
          <p:nvSpPr>
            <p:cNvPr id="4870" name="Google Shape;4870;p168"/>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71" name="Google Shape;4871;p168"/>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72" name="Google Shape;4872;p168"/>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73" name="Google Shape;4873;p168"/>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874" name="Google Shape;4874;p168"/>
          <p:cNvGrpSpPr/>
          <p:nvPr/>
        </p:nvGrpSpPr>
        <p:grpSpPr>
          <a:xfrm>
            <a:off x="4506860" y="4755212"/>
            <a:ext cx="336909" cy="336911"/>
            <a:chOff x="5126935" y="2504703"/>
            <a:chExt cx="1931775" cy="1931784"/>
          </a:xfrm>
        </p:grpSpPr>
        <p:sp>
          <p:nvSpPr>
            <p:cNvPr id="4875" name="Google Shape;4875;p168"/>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76" name="Google Shape;4876;p168"/>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77" name="Google Shape;4877;p168"/>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78" name="Google Shape;4878;p168"/>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879" name="Google Shape;4879;p168"/>
          <p:cNvGrpSpPr/>
          <p:nvPr/>
        </p:nvGrpSpPr>
        <p:grpSpPr>
          <a:xfrm>
            <a:off x="2617741" y="3705962"/>
            <a:ext cx="336909" cy="336911"/>
            <a:chOff x="5126935" y="2504703"/>
            <a:chExt cx="1931775" cy="1931784"/>
          </a:xfrm>
        </p:grpSpPr>
        <p:sp>
          <p:nvSpPr>
            <p:cNvPr id="4880" name="Google Shape;4880;p168"/>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81" name="Google Shape;4881;p168"/>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82" name="Google Shape;4882;p168"/>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83" name="Google Shape;4883;p168"/>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grpSp>
        <p:nvGrpSpPr>
          <p:cNvPr id="4884" name="Google Shape;4884;p168"/>
          <p:cNvGrpSpPr/>
          <p:nvPr/>
        </p:nvGrpSpPr>
        <p:grpSpPr>
          <a:xfrm>
            <a:off x="4506860" y="3705962"/>
            <a:ext cx="336909" cy="336911"/>
            <a:chOff x="5126935" y="2504703"/>
            <a:chExt cx="1931775" cy="1931784"/>
          </a:xfrm>
        </p:grpSpPr>
        <p:sp>
          <p:nvSpPr>
            <p:cNvPr id="4885" name="Google Shape;4885;p168"/>
            <p:cNvSpPr/>
            <p:nvPr/>
          </p:nvSpPr>
          <p:spPr>
            <a:xfrm>
              <a:off x="6092828" y="2504703"/>
              <a:ext cx="965882" cy="965892"/>
            </a:xfrm>
            <a:custGeom>
              <a:rect b="b" l="l" r="r" t="t"/>
              <a:pathLst>
                <a:path extrusionOk="0" h="965892" w="965882">
                  <a:moveTo>
                    <a:pt x="-267" y="-94"/>
                  </a:moveTo>
                  <a:cubicBezTo>
                    <a:pt x="533181" y="-94"/>
                    <a:pt x="965616" y="432351"/>
                    <a:pt x="965616" y="965798"/>
                  </a:cubicBezTo>
                  <a:lnTo>
                    <a:pt x="-267" y="965798"/>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4886" name="Google Shape;4886;p168"/>
            <p:cNvSpPr/>
            <p:nvPr/>
          </p:nvSpPr>
          <p:spPr>
            <a:xfrm>
              <a:off x="6092828" y="3470595"/>
              <a:ext cx="965882" cy="965892"/>
            </a:xfrm>
            <a:custGeom>
              <a:rect b="b" l="l" r="r" t="t"/>
              <a:pathLst>
                <a:path extrusionOk="0" h="965892" w="965882">
                  <a:moveTo>
                    <a:pt x="965616" y="-94"/>
                  </a:moveTo>
                  <a:cubicBezTo>
                    <a:pt x="965616" y="533354"/>
                    <a:pt x="533181" y="965798"/>
                    <a:pt x="-267" y="965798"/>
                  </a:cubicBezTo>
                  <a:lnTo>
                    <a:pt x="-267"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87" name="Google Shape;4887;p168"/>
            <p:cNvSpPr/>
            <p:nvPr/>
          </p:nvSpPr>
          <p:spPr>
            <a:xfrm>
              <a:off x="5126935" y="3470595"/>
              <a:ext cx="965892" cy="965892"/>
            </a:xfrm>
            <a:custGeom>
              <a:rect b="b" l="l" r="r" t="t"/>
              <a:pathLst>
                <a:path extrusionOk="0" h="965892" w="965892">
                  <a:moveTo>
                    <a:pt x="965625" y="965798"/>
                  </a:moveTo>
                  <a:cubicBezTo>
                    <a:pt x="432178" y="965798"/>
                    <a:pt x="-267" y="533354"/>
                    <a:pt x="-267" y="-94"/>
                  </a:cubicBezTo>
                  <a:lnTo>
                    <a:pt x="965625" y="-94"/>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4888" name="Google Shape;4888;p168"/>
            <p:cNvSpPr/>
            <p:nvPr/>
          </p:nvSpPr>
          <p:spPr>
            <a:xfrm>
              <a:off x="5126935" y="2504703"/>
              <a:ext cx="965892" cy="965892"/>
            </a:xfrm>
            <a:custGeom>
              <a:rect b="b" l="l" r="r" t="t"/>
              <a:pathLst>
                <a:path extrusionOk="0" h="965892" w="965892">
                  <a:moveTo>
                    <a:pt x="-267" y="965798"/>
                  </a:moveTo>
                  <a:cubicBezTo>
                    <a:pt x="-267" y="432351"/>
                    <a:pt x="432178" y="-94"/>
                    <a:pt x="965625" y="-94"/>
                  </a:cubicBezTo>
                  <a:lnTo>
                    <a:pt x="965625" y="965798"/>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a:ea typeface="Montserrat"/>
                <a:cs typeface="Montserrat"/>
                <a:sym typeface="Montserrat"/>
              </a:endParaRPr>
            </a:p>
          </p:txBody>
        </p:sp>
      </p:grpSp>
      <p:sp>
        <p:nvSpPr>
          <p:cNvPr id="4889" name="Google Shape;4889;p168"/>
          <p:cNvSpPr/>
          <p:nvPr/>
        </p:nvSpPr>
        <p:spPr>
          <a:xfrm>
            <a:off x="422858" y="2706296"/>
            <a:ext cx="237744" cy="237744"/>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1</a:t>
            </a:r>
            <a:endParaRPr/>
          </a:p>
        </p:txBody>
      </p:sp>
      <p:sp>
        <p:nvSpPr>
          <p:cNvPr id="4890" name="Google Shape;4890;p168"/>
          <p:cNvSpPr/>
          <p:nvPr/>
        </p:nvSpPr>
        <p:spPr>
          <a:xfrm>
            <a:off x="422858" y="3227111"/>
            <a:ext cx="237744" cy="237744"/>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2</a:t>
            </a:r>
            <a:endParaRPr/>
          </a:p>
        </p:txBody>
      </p:sp>
      <p:sp>
        <p:nvSpPr>
          <p:cNvPr id="4891" name="Google Shape;4891;p168"/>
          <p:cNvSpPr/>
          <p:nvPr/>
        </p:nvSpPr>
        <p:spPr>
          <a:xfrm>
            <a:off x="422858" y="3747926"/>
            <a:ext cx="237744" cy="237744"/>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3</a:t>
            </a:r>
            <a:endParaRPr/>
          </a:p>
        </p:txBody>
      </p:sp>
      <p:sp>
        <p:nvSpPr>
          <p:cNvPr id="4892" name="Google Shape;4892;p168"/>
          <p:cNvSpPr/>
          <p:nvPr/>
        </p:nvSpPr>
        <p:spPr>
          <a:xfrm>
            <a:off x="422858" y="4268741"/>
            <a:ext cx="237744" cy="237744"/>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4</a:t>
            </a:r>
            <a:endParaRPr/>
          </a:p>
        </p:txBody>
      </p:sp>
      <p:sp>
        <p:nvSpPr>
          <p:cNvPr id="4893" name="Google Shape;4893;p168"/>
          <p:cNvSpPr/>
          <p:nvPr/>
        </p:nvSpPr>
        <p:spPr>
          <a:xfrm>
            <a:off x="422858" y="4789556"/>
            <a:ext cx="237744" cy="237744"/>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5</a:t>
            </a:r>
            <a:endParaRPr/>
          </a:p>
        </p:txBody>
      </p:sp>
      <p:sp>
        <p:nvSpPr>
          <p:cNvPr id="4894" name="Google Shape;4894;p168"/>
          <p:cNvSpPr txBox="1"/>
          <p:nvPr/>
        </p:nvSpPr>
        <p:spPr>
          <a:xfrm>
            <a:off x="541731" y="5277076"/>
            <a:ext cx="1912102" cy="77960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2"/>
                </a:solidFill>
                <a:latin typeface="Montserrat"/>
                <a:ea typeface="Montserrat"/>
                <a:cs typeface="Montserrat"/>
                <a:sym typeface="Montserrat"/>
              </a:rPr>
              <a:t>Lorem ipsum dolor </a:t>
            </a:r>
            <a:endParaRPr b="1" sz="1400">
              <a:solidFill>
                <a:schemeClr val="accent2"/>
              </a:solidFill>
              <a:latin typeface="Montserrat"/>
              <a:ea typeface="Montserrat"/>
              <a:cs typeface="Montserrat"/>
              <a:sym typeface="Montserrat"/>
            </a:endParaRPr>
          </a:p>
        </p:txBody>
      </p:sp>
      <p:sp>
        <p:nvSpPr>
          <p:cNvPr id="4895" name="Google Shape;4895;p168"/>
          <p:cNvSpPr txBox="1"/>
          <p:nvPr/>
        </p:nvSpPr>
        <p:spPr>
          <a:xfrm>
            <a:off x="2617740" y="5277076"/>
            <a:ext cx="9179053" cy="779605"/>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4896" name="Google Shape;4896;p16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00" name="Shape 4900"/>
        <p:cNvGrpSpPr/>
        <p:nvPr/>
      </p:nvGrpSpPr>
      <p:grpSpPr>
        <a:xfrm>
          <a:off x="0" y="0"/>
          <a:ext cx="0" cy="0"/>
          <a:chOff x="0" y="0"/>
          <a:chExt cx="0" cy="0"/>
        </a:xfrm>
      </p:grpSpPr>
      <p:sp>
        <p:nvSpPr>
          <p:cNvPr id="4901" name="Google Shape;4901;p16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Risk / Rating Heatmap Table</a:t>
            </a:r>
            <a:endParaRPr/>
          </a:p>
        </p:txBody>
      </p:sp>
      <p:cxnSp>
        <p:nvCxnSpPr>
          <p:cNvPr id="4902" name="Google Shape;4902;p169"/>
          <p:cNvCxnSpPr/>
          <p:nvPr/>
        </p:nvCxnSpPr>
        <p:spPr>
          <a:xfrm>
            <a:off x="363794" y="3362934"/>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4903" name="Google Shape;4903;p169"/>
          <p:cNvCxnSpPr/>
          <p:nvPr/>
        </p:nvCxnSpPr>
        <p:spPr>
          <a:xfrm>
            <a:off x="379498" y="3788894"/>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4904" name="Google Shape;4904;p169"/>
          <p:cNvCxnSpPr/>
          <p:nvPr/>
        </p:nvCxnSpPr>
        <p:spPr>
          <a:xfrm>
            <a:off x="379499" y="4640814"/>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4905" name="Google Shape;4905;p169"/>
          <p:cNvCxnSpPr/>
          <p:nvPr/>
        </p:nvCxnSpPr>
        <p:spPr>
          <a:xfrm>
            <a:off x="363794" y="5066774"/>
            <a:ext cx="11433001" cy="0"/>
          </a:xfrm>
          <a:prstGeom prst="straightConnector1">
            <a:avLst/>
          </a:prstGeom>
          <a:noFill/>
          <a:ln cap="flat" cmpd="sng" w="9525">
            <a:solidFill>
              <a:srgbClr val="D8D8D8"/>
            </a:solidFill>
            <a:prstDash val="solid"/>
            <a:miter lim="8000"/>
            <a:headEnd len="sm" w="sm" type="none"/>
            <a:tailEnd len="sm" w="sm" type="none"/>
          </a:ln>
        </p:spPr>
      </p:cxnSp>
      <p:grpSp>
        <p:nvGrpSpPr>
          <p:cNvPr id="4906" name="Google Shape;4906;p169"/>
          <p:cNvGrpSpPr/>
          <p:nvPr/>
        </p:nvGrpSpPr>
        <p:grpSpPr>
          <a:xfrm>
            <a:off x="363794" y="1405987"/>
            <a:ext cx="11434668" cy="370849"/>
            <a:chOff x="363794" y="1525675"/>
            <a:chExt cx="2402555" cy="424144"/>
          </a:xfrm>
        </p:grpSpPr>
        <p:sp>
          <p:nvSpPr>
            <p:cNvPr id="4907" name="Google Shape;4907;p169"/>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 adipiscing elit. </a:t>
              </a:r>
              <a:endParaRPr b="1" sz="1800">
                <a:solidFill>
                  <a:schemeClr val="accent1"/>
                </a:solidFill>
                <a:latin typeface="Montserrat"/>
                <a:ea typeface="Montserrat"/>
                <a:cs typeface="Montserrat"/>
                <a:sym typeface="Montserrat"/>
              </a:endParaRPr>
            </a:p>
          </p:txBody>
        </p:sp>
        <p:cxnSp>
          <p:nvCxnSpPr>
            <p:cNvPr id="4908" name="Google Shape;4908;p169"/>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cxnSp>
        <p:nvCxnSpPr>
          <p:cNvPr id="4909" name="Google Shape;4909;p169"/>
          <p:cNvCxnSpPr/>
          <p:nvPr/>
        </p:nvCxnSpPr>
        <p:spPr>
          <a:xfrm>
            <a:off x="363794" y="5492734"/>
            <a:ext cx="11433001" cy="0"/>
          </a:xfrm>
          <a:prstGeom prst="straightConnector1">
            <a:avLst/>
          </a:prstGeom>
          <a:noFill/>
          <a:ln cap="flat" cmpd="sng" w="9525">
            <a:solidFill>
              <a:srgbClr val="D8D8D8"/>
            </a:solidFill>
            <a:prstDash val="solid"/>
            <a:miter lim="8000"/>
            <a:headEnd len="sm" w="sm" type="none"/>
            <a:tailEnd len="sm" w="sm" type="none"/>
          </a:ln>
        </p:spPr>
      </p:cxnSp>
      <p:cxnSp>
        <p:nvCxnSpPr>
          <p:cNvPr id="4910" name="Google Shape;4910;p169"/>
          <p:cNvCxnSpPr/>
          <p:nvPr/>
        </p:nvCxnSpPr>
        <p:spPr>
          <a:xfrm>
            <a:off x="379499" y="4214854"/>
            <a:ext cx="11433001" cy="0"/>
          </a:xfrm>
          <a:prstGeom prst="straightConnector1">
            <a:avLst/>
          </a:prstGeom>
          <a:noFill/>
          <a:ln cap="flat" cmpd="sng" w="9525">
            <a:solidFill>
              <a:srgbClr val="D8D8D8"/>
            </a:solidFill>
            <a:prstDash val="solid"/>
            <a:miter lim="8000"/>
            <a:headEnd len="sm" w="sm" type="none"/>
            <a:tailEnd len="sm" w="sm" type="none"/>
          </a:ln>
        </p:spPr>
      </p:cxnSp>
      <p:grpSp>
        <p:nvGrpSpPr>
          <p:cNvPr id="4911" name="Google Shape;4911;p169"/>
          <p:cNvGrpSpPr/>
          <p:nvPr/>
        </p:nvGrpSpPr>
        <p:grpSpPr>
          <a:xfrm>
            <a:off x="2865120" y="2540542"/>
            <a:ext cx="8931675" cy="368514"/>
            <a:chOff x="2305164" y="1971040"/>
            <a:chExt cx="9078129" cy="368514"/>
          </a:xfrm>
        </p:grpSpPr>
        <p:sp>
          <p:nvSpPr>
            <p:cNvPr id="4912" name="Google Shape;4912;p169"/>
            <p:cNvSpPr txBox="1"/>
            <p:nvPr/>
          </p:nvSpPr>
          <p:spPr>
            <a:xfrm>
              <a:off x="2305164" y="1971040"/>
              <a:ext cx="1736587" cy="368514"/>
            </a:xfrm>
            <a:prstGeom prst="rect">
              <a:avLst/>
            </a:prstGeom>
            <a:solidFill>
              <a:schemeClr val="dk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4913" name="Google Shape;4913;p169"/>
            <p:cNvSpPr txBox="1"/>
            <p:nvPr/>
          </p:nvSpPr>
          <p:spPr>
            <a:xfrm>
              <a:off x="4140549" y="1971040"/>
              <a:ext cx="1736587" cy="368514"/>
            </a:xfrm>
            <a:prstGeom prst="rect">
              <a:avLst/>
            </a:prstGeom>
            <a:solidFill>
              <a:schemeClr val="dk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4914" name="Google Shape;4914;p169"/>
            <p:cNvSpPr txBox="1"/>
            <p:nvPr/>
          </p:nvSpPr>
          <p:spPr>
            <a:xfrm>
              <a:off x="5975934" y="1971040"/>
              <a:ext cx="1736587" cy="368514"/>
            </a:xfrm>
            <a:prstGeom prst="rect">
              <a:avLst/>
            </a:prstGeom>
            <a:solidFill>
              <a:schemeClr val="dk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4915" name="Google Shape;4915;p169"/>
            <p:cNvSpPr txBox="1"/>
            <p:nvPr/>
          </p:nvSpPr>
          <p:spPr>
            <a:xfrm>
              <a:off x="9646706" y="1971040"/>
              <a:ext cx="1736587" cy="368514"/>
            </a:xfrm>
            <a:prstGeom prst="rect">
              <a:avLst/>
            </a:prstGeom>
            <a:solidFill>
              <a:schemeClr val="dk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4916" name="Google Shape;4916;p169"/>
            <p:cNvSpPr txBox="1"/>
            <p:nvPr/>
          </p:nvSpPr>
          <p:spPr>
            <a:xfrm>
              <a:off x="7811320" y="1971040"/>
              <a:ext cx="1736587" cy="368514"/>
            </a:xfrm>
            <a:prstGeom prst="rect">
              <a:avLst/>
            </a:prstGeom>
            <a:solidFill>
              <a:schemeClr val="dk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grpSp>
      <p:sp>
        <p:nvSpPr>
          <p:cNvPr id="4917" name="Google Shape;4917;p169"/>
          <p:cNvSpPr txBox="1"/>
          <p:nvPr/>
        </p:nvSpPr>
        <p:spPr>
          <a:xfrm>
            <a:off x="2865120" y="296569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Low</a:t>
            </a:r>
            <a:endParaRPr sz="1200">
              <a:solidFill>
                <a:schemeClr val="dk1"/>
              </a:solidFill>
              <a:latin typeface="Montserrat"/>
              <a:ea typeface="Montserrat"/>
              <a:cs typeface="Montserrat"/>
              <a:sym typeface="Montserrat"/>
            </a:endParaRPr>
          </a:p>
        </p:txBody>
      </p:sp>
      <p:sp>
        <p:nvSpPr>
          <p:cNvPr id="4918" name="Google Shape;4918;p169"/>
          <p:cNvSpPr txBox="1"/>
          <p:nvPr/>
        </p:nvSpPr>
        <p:spPr>
          <a:xfrm>
            <a:off x="4670895" y="296569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Medium</a:t>
            </a:r>
            <a:endParaRPr sz="1200">
              <a:solidFill>
                <a:schemeClr val="dk1"/>
              </a:solidFill>
              <a:latin typeface="Montserrat"/>
              <a:ea typeface="Montserrat"/>
              <a:cs typeface="Montserrat"/>
              <a:sym typeface="Montserrat"/>
            </a:endParaRPr>
          </a:p>
        </p:txBody>
      </p:sp>
      <p:sp>
        <p:nvSpPr>
          <p:cNvPr id="4919" name="Google Shape;4919;p169"/>
          <p:cNvSpPr txBox="1"/>
          <p:nvPr/>
        </p:nvSpPr>
        <p:spPr>
          <a:xfrm>
            <a:off x="6476671" y="2965697"/>
            <a:ext cx="1708571" cy="368514"/>
          </a:xfrm>
          <a:prstGeom prst="rect">
            <a:avLst/>
          </a:prstGeom>
          <a:solidFill>
            <a:srgbClr val="B9FFD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High</a:t>
            </a:r>
            <a:endParaRPr sz="1200">
              <a:solidFill>
                <a:schemeClr val="dk1"/>
              </a:solidFill>
              <a:latin typeface="Montserrat"/>
              <a:ea typeface="Montserrat"/>
              <a:cs typeface="Montserrat"/>
              <a:sym typeface="Montserrat"/>
            </a:endParaRPr>
          </a:p>
        </p:txBody>
      </p:sp>
      <p:sp>
        <p:nvSpPr>
          <p:cNvPr id="4920" name="Google Shape;4920;p169"/>
          <p:cNvSpPr txBox="1"/>
          <p:nvPr/>
        </p:nvSpPr>
        <p:spPr>
          <a:xfrm>
            <a:off x="2865120" y="339165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Low</a:t>
            </a:r>
            <a:endParaRPr sz="1200">
              <a:solidFill>
                <a:schemeClr val="dk1"/>
              </a:solidFill>
              <a:latin typeface="Montserrat"/>
              <a:ea typeface="Montserrat"/>
              <a:cs typeface="Montserrat"/>
              <a:sym typeface="Montserrat"/>
            </a:endParaRPr>
          </a:p>
        </p:txBody>
      </p:sp>
      <p:sp>
        <p:nvSpPr>
          <p:cNvPr id="4921" name="Google Shape;4921;p169"/>
          <p:cNvSpPr txBox="1"/>
          <p:nvPr/>
        </p:nvSpPr>
        <p:spPr>
          <a:xfrm>
            <a:off x="4670895" y="339165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Medium</a:t>
            </a:r>
            <a:endParaRPr sz="1200">
              <a:solidFill>
                <a:schemeClr val="dk1"/>
              </a:solidFill>
              <a:latin typeface="Montserrat"/>
              <a:ea typeface="Montserrat"/>
              <a:cs typeface="Montserrat"/>
              <a:sym typeface="Montserrat"/>
            </a:endParaRPr>
          </a:p>
        </p:txBody>
      </p:sp>
      <p:sp>
        <p:nvSpPr>
          <p:cNvPr id="4922" name="Google Shape;4922;p169"/>
          <p:cNvSpPr txBox="1"/>
          <p:nvPr/>
        </p:nvSpPr>
        <p:spPr>
          <a:xfrm>
            <a:off x="6476671" y="3391657"/>
            <a:ext cx="1708571" cy="368514"/>
          </a:xfrm>
          <a:prstGeom prst="rect">
            <a:avLst/>
          </a:prstGeom>
          <a:solidFill>
            <a:srgbClr val="B9FFD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High</a:t>
            </a:r>
            <a:endParaRPr sz="1200">
              <a:solidFill>
                <a:schemeClr val="dk1"/>
              </a:solidFill>
              <a:latin typeface="Montserrat"/>
              <a:ea typeface="Montserrat"/>
              <a:cs typeface="Montserrat"/>
              <a:sym typeface="Montserrat"/>
            </a:endParaRPr>
          </a:p>
        </p:txBody>
      </p:sp>
      <p:sp>
        <p:nvSpPr>
          <p:cNvPr id="4923" name="Google Shape;4923;p169"/>
          <p:cNvSpPr txBox="1"/>
          <p:nvPr/>
        </p:nvSpPr>
        <p:spPr>
          <a:xfrm>
            <a:off x="2865120" y="381761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Low</a:t>
            </a:r>
            <a:endParaRPr sz="1200">
              <a:solidFill>
                <a:schemeClr val="dk1"/>
              </a:solidFill>
              <a:latin typeface="Montserrat"/>
              <a:ea typeface="Montserrat"/>
              <a:cs typeface="Montserrat"/>
              <a:sym typeface="Montserrat"/>
            </a:endParaRPr>
          </a:p>
        </p:txBody>
      </p:sp>
      <p:sp>
        <p:nvSpPr>
          <p:cNvPr id="4924" name="Google Shape;4924;p169"/>
          <p:cNvSpPr txBox="1"/>
          <p:nvPr/>
        </p:nvSpPr>
        <p:spPr>
          <a:xfrm>
            <a:off x="4670895" y="381761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Medium</a:t>
            </a:r>
            <a:endParaRPr sz="1200">
              <a:solidFill>
                <a:schemeClr val="dk1"/>
              </a:solidFill>
              <a:latin typeface="Montserrat"/>
              <a:ea typeface="Montserrat"/>
              <a:cs typeface="Montserrat"/>
              <a:sym typeface="Montserrat"/>
            </a:endParaRPr>
          </a:p>
        </p:txBody>
      </p:sp>
      <p:sp>
        <p:nvSpPr>
          <p:cNvPr id="4925" name="Google Shape;4925;p169"/>
          <p:cNvSpPr txBox="1"/>
          <p:nvPr/>
        </p:nvSpPr>
        <p:spPr>
          <a:xfrm>
            <a:off x="6476671" y="3817617"/>
            <a:ext cx="1708571" cy="368514"/>
          </a:xfrm>
          <a:prstGeom prst="rect">
            <a:avLst/>
          </a:prstGeom>
          <a:solidFill>
            <a:srgbClr val="B9FFD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High</a:t>
            </a:r>
            <a:endParaRPr sz="1200">
              <a:solidFill>
                <a:schemeClr val="dk1"/>
              </a:solidFill>
              <a:latin typeface="Montserrat"/>
              <a:ea typeface="Montserrat"/>
              <a:cs typeface="Montserrat"/>
              <a:sym typeface="Montserrat"/>
            </a:endParaRPr>
          </a:p>
        </p:txBody>
      </p:sp>
      <p:sp>
        <p:nvSpPr>
          <p:cNvPr id="4926" name="Google Shape;4926;p169"/>
          <p:cNvSpPr txBox="1"/>
          <p:nvPr/>
        </p:nvSpPr>
        <p:spPr>
          <a:xfrm>
            <a:off x="2865120" y="424357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Low</a:t>
            </a:r>
            <a:endParaRPr sz="1200">
              <a:solidFill>
                <a:schemeClr val="dk1"/>
              </a:solidFill>
              <a:latin typeface="Montserrat"/>
              <a:ea typeface="Montserrat"/>
              <a:cs typeface="Montserrat"/>
              <a:sym typeface="Montserrat"/>
            </a:endParaRPr>
          </a:p>
        </p:txBody>
      </p:sp>
      <p:sp>
        <p:nvSpPr>
          <p:cNvPr id="4927" name="Google Shape;4927;p169"/>
          <p:cNvSpPr txBox="1"/>
          <p:nvPr/>
        </p:nvSpPr>
        <p:spPr>
          <a:xfrm>
            <a:off x="4670895" y="424357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Medium</a:t>
            </a:r>
            <a:endParaRPr sz="1200">
              <a:solidFill>
                <a:schemeClr val="dk1"/>
              </a:solidFill>
              <a:latin typeface="Montserrat"/>
              <a:ea typeface="Montserrat"/>
              <a:cs typeface="Montserrat"/>
              <a:sym typeface="Montserrat"/>
            </a:endParaRPr>
          </a:p>
        </p:txBody>
      </p:sp>
      <p:sp>
        <p:nvSpPr>
          <p:cNvPr id="4928" name="Google Shape;4928;p169"/>
          <p:cNvSpPr txBox="1"/>
          <p:nvPr/>
        </p:nvSpPr>
        <p:spPr>
          <a:xfrm>
            <a:off x="6476671" y="4243577"/>
            <a:ext cx="1708571" cy="368514"/>
          </a:xfrm>
          <a:prstGeom prst="rect">
            <a:avLst/>
          </a:prstGeom>
          <a:solidFill>
            <a:srgbClr val="B9FFD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High</a:t>
            </a:r>
            <a:endParaRPr sz="1200">
              <a:solidFill>
                <a:schemeClr val="dk1"/>
              </a:solidFill>
              <a:latin typeface="Montserrat"/>
              <a:ea typeface="Montserrat"/>
              <a:cs typeface="Montserrat"/>
              <a:sym typeface="Montserrat"/>
            </a:endParaRPr>
          </a:p>
        </p:txBody>
      </p:sp>
      <p:sp>
        <p:nvSpPr>
          <p:cNvPr id="4929" name="Google Shape;4929;p169"/>
          <p:cNvSpPr txBox="1"/>
          <p:nvPr/>
        </p:nvSpPr>
        <p:spPr>
          <a:xfrm>
            <a:off x="2865120" y="466953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Low</a:t>
            </a:r>
            <a:endParaRPr sz="1200">
              <a:solidFill>
                <a:schemeClr val="dk1"/>
              </a:solidFill>
              <a:latin typeface="Montserrat"/>
              <a:ea typeface="Montserrat"/>
              <a:cs typeface="Montserrat"/>
              <a:sym typeface="Montserrat"/>
            </a:endParaRPr>
          </a:p>
        </p:txBody>
      </p:sp>
      <p:sp>
        <p:nvSpPr>
          <p:cNvPr id="4930" name="Google Shape;4930;p169"/>
          <p:cNvSpPr txBox="1"/>
          <p:nvPr/>
        </p:nvSpPr>
        <p:spPr>
          <a:xfrm>
            <a:off x="4670895" y="466953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Medium</a:t>
            </a:r>
            <a:endParaRPr sz="1200">
              <a:solidFill>
                <a:schemeClr val="dk1"/>
              </a:solidFill>
              <a:latin typeface="Montserrat"/>
              <a:ea typeface="Montserrat"/>
              <a:cs typeface="Montserrat"/>
              <a:sym typeface="Montserrat"/>
            </a:endParaRPr>
          </a:p>
        </p:txBody>
      </p:sp>
      <p:sp>
        <p:nvSpPr>
          <p:cNvPr id="4931" name="Google Shape;4931;p169"/>
          <p:cNvSpPr txBox="1"/>
          <p:nvPr/>
        </p:nvSpPr>
        <p:spPr>
          <a:xfrm>
            <a:off x="6476671" y="4669537"/>
            <a:ext cx="1708571" cy="368514"/>
          </a:xfrm>
          <a:prstGeom prst="rect">
            <a:avLst/>
          </a:prstGeom>
          <a:solidFill>
            <a:srgbClr val="B9FFD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High</a:t>
            </a:r>
            <a:endParaRPr sz="1200">
              <a:solidFill>
                <a:schemeClr val="dk1"/>
              </a:solidFill>
              <a:latin typeface="Montserrat"/>
              <a:ea typeface="Montserrat"/>
              <a:cs typeface="Montserrat"/>
              <a:sym typeface="Montserrat"/>
            </a:endParaRPr>
          </a:p>
        </p:txBody>
      </p:sp>
      <p:sp>
        <p:nvSpPr>
          <p:cNvPr id="4932" name="Google Shape;4932;p169"/>
          <p:cNvSpPr txBox="1"/>
          <p:nvPr/>
        </p:nvSpPr>
        <p:spPr>
          <a:xfrm>
            <a:off x="2865120" y="509549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Low</a:t>
            </a:r>
            <a:endParaRPr sz="1200">
              <a:solidFill>
                <a:schemeClr val="dk1"/>
              </a:solidFill>
              <a:latin typeface="Montserrat"/>
              <a:ea typeface="Montserrat"/>
              <a:cs typeface="Montserrat"/>
              <a:sym typeface="Montserrat"/>
            </a:endParaRPr>
          </a:p>
        </p:txBody>
      </p:sp>
      <p:sp>
        <p:nvSpPr>
          <p:cNvPr id="4933" name="Google Shape;4933;p169"/>
          <p:cNvSpPr txBox="1"/>
          <p:nvPr/>
        </p:nvSpPr>
        <p:spPr>
          <a:xfrm>
            <a:off x="4670895" y="509549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Medium</a:t>
            </a:r>
            <a:endParaRPr sz="1200">
              <a:solidFill>
                <a:schemeClr val="dk1"/>
              </a:solidFill>
              <a:latin typeface="Montserrat"/>
              <a:ea typeface="Montserrat"/>
              <a:cs typeface="Montserrat"/>
              <a:sym typeface="Montserrat"/>
            </a:endParaRPr>
          </a:p>
        </p:txBody>
      </p:sp>
      <p:sp>
        <p:nvSpPr>
          <p:cNvPr id="4934" name="Google Shape;4934;p169"/>
          <p:cNvSpPr txBox="1"/>
          <p:nvPr/>
        </p:nvSpPr>
        <p:spPr>
          <a:xfrm>
            <a:off x="6476671" y="5095497"/>
            <a:ext cx="1708571" cy="368514"/>
          </a:xfrm>
          <a:prstGeom prst="rect">
            <a:avLst/>
          </a:prstGeom>
          <a:solidFill>
            <a:srgbClr val="B9FFD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High</a:t>
            </a:r>
            <a:endParaRPr sz="1200">
              <a:solidFill>
                <a:schemeClr val="dk1"/>
              </a:solidFill>
              <a:latin typeface="Montserrat"/>
              <a:ea typeface="Montserrat"/>
              <a:cs typeface="Montserrat"/>
              <a:sym typeface="Montserrat"/>
            </a:endParaRPr>
          </a:p>
        </p:txBody>
      </p:sp>
      <p:sp>
        <p:nvSpPr>
          <p:cNvPr id="4935" name="Google Shape;4935;p169"/>
          <p:cNvSpPr txBox="1"/>
          <p:nvPr/>
        </p:nvSpPr>
        <p:spPr>
          <a:xfrm>
            <a:off x="2865120" y="5521461"/>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Low</a:t>
            </a:r>
            <a:endParaRPr sz="1200">
              <a:solidFill>
                <a:schemeClr val="dk1"/>
              </a:solidFill>
              <a:latin typeface="Montserrat"/>
              <a:ea typeface="Montserrat"/>
              <a:cs typeface="Montserrat"/>
              <a:sym typeface="Montserrat"/>
            </a:endParaRPr>
          </a:p>
        </p:txBody>
      </p:sp>
      <p:sp>
        <p:nvSpPr>
          <p:cNvPr id="4936" name="Google Shape;4936;p169"/>
          <p:cNvSpPr txBox="1"/>
          <p:nvPr/>
        </p:nvSpPr>
        <p:spPr>
          <a:xfrm>
            <a:off x="4670895" y="5521461"/>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Medium</a:t>
            </a:r>
            <a:endParaRPr sz="1200">
              <a:solidFill>
                <a:schemeClr val="dk1"/>
              </a:solidFill>
              <a:latin typeface="Montserrat"/>
              <a:ea typeface="Montserrat"/>
              <a:cs typeface="Montserrat"/>
              <a:sym typeface="Montserrat"/>
            </a:endParaRPr>
          </a:p>
        </p:txBody>
      </p:sp>
      <p:sp>
        <p:nvSpPr>
          <p:cNvPr id="4937" name="Google Shape;4937;p169"/>
          <p:cNvSpPr txBox="1"/>
          <p:nvPr/>
        </p:nvSpPr>
        <p:spPr>
          <a:xfrm>
            <a:off x="6476671" y="5521461"/>
            <a:ext cx="1708571" cy="368514"/>
          </a:xfrm>
          <a:prstGeom prst="rect">
            <a:avLst/>
          </a:prstGeom>
          <a:solidFill>
            <a:srgbClr val="B9FFD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High</a:t>
            </a:r>
            <a:endParaRPr sz="1200">
              <a:solidFill>
                <a:schemeClr val="dk1"/>
              </a:solidFill>
              <a:latin typeface="Montserrat"/>
              <a:ea typeface="Montserrat"/>
              <a:cs typeface="Montserrat"/>
              <a:sym typeface="Montserrat"/>
            </a:endParaRPr>
          </a:p>
        </p:txBody>
      </p:sp>
      <p:sp>
        <p:nvSpPr>
          <p:cNvPr id="4938" name="Google Shape;4938;p169"/>
          <p:cNvSpPr txBox="1"/>
          <p:nvPr/>
        </p:nvSpPr>
        <p:spPr>
          <a:xfrm>
            <a:off x="8282447" y="296569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Medium</a:t>
            </a:r>
            <a:endParaRPr b="0" sz="1200">
              <a:solidFill>
                <a:schemeClr val="dk1"/>
              </a:solidFill>
              <a:latin typeface="Montserrat"/>
              <a:ea typeface="Montserrat"/>
              <a:cs typeface="Montserrat"/>
              <a:sym typeface="Montserrat"/>
            </a:endParaRPr>
          </a:p>
        </p:txBody>
      </p:sp>
      <p:sp>
        <p:nvSpPr>
          <p:cNvPr id="4939" name="Google Shape;4939;p169"/>
          <p:cNvSpPr txBox="1"/>
          <p:nvPr/>
        </p:nvSpPr>
        <p:spPr>
          <a:xfrm>
            <a:off x="8282447" y="339165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Medium</a:t>
            </a:r>
            <a:endParaRPr b="0" sz="1200">
              <a:solidFill>
                <a:schemeClr val="dk1"/>
              </a:solidFill>
              <a:latin typeface="Montserrat"/>
              <a:ea typeface="Montserrat"/>
              <a:cs typeface="Montserrat"/>
              <a:sym typeface="Montserrat"/>
            </a:endParaRPr>
          </a:p>
        </p:txBody>
      </p:sp>
      <p:sp>
        <p:nvSpPr>
          <p:cNvPr id="4940" name="Google Shape;4940;p169"/>
          <p:cNvSpPr txBox="1"/>
          <p:nvPr/>
        </p:nvSpPr>
        <p:spPr>
          <a:xfrm>
            <a:off x="8282447" y="381761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Medium</a:t>
            </a:r>
            <a:endParaRPr b="0" sz="1200">
              <a:solidFill>
                <a:schemeClr val="dk1"/>
              </a:solidFill>
              <a:latin typeface="Montserrat"/>
              <a:ea typeface="Montserrat"/>
              <a:cs typeface="Montserrat"/>
              <a:sym typeface="Montserrat"/>
            </a:endParaRPr>
          </a:p>
        </p:txBody>
      </p:sp>
      <p:sp>
        <p:nvSpPr>
          <p:cNvPr id="4941" name="Google Shape;4941;p169"/>
          <p:cNvSpPr txBox="1"/>
          <p:nvPr/>
        </p:nvSpPr>
        <p:spPr>
          <a:xfrm>
            <a:off x="8282447" y="424357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Medium</a:t>
            </a:r>
            <a:endParaRPr b="0" sz="1200">
              <a:solidFill>
                <a:schemeClr val="dk1"/>
              </a:solidFill>
              <a:latin typeface="Montserrat"/>
              <a:ea typeface="Montserrat"/>
              <a:cs typeface="Montserrat"/>
              <a:sym typeface="Montserrat"/>
            </a:endParaRPr>
          </a:p>
        </p:txBody>
      </p:sp>
      <p:sp>
        <p:nvSpPr>
          <p:cNvPr id="4942" name="Google Shape;4942;p169"/>
          <p:cNvSpPr txBox="1"/>
          <p:nvPr/>
        </p:nvSpPr>
        <p:spPr>
          <a:xfrm>
            <a:off x="8282447" y="466953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Medium</a:t>
            </a:r>
            <a:endParaRPr b="0" sz="1200">
              <a:solidFill>
                <a:schemeClr val="dk1"/>
              </a:solidFill>
              <a:latin typeface="Montserrat"/>
              <a:ea typeface="Montserrat"/>
              <a:cs typeface="Montserrat"/>
              <a:sym typeface="Montserrat"/>
            </a:endParaRPr>
          </a:p>
        </p:txBody>
      </p:sp>
      <p:sp>
        <p:nvSpPr>
          <p:cNvPr id="4943" name="Google Shape;4943;p169"/>
          <p:cNvSpPr txBox="1"/>
          <p:nvPr/>
        </p:nvSpPr>
        <p:spPr>
          <a:xfrm>
            <a:off x="8282447" y="5095497"/>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Medium</a:t>
            </a:r>
            <a:endParaRPr b="0" sz="1200">
              <a:solidFill>
                <a:schemeClr val="dk1"/>
              </a:solidFill>
              <a:latin typeface="Montserrat"/>
              <a:ea typeface="Montserrat"/>
              <a:cs typeface="Montserrat"/>
              <a:sym typeface="Montserrat"/>
            </a:endParaRPr>
          </a:p>
        </p:txBody>
      </p:sp>
      <p:sp>
        <p:nvSpPr>
          <p:cNvPr id="4944" name="Google Shape;4944;p169"/>
          <p:cNvSpPr txBox="1"/>
          <p:nvPr/>
        </p:nvSpPr>
        <p:spPr>
          <a:xfrm>
            <a:off x="8282447" y="5521461"/>
            <a:ext cx="1708571" cy="368514"/>
          </a:xfrm>
          <a:prstGeom prst="rect">
            <a:avLst/>
          </a:prstGeom>
          <a:solidFill>
            <a:srgbClr val="FFF1C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Medium</a:t>
            </a:r>
            <a:endParaRPr b="0" sz="1200">
              <a:solidFill>
                <a:schemeClr val="dk1"/>
              </a:solidFill>
              <a:latin typeface="Montserrat"/>
              <a:ea typeface="Montserrat"/>
              <a:cs typeface="Montserrat"/>
              <a:sym typeface="Montserrat"/>
            </a:endParaRPr>
          </a:p>
        </p:txBody>
      </p:sp>
      <p:sp>
        <p:nvSpPr>
          <p:cNvPr id="4945" name="Google Shape;4945;p169"/>
          <p:cNvSpPr txBox="1"/>
          <p:nvPr/>
        </p:nvSpPr>
        <p:spPr>
          <a:xfrm>
            <a:off x="10088223" y="296569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Low</a:t>
            </a:r>
            <a:endParaRPr b="0" sz="1200">
              <a:solidFill>
                <a:schemeClr val="dk1"/>
              </a:solidFill>
              <a:latin typeface="Montserrat"/>
              <a:ea typeface="Montserrat"/>
              <a:cs typeface="Montserrat"/>
              <a:sym typeface="Montserrat"/>
            </a:endParaRPr>
          </a:p>
        </p:txBody>
      </p:sp>
      <p:sp>
        <p:nvSpPr>
          <p:cNvPr id="4946" name="Google Shape;4946;p169"/>
          <p:cNvSpPr txBox="1"/>
          <p:nvPr/>
        </p:nvSpPr>
        <p:spPr>
          <a:xfrm>
            <a:off x="10088223" y="339165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Low</a:t>
            </a:r>
            <a:endParaRPr b="0" sz="1200">
              <a:solidFill>
                <a:schemeClr val="dk1"/>
              </a:solidFill>
              <a:latin typeface="Montserrat"/>
              <a:ea typeface="Montserrat"/>
              <a:cs typeface="Montserrat"/>
              <a:sym typeface="Montserrat"/>
            </a:endParaRPr>
          </a:p>
        </p:txBody>
      </p:sp>
      <p:sp>
        <p:nvSpPr>
          <p:cNvPr id="4947" name="Google Shape;4947;p169"/>
          <p:cNvSpPr txBox="1"/>
          <p:nvPr/>
        </p:nvSpPr>
        <p:spPr>
          <a:xfrm>
            <a:off x="10088223" y="381761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Low</a:t>
            </a:r>
            <a:endParaRPr b="0" sz="1200">
              <a:solidFill>
                <a:schemeClr val="dk1"/>
              </a:solidFill>
              <a:latin typeface="Montserrat"/>
              <a:ea typeface="Montserrat"/>
              <a:cs typeface="Montserrat"/>
              <a:sym typeface="Montserrat"/>
            </a:endParaRPr>
          </a:p>
        </p:txBody>
      </p:sp>
      <p:sp>
        <p:nvSpPr>
          <p:cNvPr id="4948" name="Google Shape;4948;p169"/>
          <p:cNvSpPr txBox="1"/>
          <p:nvPr/>
        </p:nvSpPr>
        <p:spPr>
          <a:xfrm>
            <a:off x="10088223" y="424357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Low</a:t>
            </a:r>
            <a:endParaRPr b="0" sz="1200">
              <a:solidFill>
                <a:schemeClr val="dk1"/>
              </a:solidFill>
              <a:latin typeface="Montserrat"/>
              <a:ea typeface="Montserrat"/>
              <a:cs typeface="Montserrat"/>
              <a:sym typeface="Montserrat"/>
            </a:endParaRPr>
          </a:p>
        </p:txBody>
      </p:sp>
      <p:sp>
        <p:nvSpPr>
          <p:cNvPr id="4949" name="Google Shape;4949;p169"/>
          <p:cNvSpPr txBox="1"/>
          <p:nvPr/>
        </p:nvSpPr>
        <p:spPr>
          <a:xfrm>
            <a:off x="10088223" y="466953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Low</a:t>
            </a:r>
            <a:endParaRPr b="0" sz="1200">
              <a:solidFill>
                <a:schemeClr val="dk1"/>
              </a:solidFill>
              <a:latin typeface="Montserrat"/>
              <a:ea typeface="Montserrat"/>
              <a:cs typeface="Montserrat"/>
              <a:sym typeface="Montserrat"/>
            </a:endParaRPr>
          </a:p>
        </p:txBody>
      </p:sp>
      <p:sp>
        <p:nvSpPr>
          <p:cNvPr id="4950" name="Google Shape;4950;p169"/>
          <p:cNvSpPr txBox="1"/>
          <p:nvPr/>
        </p:nvSpPr>
        <p:spPr>
          <a:xfrm>
            <a:off x="10088223" y="5095497"/>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Low</a:t>
            </a:r>
            <a:endParaRPr b="0" sz="1200">
              <a:solidFill>
                <a:schemeClr val="dk1"/>
              </a:solidFill>
              <a:latin typeface="Montserrat"/>
              <a:ea typeface="Montserrat"/>
              <a:cs typeface="Montserrat"/>
              <a:sym typeface="Montserrat"/>
            </a:endParaRPr>
          </a:p>
        </p:txBody>
      </p:sp>
      <p:sp>
        <p:nvSpPr>
          <p:cNvPr id="4951" name="Google Shape;4951;p169"/>
          <p:cNvSpPr txBox="1"/>
          <p:nvPr/>
        </p:nvSpPr>
        <p:spPr>
          <a:xfrm>
            <a:off x="10088223" y="5521461"/>
            <a:ext cx="1708571" cy="368514"/>
          </a:xfrm>
          <a:prstGeom prst="rect">
            <a:avLst/>
          </a:prstGeom>
          <a:solidFill>
            <a:srgbClr val="FFC9C9"/>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0" lang="en-US" sz="1200">
                <a:solidFill>
                  <a:schemeClr val="dk1"/>
                </a:solidFill>
                <a:latin typeface="Montserrat"/>
                <a:ea typeface="Montserrat"/>
                <a:cs typeface="Montserrat"/>
                <a:sym typeface="Montserrat"/>
              </a:rPr>
              <a:t>Low</a:t>
            </a:r>
            <a:endParaRPr b="0" sz="1200">
              <a:solidFill>
                <a:schemeClr val="dk1"/>
              </a:solidFill>
              <a:latin typeface="Montserrat"/>
              <a:ea typeface="Montserrat"/>
              <a:cs typeface="Montserrat"/>
              <a:sym typeface="Montserrat"/>
            </a:endParaRPr>
          </a:p>
        </p:txBody>
      </p:sp>
      <p:sp>
        <p:nvSpPr>
          <p:cNvPr id="4952" name="Google Shape;4952;p169"/>
          <p:cNvSpPr txBox="1"/>
          <p:nvPr/>
        </p:nvSpPr>
        <p:spPr>
          <a:xfrm>
            <a:off x="363794" y="2965697"/>
            <a:ext cx="2404121" cy="36851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200">
                <a:solidFill>
                  <a:schemeClr val="accent1"/>
                </a:solidFill>
                <a:latin typeface="Montserrat"/>
                <a:ea typeface="Montserrat"/>
                <a:cs typeface="Montserrat"/>
                <a:sym typeface="Montserrat"/>
              </a:rPr>
              <a:t>Lorem ipsum dolor</a:t>
            </a:r>
            <a:endParaRPr b="1" sz="1200">
              <a:solidFill>
                <a:schemeClr val="dk1"/>
              </a:solidFill>
              <a:latin typeface="Montserrat"/>
              <a:ea typeface="Montserrat"/>
              <a:cs typeface="Montserrat"/>
              <a:sym typeface="Montserrat"/>
            </a:endParaRPr>
          </a:p>
        </p:txBody>
      </p:sp>
      <p:sp>
        <p:nvSpPr>
          <p:cNvPr id="4953" name="Google Shape;4953;p169"/>
          <p:cNvSpPr txBox="1"/>
          <p:nvPr/>
        </p:nvSpPr>
        <p:spPr>
          <a:xfrm>
            <a:off x="363794" y="3391657"/>
            <a:ext cx="2404121" cy="36851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200">
                <a:solidFill>
                  <a:schemeClr val="accent1"/>
                </a:solidFill>
                <a:latin typeface="Montserrat"/>
                <a:ea typeface="Montserrat"/>
                <a:cs typeface="Montserrat"/>
                <a:sym typeface="Montserrat"/>
              </a:rPr>
              <a:t>Lorem ipsum dolor</a:t>
            </a:r>
            <a:endParaRPr b="1" sz="1200">
              <a:solidFill>
                <a:schemeClr val="dk1"/>
              </a:solidFill>
              <a:latin typeface="Montserrat"/>
              <a:ea typeface="Montserrat"/>
              <a:cs typeface="Montserrat"/>
              <a:sym typeface="Montserrat"/>
            </a:endParaRPr>
          </a:p>
        </p:txBody>
      </p:sp>
      <p:sp>
        <p:nvSpPr>
          <p:cNvPr id="4954" name="Google Shape;4954;p169"/>
          <p:cNvSpPr txBox="1"/>
          <p:nvPr/>
        </p:nvSpPr>
        <p:spPr>
          <a:xfrm>
            <a:off x="363794" y="3817617"/>
            <a:ext cx="2404121" cy="36851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200">
                <a:solidFill>
                  <a:schemeClr val="accent1"/>
                </a:solidFill>
                <a:latin typeface="Montserrat"/>
                <a:ea typeface="Montserrat"/>
                <a:cs typeface="Montserrat"/>
                <a:sym typeface="Montserrat"/>
              </a:rPr>
              <a:t>Lorem ipsum dolor</a:t>
            </a:r>
            <a:endParaRPr b="1" sz="1200">
              <a:solidFill>
                <a:schemeClr val="dk1"/>
              </a:solidFill>
              <a:latin typeface="Montserrat"/>
              <a:ea typeface="Montserrat"/>
              <a:cs typeface="Montserrat"/>
              <a:sym typeface="Montserrat"/>
            </a:endParaRPr>
          </a:p>
        </p:txBody>
      </p:sp>
      <p:sp>
        <p:nvSpPr>
          <p:cNvPr id="4955" name="Google Shape;4955;p169"/>
          <p:cNvSpPr txBox="1"/>
          <p:nvPr/>
        </p:nvSpPr>
        <p:spPr>
          <a:xfrm>
            <a:off x="363794" y="4243577"/>
            <a:ext cx="2404121" cy="36851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200">
                <a:solidFill>
                  <a:schemeClr val="accent1"/>
                </a:solidFill>
                <a:latin typeface="Montserrat"/>
                <a:ea typeface="Montserrat"/>
                <a:cs typeface="Montserrat"/>
                <a:sym typeface="Montserrat"/>
              </a:rPr>
              <a:t>Lorem ipsum dolor</a:t>
            </a:r>
            <a:endParaRPr b="1" sz="1200">
              <a:solidFill>
                <a:schemeClr val="dk1"/>
              </a:solidFill>
              <a:latin typeface="Montserrat"/>
              <a:ea typeface="Montserrat"/>
              <a:cs typeface="Montserrat"/>
              <a:sym typeface="Montserrat"/>
            </a:endParaRPr>
          </a:p>
        </p:txBody>
      </p:sp>
      <p:sp>
        <p:nvSpPr>
          <p:cNvPr id="4956" name="Google Shape;4956;p169"/>
          <p:cNvSpPr txBox="1"/>
          <p:nvPr/>
        </p:nvSpPr>
        <p:spPr>
          <a:xfrm>
            <a:off x="363794" y="4669537"/>
            <a:ext cx="2404121" cy="36851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200">
                <a:solidFill>
                  <a:schemeClr val="accent1"/>
                </a:solidFill>
                <a:latin typeface="Montserrat"/>
                <a:ea typeface="Montserrat"/>
                <a:cs typeface="Montserrat"/>
                <a:sym typeface="Montserrat"/>
              </a:rPr>
              <a:t>Lorem ipsum dolor</a:t>
            </a:r>
            <a:endParaRPr b="1" sz="1200">
              <a:solidFill>
                <a:schemeClr val="dk1"/>
              </a:solidFill>
              <a:latin typeface="Montserrat"/>
              <a:ea typeface="Montserrat"/>
              <a:cs typeface="Montserrat"/>
              <a:sym typeface="Montserrat"/>
            </a:endParaRPr>
          </a:p>
        </p:txBody>
      </p:sp>
      <p:sp>
        <p:nvSpPr>
          <p:cNvPr id="4957" name="Google Shape;4957;p169"/>
          <p:cNvSpPr txBox="1"/>
          <p:nvPr/>
        </p:nvSpPr>
        <p:spPr>
          <a:xfrm>
            <a:off x="363794" y="5095497"/>
            <a:ext cx="2404121" cy="36851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200">
                <a:solidFill>
                  <a:schemeClr val="accent1"/>
                </a:solidFill>
                <a:latin typeface="Montserrat"/>
                <a:ea typeface="Montserrat"/>
                <a:cs typeface="Montserrat"/>
                <a:sym typeface="Montserrat"/>
              </a:rPr>
              <a:t>Lorem ipsum dolor</a:t>
            </a:r>
            <a:endParaRPr b="1" sz="1200">
              <a:solidFill>
                <a:schemeClr val="dk1"/>
              </a:solidFill>
              <a:latin typeface="Montserrat"/>
              <a:ea typeface="Montserrat"/>
              <a:cs typeface="Montserrat"/>
              <a:sym typeface="Montserrat"/>
            </a:endParaRPr>
          </a:p>
        </p:txBody>
      </p:sp>
      <p:sp>
        <p:nvSpPr>
          <p:cNvPr id="4958" name="Google Shape;4958;p169"/>
          <p:cNvSpPr txBox="1"/>
          <p:nvPr/>
        </p:nvSpPr>
        <p:spPr>
          <a:xfrm>
            <a:off x="363794" y="5521461"/>
            <a:ext cx="2404121" cy="36851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200">
                <a:solidFill>
                  <a:schemeClr val="accent1"/>
                </a:solidFill>
                <a:latin typeface="Montserrat"/>
                <a:ea typeface="Montserrat"/>
                <a:cs typeface="Montserrat"/>
                <a:sym typeface="Montserrat"/>
              </a:rPr>
              <a:t>Lorem ipsum dolor</a:t>
            </a:r>
            <a:endParaRPr b="1" sz="1200">
              <a:solidFill>
                <a:schemeClr val="dk1"/>
              </a:solidFill>
              <a:latin typeface="Montserrat"/>
              <a:ea typeface="Montserrat"/>
              <a:cs typeface="Montserrat"/>
              <a:sym typeface="Montserrat"/>
            </a:endParaRPr>
          </a:p>
        </p:txBody>
      </p:sp>
      <p:sp>
        <p:nvSpPr>
          <p:cNvPr id="4959" name="Google Shape;4959;p169"/>
          <p:cNvSpPr txBox="1"/>
          <p:nvPr/>
        </p:nvSpPr>
        <p:spPr>
          <a:xfrm>
            <a:off x="362126" y="1843609"/>
            <a:ext cx="11434668" cy="46990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400">
              <a:solidFill>
                <a:schemeClr val="dk1"/>
              </a:solidFill>
              <a:latin typeface="Montserrat"/>
              <a:ea typeface="Montserrat"/>
              <a:cs typeface="Montserrat"/>
              <a:sym typeface="Montserrat"/>
            </a:endParaRPr>
          </a:p>
        </p:txBody>
      </p:sp>
      <p:sp>
        <p:nvSpPr>
          <p:cNvPr id="4960" name="Google Shape;4960;p16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6" name="Shape 506"/>
        <p:cNvGrpSpPr/>
        <p:nvPr/>
      </p:nvGrpSpPr>
      <p:grpSpPr>
        <a:xfrm>
          <a:off x="0" y="0"/>
          <a:ext cx="0" cy="0"/>
          <a:chOff x="0" y="0"/>
          <a:chExt cx="0" cy="0"/>
        </a:xfrm>
      </p:grpSpPr>
      <p:sp>
        <p:nvSpPr>
          <p:cNvPr id="507" name="Google Shape;507;p17"/>
          <p:cNvSpPr txBox="1"/>
          <p:nvPr>
            <p:ph type="title"/>
          </p:nvPr>
        </p:nvSpPr>
        <p:spPr>
          <a:xfrm>
            <a:off x="363794" y="2692824"/>
            <a:ext cx="2796095" cy="1472349"/>
          </a:xfrm>
          <a:prstGeom prst="rect">
            <a:avLst/>
          </a:prstGeom>
          <a:noFill/>
          <a:ln>
            <a:noFill/>
          </a:ln>
        </p:spPr>
        <p:txBody>
          <a:bodyPr anchorCtr="0" anchor="ctr"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Table of Contents – </a:t>
            </a:r>
            <a:br>
              <a:rPr lang="en-US"/>
            </a:br>
            <a:r>
              <a:rPr lang="en-US"/>
              <a:t>Ten Segments</a:t>
            </a:r>
            <a:endParaRPr/>
          </a:p>
        </p:txBody>
      </p:sp>
      <p:grpSp>
        <p:nvGrpSpPr>
          <p:cNvPr id="508" name="Google Shape;508;p17"/>
          <p:cNvGrpSpPr/>
          <p:nvPr/>
        </p:nvGrpSpPr>
        <p:grpSpPr>
          <a:xfrm>
            <a:off x="4144467" y="525397"/>
            <a:ext cx="2997114" cy="5947796"/>
            <a:chOff x="4144467" y="525397"/>
            <a:chExt cx="2997114" cy="5947796"/>
          </a:xfrm>
        </p:grpSpPr>
        <p:sp>
          <p:nvSpPr>
            <p:cNvPr id="509" name="Google Shape;509;p17"/>
            <p:cNvSpPr txBox="1"/>
            <p:nvPr/>
          </p:nvSpPr>
          <p:spPr>
            <a:xfrm>
              <a:off x="4144467" y="525397"/>
              <a:ext cx="2997114" cy="3668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1. Lorem ipsum dolor </a:t>
              </a:r>
              <a:endParaRPr b="1" sz="1300">
                <a:solidFill>
                  <a:schemeClr val="dk1"/>
                </a:solidFill>
                <a:latin typeface="Montserrat"/>
                <a:ea typeface="Montserrat"/>
                <a:cs typeface="Montserrat"/>
                <a:sym typeface="Montserrat"/>
              </a:endParaRPr>
            </a:p>
          </p:txBody>
        </p:sp>
        <p:sp>
          <p:nvSpPr>
            <p:cNvPr id="510" name="Google Shape;510;p17"/>
            <p:cNvSpPr txBox="1"/>
            <p:nvPr/>
          </p:nvSpPr>
          <p:spPr>
            <a:xfrm>
              <a:off x="4256452" y="865527"/>
              <a:ext cx="2885128" cy="849429"/>
            </a:xfrm>
            <a:prstGeom prst="rect">
              <a:avLst/>
            </a:prstGeom>
            <a:noFill/>
            <a:ln>
              <a:noFill/>
            </a:ln>
          </p:spPr>
          <p:txBody>
            <a:bodyPr anchorCtr="0" anchor="t" bIns="0" lIns="0" spcFirstLastPara="1" rIns="0" wrap="square" tIns="0">
              <a:noAutofit/>
            </a:bodyPr>
            <a:lstStyle/>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a:t>
              </a:r>
              <a:endParaRPr sz="900">
                <a:solidFill>
                  <a:schemeClr val="dk1"/>
                </a:solidFill>
                <a:latin typeface="Montserrat"/>
                <a:ea typeface="Montserrat"/>
                <a:cs typeface="Montserrat"/>
                <a:sym typeface="Montserrat"/>
              </a:endParaRPr>
            </a:p>
          </p:txBody>
        </p:sp>
        <p:sp>
          <p:nvSpPr>
            <p:cNvPr id="511" name="Google Shape;511;p17"/>
            <p:cNvSpPr txBox="1"/>
            <p:nvPr/>
          </p:nvSpPr>
          <p:spPr>
            <a:xfrm>
              <a:off x="4144467" y="1714956"/>
              <a:ext cx="2997114" cy="3668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2. Lorem ipsum dolor </a:t>
              </a:r>
              <a:endParaRPr b="1" sz="1300">
                <a:solidFill>
                  <a:schemeClr val="dk1"/>
                </a:solidFill>
                <a:latin typeface="Montserrat"/>
                <a:ea typeface="Montserrat"/>
                <a:cs typeface="Montserrat"/>
                <a:sym typeface="Montserrat"/>
              </a:endParaRPr>
            </a:p>
          </p:txBody>
        </p:sp>
        <p:sp>
          <p:nvSpPr>
            <p:cNvPr id="512" name="Google Shape;512;p17"/>
            <p:cNvSpPr txBox="1"/>
            <p:nvPr/>
          </p:nvSpPr>
          <p:spPr>
            <a:xfrm>
              <a:off x="4256452" y="2055086"/>
              <a:ext cx="2885128" cy="849429"/>
            </a:xfrm>
            <a:prstGeom prst="rect">
              <a:avLst/>
            </a:prstGeom>
            <a:noFill/>
            <a:ln>
              <a:noFill/>
            </a:ln>
          </p:spPr>
          <p:txBody>
            <a:bodyPr anchorCtr="0" anchor="t" bIns="0" lIns="0" spcFirstLastPara="1" rIns="0" wrap="square" tIns="0">
              <a:noAutofit/>
            </a:bodyPr>
            <a:lstStyle/>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a:t>
              </a:r>
              <a:endParaRPr sz="900">
                <a:solidFill>
                  <a:schemeClr val="dk1"/>
                </a:solidFill>
                <a:latin typeface="Montserrat"/>
                <a:ea typeface="Montserrat"/>
                <a:cs typeface="Montserrat"/>
                <a:sym typeface="Montserrat"/>
              </a:endParaRPr>
            </a:p>
          </p:txBody>
        </p:sp>
        <p:sp>
          <p:nvSpPr>
            <p:cNvPr id="513" name="Google Shape;513;p17"/>
            <p:cNvSpPr txBox="1"/>
            <p:nvPr/>
          </p:nvSpPr>
          <p:spPr>
            <a:xfrm>
              <a:off x="4144467" y="2904515"/>
              <a:ext cx="2997114" cy="3668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3. Lorem ipsum dolor </a:t>
              </a:r>
              <a:endParaRPr b="1" sz="1300">
                <a:solidFill>
                  <a:schemeClr val="dk1"/>
                </a:solidFill>
                <a:latin typeface="Montserrat"/>
                <a:ea typeface="Montserrat"/>
                <a:cs typeface="Montserrat"/>
                <a:sym typeface="Montserrat"/>
              </a:endParaRPr>
            </a:p>
          </p:txBody>
        </p:sp>
        <p:sp>
          <p:nvSpPr>
            <p:cNvPr id="514" name="Google Shape;514;p17"/>
            <p:cNvSpPr txBox="1"/>
            <p:nvPr/>
          </p:nvSpPr>
          <p:spPr>
            <a:xfrm>
              <a:off x="4256452" y="3244645"/>
              <a:ext cx="2885128" cy="849429"/>
            </a:xfrm>
            <a:prstGeom prst="rect">
              <a:avLst/>
            </a:prstGeom>
            <a:noFill/>
            <a:ln>
              <a:noFill/>
            </a:ln>
          </p:spPr>
          <p:txBody>
            <a:bodyPr anchorCtr="0" anchor="t" bIns="0" lIns="0" spcFirstLastPara="1" rIns="0" wrap="square" tIns="0">
              <a:noAutofit/>
            </a:bodyPr>
            <a:lstStyle/>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a:t>
              </a:r>
              <a:endParaRPr sz="900">
                <a:solidFill>
                  <a:schemeClr val="dk1"/>
                </a:solidFill>
                <a:latin typeface="Montserrat"/>
                <a:ea typeface="Montserrat"/>
                <a:cs typeface="Montserrat"/>
                <a:sym typeface="Montserrat"/>
              </a:endParaRPr>
            </a:p>
          </p:txBody>
        </p:sp>
        <p:sp>
          <p:nvSpPr>
            <p:cNvPr id="515" name="Google Shape;515;p17"/>
            <p:cNvSpPr txBox="1"/>
            <p:nvPr/>
          </p:nvSpPr>
          <p:spPr>
            <a:xfrm>
              <a:off x="4144467" y="4094074"/>
              <a:ext cx="2997114" cy="3668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4. Lorem ipsum dolor </a:t>
              </a:r>
              <a:endParaRPr b="1" sz="1300">
                <a:solidFill>
                  <a:schemeClr val="dk1"/>
                </a:solidFill>
                <a:latin typeface="Montserrat"/>
                <a:ea typeface="Montserrat"/>
                <a:cs typeface="Montserrat"/>
                <a:sym typeface="Montserrat"/>
              </a:endParaRPr>
            </a:p>
          </p:txBody>
        </p:sp>
        <p:sp>
          <p:nvSpPr>
            <p:cNvPr id="516" name="Google Shape;516;p17"/>
            <p:cNvSpPr txBox="1"/>
            <p:nvPr/>
          </p:nvSpPr>
          <p:spPr>
            <a:xfrm>
              <a:off x="4256452" y="4434204"/>
              <a:ext cx="2885128" cy="849429"/>
            </a:xfrm>
            <a:prstGeom prst="rect">
              <a:avLst/>
            </a:prstGeom>
            <a:noFill/>
            <a:ln>
              <a:noFill/>
            </a:ln>
          </p:spPr>
          <p:txBody>
            <a:bodyPr anchorCtr="0" anchor="t" bIns="0" lIns="0" spcFirstLastPara="1" rIns="0" wrap="square" tIns="0">
              <a:noAutofit/>
            </a:bodyPr>
            <a:lstStyle/>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a:t>
              </a:r>
              <a:endParaRPr sz="900">
                <a:solidFill>
                  <a:schemeClr val="dk1"/>
                </a:solidFill>
                <a:latin typeface="Montserrat"/>
                <a:ea typeface="Montserrat"/>
                <a:cs typeface="Montserrat"/>
                <a:sym typeface="Montserrat"/>
              </a:endParaRPr>
            </a:p>
          </p:txBody>
        </p:sp>
        <p:sp>
          <p:nvSpPr>
            <p:cNvPr id="517" name="Google Shape;517;p17"/>
            <p:cNvSpPr txBox="1"/>
            <p:nvPr/>
          </p:nvSpPr>
          <p:spPr>
            <a:xfrm>
              <a:off x="4144467" y="5283634"/>
              <a:ext cx="2997114" cy="3668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5. Lorem ipsum dolor </a:t>
              </a:r>
              <a:endParaRPr b="1" sz="1300">
                <a:solidFill>
                  <a:schemeClr val="dk1"/>
                </a:solidFill>
                <a:latin typeface="Montserrat"/>
                <a:ea typeface="Montserrat"/>
                <a:cs typeface="Montserrat"/>
                <a:sym typeface="Montserrat"/>
              </a:endParaRPr>
            </a:p>
          </p:txBody>
        </p:sp>
        <p:sp>
          <p:nvSpPr>
            <p:cNvPr id="518" name="Google Shape;518;p17"/>
            <p:cNvSpPr txBox="1"/>
            <p:nvPr/>
          </p:nvSpPr>
          <p:spPr>
            <a:xfrm>
              <a:off x="4256452" y="5623764"/>
              <a:ext cx="2885128" cy="849429"/>
            </a:xfrm>
            <a:prstGeom prst="rect">
              <a:avLst/>
            </a:prstGeom>
            <a:noFill/>
            <a:ln>
              <a:noFill/>
            </a:ln>
          </p:spPr>
          <p:txBody>
            <a:bodyPr anchorCtr="0" anchor="t" bIns="0" lIns="0" spcFirstLastPara="1" rIns="0" wrap="square" tIns="0">
              <a:noAutofit/>
            </a:bodyPr>
            <a:lstStyle/>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a:t>
              </a:r>
              <a:endParaRPr sz="900">
                <a:solidFill>
                  <a:schemeClr val="dk1"/>
                </a:solidFill>
                <a:latin typeface="Montserrat"/>
                <a:ea typeface="Montserrat"/>
                <a:cs typeface="Montserrat"/>
                <a:sym typeface="Montserrat"/>
              </a:endParaRPr>
            </a:p>
          </p:txBody>
        </p:sp>
      </p:grpSp>
      <p:sp>
        <p:nvSpPr>
          <p:cNvPr id="519" name="Google Shape;519;p17"/>
          <p:cNvSpPr txBox="1"/>
          <p:nvPr/>
        </p:nvSpPr>
        <p:spPr>
          <a:xfrm>
            <a:off x="8055921" y="525397"/>
            <a:ext cx="2997114" cy="3668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6. Lorem ipsum dolor </a:t>
            </a:r>
            <a:endParaRPr b="1" sz="1300">
              <a:solidFill>
                <a:schemeClr val="dk1"/>
              </a:solidFill>
              <a:latin typeface="Montserrat"/>
              <a:ea typeface="Montserrat"/>
              <a:cs typeface="Montserrat"/>
              <a:sym typeface="Montserrat"/>
            </a:endParaRPr>
          </a:p>
        </p:txBody>
      </p:sp>
      <p:sp>
        <p:nvSpPr>
          <p:cNvPr id="520" name="Google Shape;520;p17"/>
          <p:cNvSpPr txBox="1"/>
          <p:nvPr/>
        </p:nvSpPr>
        <p:spPr>
          <a:xfrm>
            <a:off x="8167906" y="865527"/>
            <a:ext cx="2885128" cy="849429"/>
          </a:xfrm>
          <a:prstGeom prst="rect">
            <a:avLst/>
          </a:prstGeom>
          <a:noFill/>
          <a:ln>
            <a:noFill/>
          </a:ln>
        </p:spPr>
        <p:txBody>
          <a:bodyPr anchorCtr="0" anchor="t" bIns="0" lIns="0" spcFirstLastPara="1" rIns="0" wrap="square" tIns="0">
            <a:noAutofit/>
          </a:bodyPr>
          <a:lstStyle/>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a:t>
            </a:r>
            <a:endParaRPr sz="900">
              <a:solidFill>
                <a:schemeClr val="dk1"/>
              </a:solidFill>
              <a:latin typeface="Montserrat"/>
              <a:ea typeface="Montserrat"/>
              <a:cs typeface="Montserrat"/>
              <a:sym typeface="Montserrat"/>
            </a:endParaRPr>
          </a:p>
        </p:txBody>
      </p:sp>
      <p:sp>
        <p:nvSpPr>
          <p:cNvPr id="521" name="Google Shape;521;p17"/>
          <p:cNvSpPr txBox="1"/>
          <p:nvPr/>
        </p:nvSpPr>
        <p:spPr>
          <a:xfrm>
            <a:off x="8055921" y="1714956"/>
            <a:ext cx="2997114" cy="3668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7. Lorem ipsum dolor </a:t>
            </a:r>
            <a:endParaRPr b="1" sz="1300">
              <a:solidFill>
                <a:schemeClr val="dk1"/>
              </a:solidFill>
              <a:latin typeface="Montserrat"/>
              <a:ea typeface="Montserrat"/>
              <a:cs typeface="Montserrat"/>
              <a:sym typeface="Montserrat"/>
            </a:endParaRPr>
          </a:p>
        </p:txBody>
      </p:sp>
      <p:sp>
        <p:nvSpPr>
          <p:cNvPr id="522" name="Google Shape;522;p17"/>
          <p:cNvSpPr txBox="1"/>
          <p:nvPr/>
        </p:nvSpPr>
        <p:spPr>
          <a:xfrm>
            <a:off x="8167906" y="2055086"/>
            <a:ext cx="2885128" cy="849429"/>
          </a:xfrm>
          <a:prstGeom prst="rect">
            <a:avLst/>
          </a:prstGeom>
          <a:noFill/>
          <a:ln>
            <a:noFill/>
          </a:ln>
        </p:spPr>
        <p:txBody>
          <a:bodyPr anchorCtr="0" anchor="t" bIns="0" lIns="0" spcFirstLastPara="1" rIns="0" wrap="square" tIns="0">
            <a:noAutofit/>
          </a:bodyPr>
          <a:lstStyle/>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a:t>
            </a:r>
            <a:endParaRPr sz="900">
              <a:solidFill>
                <a:schemeClr val="dk1"/>
              </a:solidFill>
              <a:latin typeface="Montserrat"/>
              <a:ea typeface="Montserrat"/>
              <a:cs typeface="Montserrat"/>
              <a:sym typeface="Montserrat"/>
            </a:endParaRPr>
          </a:p>
        </p:txBody>
      </p:sp>
      <p:sp>
        <p:nvSpPr>
          <p:cNvPr id="523" name="Google Shape;523;p17"/>
          <p:cNvSpPr txBox="1"/>
          <p:nvPr/>
        </p:nvSpPr>
        <p:spPr>
          <a:xfrm>
            <a:off x="8055921" y="2904515"/>
            <a:ext cx="2997114" cy="3668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8. Lorem ipsum dolor </a:t>
            </a:r>
            <a:endParaRPr b="1" sz="1300">
              <a:solidFill>
                <a:schemeClr val="dk1"/>
              </a:solidFill>
              <a:latin typeface="Montserrat"/>
              <a:ea typeface="Montserrat"/>
              <a:cs typeface="Montserrat"/>
              <a:sym typeface="Montserrat"/>
            </a:endParaRPr>
          </a:p>
        </p:txBody>
      </p:sp>
      <p:sp>
        <p:nvSpPr>
          <p:cNvPr id="524" name="Google Shape;524;p17"/>
          <p:cNvSpPr txBox="1"/>
          <p:nvPr/>
        </p:nvSpPr>
        <p:spPr>
          <a:xfrm>
            <a:off x="8167906" y="3244645"/>
            <a:ext cx="2885128" cy="849429"/>
          </a:xfrm>
          <a:prstGeom prst="rect">
            <a:avLst/>
          </a:prstGeom>
          <a:noFill/>
          <a:ln>
            <a:noFill/>
          </a:ln>
        </p:spPr>
        <p:txBody>
          <a:bodyPr anchorCtr="0" anchor="t" bIns="0" lIns="0" spcFirstLastPara="1" rIns="0" wrap="square" tIns="0">
            <a:noAutofit/>
          </a:bodyPr>
          <a:lstStyle/>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a:t>
            </a:r>
            <a:endParaRPr sz="900">
              <a:solidFill>
                <a:schemeClr val="dk1"/>
              </a:solidFill>
              <a:latin typeface="Montserrat"/>
              <a:ea typeface="Montserrat"/>
              <a:cs typeface="Montserrat"/>
              <a:sym typeface="Montserrat"/>
            </a:endParaRPr>
          </a:p>
        </p:txBody>
      </p:sp>
      <p:sp>
        <p:nvSpPr>
          <p:cNvPr id="525" name="Google Shape;525;p17"/>
          <p:cNvSpPr txBox="1"/>
          <p:nvPr/>
        </p:nvSpPr>
        <p:spPr>
          <a:xfrm>
            <a:off x="8055921" y="4094074"/>
            <a:ext cx="2997114" cy="3668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9. Lorem ipsum dolor </a:t>
            </a:r>
            <a:endParaRPr b="1" sz="1300">
              <a:solidFill>
                <a:schemeClr val="dk1"/>
              </a:solidFill>
              <a:latin typeface="Montserrat"/>
              <a:ea typeface="Montserrat"/>
              <a:cs typeface="Montserrat"/>
              <a:sym typeface="Montserrat"/>
            </a:endParaRPr>
          </a:p>
        </p:txBody>
      </p:sp>
      <p:sp>
        <p:nvSpPr>
          <p:cNvPr id="526" name="Google Shape;526;p17"/>
          <p:cNvSpPr txBox="1"/>
          <p:nvPr/>
        </p:nvSpPr>
        <p:spPr>
          <a:xfrm>
            <a:off x="8167906" y="4434204"/>
            <a:ext cx="2885128" cy="849429"/>
          </a:xfrm>
          <a:prstGeom prst="rect">
            <a:avLst/>
          </a:prstGeom>
          <a:noFill/>
          <a:ln>
            <a:noFill/>
          </a:ln>
        </p:spPr>
        <p:txBody>
          <a:bodyPr anchorCtr="0" anchor="t" bIns="0" lIns="0" spcFirstLastPara="1" rIns="0" wrap="square" tIns="0">
            <a:noAutofit/>
          </a:bodyPr>
          <a:lstStyle/>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a:t>
            </a:r>
            <a:endParaRPr sz="900">
              <a:solidFill>
                <a:schemeClr val="dk1"/>
              </a:solidFill>
              <a:latin typeface="Montserrat"/>
              <a:ea typeface="Montserrat"/>
              <a:cs typeface="Montserrat"/>
              <a:sym typeface="Montserrat"/>
            </a:endParaRPr>
          </a:p>
        </p:txBody>
      </p:sp>
      <p:sp>
        <p:nvSpPr>
          <p:cNvPr id="527" name="Google Shape;527;p17"/>
          <p:cNvSpPr txBox="1"/>
          <p:nvPr/>
        </p:nvSpPr>
        <p:spPr>
          <a:xfrm>
            <a:off x="8055921" y="5283634"/>
            <a:ext cx="2997114" cy="3668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10. Lorem ipsum dolor </a:t>
            </a:r>
            <a:endParaRPr b="1" sz="1300">
              <a:solidFill>
                <a:schemeClr val="dk1"/>
              </a:solidFill>
              <a:latin typeface="Montserrat"/>
              <a:ea typeface="Montserrat"/>
              <a:cs typeface="Montserrat"/>
              <a:sym typeface="Montserrat"/>
            </a:endParaRPr>
          </a:p>
        </p:txBody>
      </p:sp>
      <p:sp>
        <p:nvSpPr>
          <p:cNvPr id="528" name="Google Shape;528;p17"/>
          <p:cNvSpPr txBox="1"/>
          <p:nvPr/>
        </p:nvSpPr>
        <p:spPr>
          <a:xfrm>
            <a:off x="8167906" y="5623764"/>
            <a:ext cx="2885128" cy="849429"/>
          </a:xfrm>
          <a:prstGeom prst="rect">
            <a:avLst/>
          </a:prstGeom>
          <a:noFill/>
          <a:ln>
            <a:noFill/>
          </a:ln>
        </p:spPr>
        <p:txBody>
          <a:bodyPr anchorCtr="0" anchor="t" bIns="0" lIns="0" spcFirstLastPara="1" rIns="0" wrap="square" tIns="0">
            <a:noAutofit/>
          </a:bodyPr>
          <a:lstStyle/>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 </a:t>
            </a:r>
            <a:endParaRPr/>
          </a:p>
          <a:p>
            <a:pPr indent="-165100" lvl="0" marL="342900" marR="0" rtl="0" algn="l">
              <a:spcBef>
                <a:spcPts val="0"/>
              </a:spcBef>
              <a:spcAft>
                <a:spcPts val="0"/>
              </a:spcAft>
              <a:buClr>
                <a:schemeClr val="dk1"/>
              </a:buClr>
              <a:buSzPts val="900"/>
              <a:buFont typeface="Arial"/>
              <a:buChar char="•"/>
            </a:pPr>
            <a:r>
              <a:rPr lang="en-US" sz="900">
                <a:solidFill>
                  <a:schemeClr val="dk1"/>
                </a:solidFill>
                <a:latin typeface="Montserrat"/>
                <a:ea typeface="Montserrat"/>
                <a:cs typeface="Montserrat"/>
                <a:sym typeface="Montserrat"/>
              </a:rPr>
              <a:t>Lorem ipsum dolor sit amet, consectetur adipiscing elit. Ut</a:t>
            </a:r>
            <a:endParaRPr sz="900">
              <a:solidFill>
                <a:schemeClr val="dk1"/>
              </a:solidFill>
              <a:latin typeface="Montserrat"/>
              <a:ea typeface="Montserrat"/>
              <a:cs typeface="Montserrat"/>
              <a:sym typeface="Montserrat"/>
            </a:endParaRPr>
          </a:p>
        </p:txBody>
      </p:sp>
      <p:sp>
        <p:nvSpPr>
          <p:cNvPr id="529" name="Google Shape;529;p1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4" name="Shape 4964"/>
        <p:cNvGrpSpPr/>
        <p:nvPr/>
      </p:nvGrpSpPr>
      <p:grpSpPr>
        <a:xfrm>
          <a:off x="0" y="0"/>
          <a:ext cx="0" cy="0"/>
          <a:chOff x="0" y="0"/>
          <a:chExt cx="0" cy="0"/>
        </a:xfrm>
      </p:grpSpPr>
      <p:sp>
        <p:nvSpPr>
          <p:cNvPr id="4965" name="Google Shape;4965;p17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Icon Rows with Color Tags</a:t>
            </a:r>
            <a:endParaRPr/>
          </a:p>
        </p:txBody>
      </p:sp>
      <p:grpSp>
        <p:nvGrpSpPr>
          <p:cNvPr id="4966" name="Google Shape;4966;p170"/>
          <p:cNvGrpSpPr/>
          <p:nvPr/>
        </p:nvGrpSpPr>
        <p:grpSpPr>
          <a:xfrm>
            <a:off x="363794" y="1209278"/>
            <a:ext cx="11434668" cy="370849"/>
            <a:chOff x="363794" y="1525675"/>
            <a:chExt cx="2402555" cy="424144"/>
          </a:xfrm>
        </p:grpSpPr>
        <p:sp>
          <p:nvSpPr>
            <p:cNvPr id="4967" name="Google Shape;4967;p170"/>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 adipiscing elit. </a:t>
              </a:r>
              <a:endParaRPr b="1" sz="1600">
                <a:solidFill>
                  <a:schemeClr val="accent1"/>
                </a:solidFill>
                <a:latin typeface="Montserrat"/>
                <a:ea typeface="Montserrat"/>
                <a:cs typeface="Montserrat"/>
                <a:sym typeface="Montserrat"/>
              </a:endParaRPr>
            </a:p>
          </p:txBody>
        </p:sp>
        <p:cxnSp>
          <p:nvCxnSpPr>
            <p:cNvPr id="4968" name="Google Shape;4968;p170"/>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graphicFrame>
        <p:nvGraphicFramePr>
          <p:cNvPr id="4969" name="Google Shape;4969;p170"/>
          <p:cNvGraphicFramePr/>
          <p:nvPr/>
        </p:nvGraphicFramePr>
        <p:xfrm>
          <a:off x="363794" y="1722312"/>
          <a:ext cx="3000000" cy="3000000"/>
        </p:xfrm>
        <a:graphic>
          <a:graphicData uri="http://schemas.openxmlformats.org/drawingml/2006/table">
            <a:tbl>
              <a:tblPr bandRow="1" firstRow="1">
                <a:noFill/>
                <a:tableStyleId>{E03F8450-C5D5-4EAF-8B33-4EFE539EC458}</a:tableStyleId>
              </a:tblPr>
              <a:tblGrid>
                <a:gridCol w="2074600"/>
                <a:gridCol w="1736950"/>
                <a:gridCol w="7623100"/>
              </a:tblGrid>
              <a:tr h="402800">
                <a:tc>
                  <a:txBody>
                    <a:bodyPr/>
                    <a:lstStyle/>
                    <a:p>
                      <a:pPr indent="0" lvl="0" marL="0" marR="0" rtl="0" algn="l">
                        <a:lnSpc>
                          <a:spcPct val="100000"/>
                        </a:lnSpc>
                        <a:spcBef>
                          <a:spcPts val="0"/>
                        </a:spcBef>
                        <a:spcAft>
                          <a:spcPts val="0"/>
                        </a:spcAft>
                        <a:buClr>
                          <a:schemeClr val="dk2"/>
                        </a:buClr>
                        <a:buSzPts val="1400"/>
                        <a:buFont typeface="Montserrat"/>
                        <a:buNone/>
                      </a:pPr>
                      <a:r>
                        <a:rPr b="1" i="0" lang="en-US" sz="1400" u="none" cap="none" strike="noStrike">
                          <a:solidFill>
                            <a:schemeClr val="dk2"/>
                          </a:solidFill>
                          <a:latin typeface="Montserrat"/>
                          <a:ea typeface="Montserrat"/>
                          <a:cs typeface="Montserrat"/>
                          <a:sym typeface="Montserrat"/>
                        </a:rPr>
                        <a:t>Lorem ipsum dolor </a:t>
                      </a:r>
                      <a:endParaRPr b="1" i="0" sz="1400" u="none" cap="none" strike="noStrike">
                        <a:solidFill>
                          <a:schemeClr val="dk2"/>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2"/>
                        </a:buClr>
                        <a:buSzPts val="1400"/>
                        <a:buFont typeface="Montserrat"/>
                        <a:buNone/>
                      </a:pPr>
                      <a:r>
                        <a:rPr b="1" i="0" lang="en-US" sz="1400" u="none" cap="none" strike="noStrike">
                          <a:solidFill>
                            <a:schemeClr val="dk2"/>
                          </a:solidFill>
                          <a:latin typeface="Montserrat"/>
                          <a:ea typeface="Montserrat"/>
                          <a:cs typeface="Montserrat"/>
                          <a:sym typeface="Montserrat"/>
                        </a:rPr>
                        <a:t>Lorem ipsum</a:t>
                      </a:r>
                      <a:endParaRPr b="1" i="0" sz="1400" u="none" cap="none" strike="noStrike">
                        <a:solidFill>
                          <a:schemeClr val="dk2"/>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2"/>
                        </a:buClr>
                        <a:buSzPts val="1400"/>
                        <a:buFont typeface="Montserrat"/>
                        <a:buNone/>
                      </a:pPr>
                      <a:r>
                        <a:rPr b="1" i="0" lang="en-US" sz="1400" u="none" cap="none" strike="noStrike">
                          <a:solidFill>
                            <a:schemeClr val="dk2"/>
                          </a:solidFill>
                          <a:latin typeface="Montserrat"/>
                          <a:ea typeface="Montserrat"/>
                          <a:cs typeface="Montserrat"/>
                          <a:sym typeface="Montserrat"/>
                        </a:rPr>
                        <a:t>Lorem ipsum dolor </a:t>
                      </a:r>
                      <a:endParaRPr b="1" i="0" sz="1400" u="none" cap="none" strike="noStrike">
                        <a:solidFill>
                          <a:schemeClr val="dk2"/>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8C8C8C"/>
                      </a:solidFill>
                      <a:prstDash val="solid"/>
                      <a:round/>
                      <a:headEnd len="sm" w="sm" type="none"/>
                      <a:tailEnd len="sm" w="sm" type="none"/>
                    </a:lnB>
                  </a:tcPr>
                </a:tc>
              </a:tr>
              <a:tr h="608450">
                <a:tc>
                  <a:txBody>
                    <a:bodyPr/>
                    <a:lstStyle/>
                    <a:p>
                      <a:pPr indent="0" lvl="0" marL="0" marR="0" rtl="0" algn="l">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Lorem ipsum dolor </a:t>
                      </a:r>
                      <a:endParaRPr b="0" i="0" sz="1400" u="none" cap="none" strike="noStrike">
                        <a:solidFill>
                          <a:srgbClr val="1A1A1A"/>
                        </a:solidFill>
                        <a:latin typeface="Montserrat"/>
                        <a:ea typeface="Montserrat"/>
                        <a:cs typeface="Montserrat"/>
                        <a:sym typeface="Montserrat"/>
                      </a:endParaRPr>
                    </a:p>
                  </a:txBody>
                  <a:tcPr marT="45725" marB="45725" marR="91450" marL="54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BFBFBF"/>
                      </a:solidFill>
                      <a:prstDash val="solid"/>
                      <a:round/>
                      <a:headEnd len="sm" w="sm" type="none"/>
                      <a:tailEnd len="sm" w="sm" type="none"/>
                    </a:lnB>
                    <a:solidFill>
                      <a:srgbClr val="FFC9C9"/>
                    </a:solidFill>
                  </a:tcPr>
                </a:tc>
                <a:tc>
                  <a:txBody>
                    <a:bodyPr/>
                    <a:lstStyle/>
                    <a:p>
                      <a:pPr indent="-171450" lvl="0" marL="171450" marR="0" rtl="0" algn="l">
                        <a:spcBef>
                          <a:spcPts val="0"/>
                        </a:spcBef>
                        <a:spcAft>
                          <a:spcPts val="0"/>
                        </a:spcAft>
                        <a:buClr>
                          <a:schemeClr val="dk1"/>
                        </a:buClr>
                        <a:buSzPts val="1400"/>
                        <a:buFont typeface="Arial"/>
                        <a:buChar char="•"/>
                      </a:pPr>
                      <a:r>
                        <a:rPr lang="en-US" sz="1400">
                          <a:latin typeface="Montserrat"/>
                          <a:ea typeface="Montserrat"/>
                          <a:cs typeface="Montserrat"/>
                          <a:sym typeface="Montserrat"/>
                        </a:rPr>
                        <a:t>Lorem ipsum dolor sit amet, consectetur adipiscing elit. Ut tempor, quam et mattis pulvinar, mauris ligula suscipit arcu, sed elementum diam leo at magna.</a:t>
                      </a:r>
                      <a:endParaRPr sz="2000">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8C8C8C"/>
                      </a:solidFill>
                      <a:prstDash val="solid"/>
                      <a:round/>
                      <a:headEnd len="sm" w="sm" type="none"/>
                      <a:tailEnd len="sm" w="sm" type="none"/>
                    </a:lnT>
                    <a:lnB cap="flat" cmpd="sng" w="9525">
                      <a:solidFill>
                        <a:srgbClr val="BFBFBF"/>
                      </a:solidFill>
                      <a:prstDash val="solid"/>
                      <a:round/>
                      <a:headEnd len="sm" w="sm" type="none"/>
                      <a:tailEnd len="sm" w="sm" type="none"/>
                    </a:lnB>
                  </a:tcPr>
                </a:tc>
              </a:tr>
              <a:tr h="608450">
                <a:tc>
                  <a:txBody>
                    <a:bodyPr/>
                    <a:lstStyle/>
                    <a:p>
                      <a:pPr indent="0" lvl="0" marL="0" marR="0" rtl="0" algn="l">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Lorem ipsum dolor </a:t>
                      </a:r>
                      <a:endParaRPr b="0" i="0" sz="1400" u="none" cap="none" strike="noStrike">
                        <a:solidFill>
                          <a:srgbClr val="1A1A1A"/>
                        </a:solidFill>
                        <a:latin typeface="Montserrat"/>
                        <a:ea typeface="Montserrat"/>
                        <a:cs typeface="Montserrat"/>
                        <a:sym typeface="Montserrat"/>
                      </a:endParaRPr>
                    </a:p>
                  </a:txBody>
                  <a:tcPr marT="45725" marB="45725" marR="91450" marL="54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B9FFD9"/>
                    </a:solidFill>
                  </a:tcPr>
                </a:tc>
                <a:tc>
                  <a:txBody>
                    <a:bodyPr/>
                    <a:lstStyle/>
                    <a:p>
                      <a:pPr indent="-171450" lvl="0" marL="171450" marR="0" rtl="0" algn="l">
                        <a:lnSpc>
                          <a:spcPct val="100000"/>
                        </a:lnSpc>
                        <a:spcBef>
                          <a:spcPts val="0"/>
                        </a:spcBef>
                        <a:spcAft>
                          <a:spcPts val="0"/>
                        </a:spcAft>
                        <a:buClr>
                          <a:srgbClr val="1A1A1A"/>
                        </a:buClr>
                        <a:buSzPts val="1400"/>
                        <a:buFont typeface="Arial"/>
                        <a:buChar char="•"/>
                      </a:pPr>
                      <a:r>
                        <a:rPr b="0" i="0" lang="en-US" sz="1400" u="none" cap="none" strike="noStrike">
                          <a:solidFill>
                            <a:srgbClr val="1A1A1A"/>
                          </a:solidFill>
                          <a:latin typeface="Montserrat"/>
                          <a:ea typeface="Montserrat"/>
                          <a:cs typeface="Montserrat"/>
                          <a:sym typeface="Montserrat"/>
                        </a:rPr>
                        <a:t>Lorem ipsum dolor sit amet, consectetur adipiscing elit. Ut tempor, quam et mattis pulvinar, mauris ligula suscipit arcu, sed elementum diam leo at magna.</a:t>
                      </a:r>
                      <a:endParaRPr b="0" i="0" sz="2000" u="none" cap="none" strike="noStrike">
                        <a:solidFill>
                          <a:srgbClr val="1A1A1A"/>
                        </a:solidFill>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608450">
                <a:tc>
                  <a:txBody>
                    <a:bodyPr/>
                    <a:lstStyle/>
                    <a:p>
                      <a:pPr indent="0" lvl="0" marL="0" marR="0" rtl="0" algn="l">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Lorem ipsum dolor </a:t>
                      </a:r>
                      <a:endParaRPr b="0" i="0" sz="1400" u="none" cap="none" strike="noStrike">
                        <a:solidFill>
                          <a:srgbClr val="1A1A1A"/>
                        </a:solidFill>
                        <a:latin typeface="Montserrat"/>
                        <a:ea typeface="Montserrat"/>
                        <a:cs typeface="Montserrat"/>
                        <a:sym typeface="Montserrat"/>
                      </a:endParaRPr>
                    </a:p>
                  </a:txBody>
                  <a:tcPr marT="45725" marB="45725" marR="91450" marL="54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FC9C9"/>
                    </a:solidFill>
                  </a:tcPr>
                </a:tc>
                <a:tc>
                  <a:txBody>
                    <a:bodyPr/>
                    <a:lstStyle/>
                    <a:p>
                      <a:pPr indent="-171450" lvl="0" marL="171450" marR="0" rtl="0" algn="l">
                        <a:lnSpc>
                          <a:spcPct val="100000"/>
                        </a:lnSpc>
                        <a:spcBef>
                          <a:spcPts val="0"/>
                        </a:spcBef>
                        <a:spcAft>
                          <a:spcPts val="0"/>
                        </a:spcAft>
                        <a:buClr>
                          <a:srgbClr val="1A1A1A"/>
                        </a:buClr>
                        <a:buSzPts val="1400"/>
                        <a:buFont typeface="Arial"/>
                        <a:buChar char="•"/>
                      </a:pPr>
                      <a:r>
                        <a:rPr b="0" i="0" lang="en-US" sz="1400" u="none" cap="none" strike="noStrike">
                          <a:solidFill>
                            <a:srgbClr val="1A1A1A"/>
                          </a:solidFill>
                          <a:latin typeface="Montserrat"/>
                          <a:ea typeface="Montserrat"/>
                          <a:cs typeface="Montserrat"/>
                          <a:sym typeface="Montserrat"/>
                        </a:rPr>
                        <a:t>Lorem ipsum dolor sit amet, consectetur adipiscing elit. Ut tempor, quam et mattis pulvinar, mauris ligula suscipit arcu, sed elementum diam leo at magna.</a:t>
                      </a:r>
                      <a:endParaRPr b="0" i="0" sz="2000" u="none" cap="none" strike="noStrike">
                        <a:solidFill>
                          <a:srgbClr val="1A1A1A"/>
                        </a:solidFill>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608450">
                <a:tc>
                  <a:txBody>
                    <a:bodyPr/>
                    <a:lstStyle/>
                    <a:p>
                      <a:pPr indent="0" lvl="0" marL="0" marR="0" rtl="0" algn="l">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Lorem ipsum dolor </a:t>
                      </a:r>
                      <a:endParaRPr b="0" i="0" sz="1400" u="none" cap="none" strike="noStrike">
                        <a:solidFill>
                          <a:srgbClr val="1A1A1A"/>
                        </a:solidFill>
                        <a:latin typeface="Montserrat"/>
                        <a:ea typeface="Montserrat"/>
                        <a:cs typeface="Montserrat"/>
                        <a:sym typeface="Montserrat"/>
                      </a:endParaRPr>
                    </a:p>
                  </a:txBody>
                  <a:tcPr marT="45725" marB="45725" marR="91450" marL="54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FF1C5"/>
                    </a:solidFill>
                  </a:tcPr>
                </a:tc>
                <a:tc>
                  <a:txBody>
                    <a:bodyPr/>
                    <a:lstStyle/>
                    <a:p>
                      <a:pPr indent="-171450" lvl="0" marL="171450" marR="0" rtl="0" algn="l">
                        <a:lnSpc>
                          <a:spcPct val="100000"/>
                        </a:lnSpc>
                        <a:spcBef>
                          <a:spcPts val="0"/>
                        </a:spcBef>
                        <a:spcAft>
                          <a:spcPts val="0"/>
                        </a:spcAft>
                        <a:buClr>
                          <a:srgbClr val="1A1A1A"/>
                        </a:buClr>
                        <a:buSzPts val="1400"/>
                        <a:buFont typeface="Arial"/>
                        <a:buChar char="•"/>
                      </a:pPr>
                      <a:r>
                        <a:rPr b="0" i="0" lang="en-US" sz="1400" u="none" cap="none" strike="noStrike">
                          <a:solidFill>
                            <a:srgbClr val="1A1A1A"/>
                          </a:solidFill>
                          <a:latin typeface="Montserrat"/>
                          <a:ea typeface="Montserrat"/>
                          <a:cs typeface="Montserrat"/>
                          <a:sym typeface="Montserrat"/>
                        </a:rPr>
                        <a:t>Lorem ipsum dolor sit amet, consectetur adipiscing elit. Ut tempor, quam et mattis pulvinar, mauris ligula suscipit arcu, sed elementum diam leo at magna.</a:t>
                      </a:r>
                      <a:endParaRPr b="0" i="0" sz="2000" u="none" cap="none" strike="noStrike">
                        <a:solidFill>
                          <a:srgbClr val="1A1A1A"/>
                        </a:solidFill>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608450">
                <a:tc>
                  <a:txBody>
                    <a:bodyPr/>
                    <a:lstStyle/>
                    <a:p>
                      <a:pPr indent="0" lvl="0" marL="0" marR="0" rtl="0" algn="l">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Lorem ipsum dolor </a:t>
                      </a:r>
                      <a:endParaRPr b="0" i="0" sz="1400" u="none" cap="none" strike="noStrike">
                        <a:solidFill>
                          <a:srgbClr val="1A1A1A"/>
                        </a:solidFill>
                        <a:latin typeface="Montserrat"/>
                        <a:ea typeface="Montserrat"/>
                        <a:cs typeface="Montserrat"/>
                        <a:sym typeface="Montserrat"/>
                      </a:endParaRPr>
                    </a:p>
                  </a:txBody>
                  <a:tcPr marT="45725" marB="45725" marR="91450" marL="540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400"/>
                        <a:buFont typeface="Montserrat"/>
                        <a:buNone/>
                      </a:pPr>
                      <a:r>
                        <a:rPr b="0" i="0" lang="en-US" sz="1400" u="none" cap="none" strike="noStrike">
                          <a:solidFill>
                            <a:srgbClr val="1A1A1A"/>
                          </a:solidFill>
                          <a:latin typeface="Montserrat"/>
                          <a:ea typeface="Montserrat"/>
                          <a:cs typeface="Montserrat"/>
                          <a:sym typeface="Montserrat"/>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FFF1C5"/>
                    </a:solidFill>
                  </a:tcPr>
                </a:tc>
                <a:tc>
                  <a:txBody>
                    <a:bodyPr/>
                    <a:lstStyle/>
                    <a:p>
                      <a:pPr indent="-171450" lvl="0" marL="171450" marR="0" rtl="0" algn="l">
                        <a:lnSpc>
                          <a:spcPct val="100000"/>
                        </a:lnSpc>
                        <a:spcBef>
                          <a:spcPts val="0"/>
                        </a:spcBef>
                        <a:spcAft>
                          <a:spcPts val="0"/>
                        </a:spcAft>
                        <a:buClr>
                          <a:srgbClr val="1A1A1A"/>
                        </a:buClr>
                        <a:buSzPts val="1400"/>
                        <a:buFont typeface="Arial"/>
                        <a:buChar char="•"/>
                      </a:pPr>
                      <a:r>
                        <a:rPr b="0" i="0" lang="en-US" sz="1400" u="none" cap="none" strike="noStrike">
                          <a:solidFill>
                            <a:srgbClr val="1A1A1A"/>
                          </a:solidFill>
                          <a:latin typeface="Montserrat"/>
                          <a:ea typeface="Montserrat"/>
                          <a:cs typeface="Montserrat"/>
                          <a:sym typeface="Montserrat"/>
                        </a:rPr>
                        <a:t>Lorem ipsum dolor sit amet, consectetur adipiscing elit. Ut tempor, quam et mattis pulvinar, mauris ligula suscipit arcu, sed elementum diam leo at magna.</a:t>
                      </a:r>
                      <a:endParaRPr b="0" i="0" sz="2000" u="none" cap="none" strike="noStrike">
                        <a:solidFill>
                          <a:srgbClr val="1A1A1A"/>
                        </a:solidFill>
                        <a:latin typeface="Montserrat"/>
                        <a:ea typeface="Montserrat"/>
                        <a:cs typeface="Montserrat"/>
                        <a:sym typeface="Montserrat"/>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pic>
        <p:nvPicPr>
          <p:cNvPr descr="Single gear with solid fill" id="4970" name="Google Shape;4970;p170"/>
          <p:cNvPicPr preferRelativeResize="0"/>
          <p:nvPr/>
        </p:nvPicPr>
        <p:blipFill rotWithShape="1">
          <a:blip r:embed="rId3">
            <a:alphaModFix/>
          </a:blip>
          <a:srcRect b="0" l="0" r="0" t="0"/>
          <a:stretch/>
        </p:blipFill>
        <p:spPr>
          <a:xfrm>
            <a:off x="340359" y="2185907"/>
            <a:ext cx="481444" cy="481444"/>
          </a:xfrm>
          <a:prstGeom prst="rect">
            <a:avLst/>
          </a:prstGeom>
          <a:noFill/>
          <a:ln>
            <a:noFill/>
          </a:ln>
        </p:spPr>
      </p:pic>
      <p:pic>
        <p:nvPicPr>
          <p:cNvPr descr="Single gear with solid fill" id="4971" name="Google Shape;4971;p170"/>
          <p:cNvPicPr preferRelativeResize="0"/>
          <p:nvPr/>
        </p:nvPicPr>
        <p:blipFill rotWithShape="1">
          <a:blip r:embed="rId3">
            <a:alphaModFix/>
          </a:blip>
          <a:srcRect b="0" l="0" r="0" t="0"/>
          <a:stretch/>
        </p:blipFill>
        <p:spPr>
          <a:xfrm>
            <a:off x="340359" y="2795281"/>
            <a:ext cx="481444" cy="481444"/>
          </a:xfrm>
          <a:prstGeom prst="rect">
            <a:avLst/>
          </a:prstGeom>
          <a:noFill/>
          <a:ln>
            <a:noFill/>
          </a:ln>
        </p:spPr>
      </p:pic>
      <p:pic>
        <p:nvPicPr>
          <p:cNvPr descr="Single gear with solid fill" id="4972" name="Google Shape;4972;p170"/>
          <p:cNvPicPr preferRelativeResize="0"/>
          <p:nvPr/>
        </p:nvPicPr>
        <p:blipFill rotWithShape="1">
          <a:blip r:embed="rId3">
            <a:alphaModFix/>
          </a:blip>
          <a:srcRect b="0" l="0" r="0" t="0"/>
          <a:stretch/>
        </p:blipFill>
        <p:spPr>
          <a:xfrm>
            <a:off x="340359" y="3404656"/>
            <a:ext cx="481444" cy="481444"/>
          </a:xfrm>
          <a:prstGeom prst="rect">
            <a:avLst/>
          </a:prstGeom>
          <a:noFill/>
          <a:ln>
            <a:noFill/>
          </a:ln>
        </p:spPr>
      </p:pic>
      <p:pic>
        <p:nvPicPr>
          <p:cNvPr descr="Single gear with solid fill" id="4973" name="Google Shape;4973;p170"/>
          <p:cNvPicPr preferRelativeResize="0"/>
          <p:nvPr/>
        </p:nvPicPr>
        <p:blipFill rotWithShape="1">
          <a:blip r:embed="rId3">
            <a:alphaModFix/>
          </a:blip>
          <a:srcRect b="0" l="0" r="0" t="0"/>
          <a:stretch/>
        </p:blipFill>
        <p:spPr>
          <a:xfrm>
            <a:off x="340359" y="4014031"/>
            <a:ext cx="481444" cy="481444"/>
          </a:xfrm>
          <a:prstGeom prst="rect">
            <a:avLst/>
          </a:prstGeom>
          <a:noFill/>
          <a:ln>
            <a:noFill/>
          </a:ln>
        </p:spPr>
      </p:pic>
      <p:pic>
        <p:nvPicPr>
          <p:cNvPr descr="Single gear with solid fill" id="4974" name="Google Shape;4974;p170"/>
          <p:cNvPicPr preferRelativeResize="0"/>
          <p:nvPr/>
        </p:nvPicPr>
        <p:blipFill rotWithShape="1">
          <a:blip r:embed="rId3">
            <a:alphaModFix/>
          </a:blip>
          <a:srcRect b="0" l="0" r="0" t="0"/>
          <a:stretch/>
        </p:blipFill>
        <p:spPr>
          <a:xfrm>
            <a:off x="340359" y="4623405"/>
            <a:ext cx="481444" cy="481444"/>
          </a:xfrm>
          <a:prstGeom prst="rect">
            <a:avLst/>
          </a:prstGeom>
          <a:noFill/>
          <a:ln>
            <a:noFill/>
          </a:ln>
        </p:spPr>
      </p:pic>
      <p:grpSp>
        <p:nvGrpSpPr>
          <p:cNvPr id="4975" name="Google Shape;4975;p170"/>
          <p:cNvGrpSpPr/>
          <p:nvPr/>
        </p:nvGrpSpPr>
        <p:grpSpPr>
          <a:xfrm>
            <a:off x="363794" y="5339995"/>
            <a:ext cx="11434668" cy="802945"/>
            <a:chOff x="363794" y="1680949"/>
            <a:chExt cx="12148246" cy="802945"/>
          </a:xfrm>
        </p:grpSpPr>
        <p:sp>
          <p:nvSpPr>
            <p:cNvPr id="4976" name="Google Shape;4976;p170"/>
            <p:cNvSpPr txBox="1"/>
            <p:nvPr/>
          </p:nvSpPr>
          <p:spPr>
            <a:xfrm>
              <a:off x="363794" y="1680949"/>
              <a:ext cx="6006526" cy="802945"/>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dolor sit amet, consectetur adipiscing elit. Ut tempor, quam et mattis pulvinar, mauris ligula suscipit arcu, sed elementum diam leo at</a:t>
              </a:r>
              <a:endParaRPr/>
            </a:p>
          </p:txBody>
        </p:sp>
        <p:sp>
          <p:nvSpPr>
            <p:cNvPr id="4977" name="Google Shape;4977;p170"/>
            <p:cNvSpPr txBox="1"/>
            <p:nvPr/>
          </p:nvSpPr>
          <p:spPr>
            <a:xfrm>
              <a:off x="6505514" y="1680949"/>
              <a:ext cx="6006526" cy="802945"/>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a:t>
              </a:r>
              <a:endParaRPr/>
            </a:p>
            <a:p>
              <a:pPr indent="-173038" lvl="0" marL="35560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dolor sit amet, consectetur adipiscing elit. Ut tempor, quam et mattis pulvinar, mauris ligula suscipit arcu, sed elementum diam leo at</a:t>
              </a:r>
              <a:endParaRPr/>
            </a:p>
          </p:txBody>
        </p:sp>
      </p:grpSp>
      <p:sp>
        <p:nvSpPr>
          <p:cNvPr id="4978" name="Google Shape;4978;p17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82" name="Shape 4982"/>
        <p:cNvGrpSpPr/>
        <p:nvPr/>
      </p:nvGrpSpPr>
      <p:grpSpPr>
        <a:xfrm>
          <a:off x="0" y="0"/>
          <a:ext cx="0" cy="0"/>
          <a:chOff x="0" y="0"/>
          <a:chExt cx="0" cy="0"/>
        </a:xfrm>
      </p:grpSpPr>
      <p:sp>
        <p:nvSpPr>
          <p:cNvPr id="4983" name="Google Shape;4983;p171"/>
          <p:cNvSpPr txBox="1"/>
          <p:nvPr>
            <p:ph type="title"/>
          </p:nvPr>
        </p:nvSpPr>
        <p:spPr>
          <a:xfrm>
            <a:off x="363796" y="136526"/>
            <a:ext cx="11434667"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Process Header with Data Table</a:t>
            </a:r>
            <a:endParaRPr/>
          </a:p>
        </p:txBody>
      </p:sp>
      <p:cxnSp>
        <p:nvCxnSpPr>
          <p:cNvPr id="4984" name="Google Shape;4984;p171"/>
          <p:cNvCxnSpPr/>
          <p:nvPr/>
        </p:nvCxnSpPr>
        <p:spPr>
          <a:xfrm>
            <a:off x="363795" y="3741585"/>
            <a:ext cx="11434668" cy="0"/>
          </a:xfrm>
          <a:prstGeom prst="straightConnector1">
            <a:avLst/>
          </a:prstGeom>
          <a:noFill/>
          <a:ln cap="flat" cmpd="sng" w="9525">
            <a:solidFill>
              <a:schemeClr val="dk1"/>
            </a:solidFill>
            <a:prstDash val="solid"/>
            <a:miter lim="8000"/>
            <a:headEnd len="sm" w="sm" type="none"/>
            <a:tailEnd len="sm" w="sm" type="none"/>
          </a:ln>
        </p:spPr>
      </p:cxnSp>
      <p:cxnSp>
        <p:nvCxnSpPr>
          <p:cNvPr id="4985" name="Google Shape;4985;p171"/>
          <p:cNvCxnSpPr/>
          <p:nvPr/>
        </p:nvCxnSpPr>
        <p:spPr>
          <a:xfrm>
            <a:off x="363795" y="3203421"/>
            <a:ext cx="11434668" cy="0"/>
          </a:xfrm>
          <a:prstGeom prst="straightConnector1">
            <a:avLst/>
          </a:prstGeom>
          <a:noFill/>
          <a:ln cap="flat" cmpd="sng" w="9525">
            <a:solidFill>
              <a:schemeClr val="dk1"/>
            </a:solidFill>
            <a:prstDash val="solid"/>
            <a:miter lim="8000"/>
            <a:headEnd len="sm" w="sm" type="none"/>
            <a:tailEnd len="sm" w="sm" type="none"/>
          </a:ln>
        </p:spPr>
      </p:cxnSp>
      <p:sp>
        <p:nvSpPr>
          <p:cNvPr id="4986" name="Google Shape;4986;p171"/>
          <p:cNvSpPr txBox="1"/>
          <p:nvPr/>
        </p:nvSpPr>
        <p:spPr>
          <a:xfrm>
            <a:off x="1944548" y="3782951"/>
            <a:ext cx="1809216" cy="2092805"/>
          </a:xfrm>
          <a:prstGeom prst="rect">
            <a:avLst/>
          </a:prstGeom>
          <a:solidFill>
            <a:schemeClr val="lt1"/>
          </a:solidFill>
          <a:ln>
            <a:noFill/>
          </a:ln>
        </p:spPr>
        <p:txBody>
          <a:bodyPr anchorCtr="0" anchor="t" bIns="27425" lIns="27425" spcFirstLastPara="1" rIns="27425" wrap="square" tIns="27425">
            <a:normAutofit lnSpcReduction="10000"/>
          </a:bodyPr>
          <a:lstStyle/>
          <a:p>
            <a:pPr indent="-174625" lvl="1" marL="182563"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4987" name="Google Shape;4987;p171"/>
          <p:cNvSpPr txBox="1"/>
          <p:nvPr/>
        </p:nvSpPr>
        <p:spPr>
          <a:xfrm>
            <a:off x="3932627" y="3782951"/>
            <a:ext cx="1809216" cy="2092805"/>
          </a:xfrm>
          <a:prstGeom prst="rect">
            <a:avLst/>
          </a:prstGeom>
          <a:solidFill>
            <a:schemeClr val="lt1"/>
          </a:solidFill>
          <a:ln>
            <a:noFill/>
          </a:ln>
        </p:spPr>
        <p:txBody>
          <a:bodyPr anchorCtr="0" anchor="t" bIns="27425" lIns="27425" spcFirstLastPara="1" rIns="27425" wrap="square" tIns="27425">
            <a:normAutofit lnSpcReduction="10000"/>
          </a:bodyPr>
          <a:lstStyle/>
          <a:p>
            <a:pPr indent="-174625" lvl="1" marL="182563"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4988" name="Google Shape;4988;p171"/>
          <p:cNvSpPr txBox="1"/>
          <p:nvPr/>
        </p:nvSpPr>
        <p:spPr>
          <a:xfrm>
            <a:off x="5920706" y="3782951"/>
            <a:ext cx="1809216" cy="2092805"/>
          </a:xfrm>
          <a:prstGeom prst="rect">
            <a:avLst/>
          </a:prstGeom>
          <a:solidFill>
            <a:schemeClr val="lt1"/>
          </a:solidFill>
          <a:ln>
            <a:noFill/>
          </a:ln>
        </p:spPr>
        <p:txBody>
          <a:bodyPr anchorCtr="0" anchor="t" bIns="27425" lIns="27425" spcFirstLastPara="1" rIns="27425" wrap="square" tIns="27425">
            <a:normAutofit lnSpcReduction="10000"/>
          </a:bodyPr>
          <a:lstStyle/>
          <a:p>
            <a:pPr indent="-174625" lvl="1" marL="182563"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4989" name="Google Shape;4989;p171"/>
          <p:cNvSpPr txBox="1"/>
          <p:nvPr/>
        </p:nvSpPr>
        <p:spPr>
          <a:xfrm>
            <a:off x="7908785" y="3782951"/>
            <a:ext cx="1809216" cy="2092805"/>
          </a:xfrm>
          <a:prstGeom prst="rect">
            <a:avLst/>
          </a:prstGeom>
          <a:solidFill>
            <a:schemeClr val="lt1"/>
          </a:solidFill>
          <a:ln>
            <a:noFill/>
          </a:ln>
        </p:spPr>
        <p:txBody>
          <a:bodyPr anchorCtr="0" anchor="t" bIns="27425" lIns="27425" spcFirstLastPara="1" rIns="27425" wrap="square" tIns="27425">
            <a:normAutofit lnSpcReduction="10000"/>
          </a:bodyPr>
          <a:lstStyle/>
          <a:p>
            <a:pPr indent="-174625" lvl="1" marL="182563"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4990" name="Google Shape;4990;p171"/>
          <p:cNvSpPr txBox="1"/>
          <p:nvPr/>
        </p:nvSpPr>
        <p:spPr>
          <a:xfrm>
            <a:off x="9896864" y="3782951"/>
            <a:ext cx="1809216" cy="2092805"/>
          </a:xfrm>
          <a:prstGeom prst="rect">
            <a:avLst/>
          </a:prstGeom>
          <a:solidFill>
            <a:schemeClr val="lt1"/>
          </a:solidFill>
          <a:ln>
            <a:noFill/>
          </a:ln>
        </p:spPr>
        <p:txBody>
          <a:bodyPr anchorCtr="0" anchor="t" bIns="27425" lIns="27425" spcFirstLastPara="1" rIns="27425" wrap="square" tIns="27425">
            <a:normAutofit lnSpcReduction="10000"/>
          </a:bodyPr>
          <a:lstStyle/>
          <a:p>
            <a:pPr indent="-174625" lvl="1" marL="182563"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4991" name="Google Shape;4991;p171"/>
          <p:cNvSpPr txBox="1"/>
          <p:nvPr/>
        </p:nvSpPr>
        <p:spPr>
          <a:xfrm>
            <a:off x="1944548" y="3244789"/>
            <a:ext cx="1809216" cy="455428"/>
          </a:xfrm>
          <a:prstGeom prst="rect">
            <a:avLst/>
          </a:prstGeom>
          <a:noFill/>
          <a:ln>
            <a:noFill/>
          </a:ln>
        </p:spPr>
        <p:txBody>
          <a:bodyPr anchorCtr="0" anchor="ctr" bIns="27425" lIns="27425" spcFirstLastPara="1" rIns="27425" wrap="square" tIns="27425">
            <a:normAutofit/>
          </a:bodyPr>
          <a:lstStyle/>
          <a:p>
            <a:pPr indent="0" lvl="1" marL="92075" marR="0" rtl="0" algn="ctr">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Xxx%</a:t>
            </a:r>
            <a:endParaRPr/>
          </a:p>
        </p:txBody>
      </p:sp>
      <p:sp>
        <p:nvSpPr>
          <p:cNvPr id="4992" name="Google Shape;4992;p171"/>
          <p:cNvSpPr txBox="1"/>
          <p:nvPr/>
        </p:nvSpPr>
        <p:spPr>
          <a:xfrm>
            <a:off x="3932627" y="3244789"/>
            <a:ext cx="1809216" cy="455428"/>
          </a:xfrm>
          <a:prstGeom prst="rect">
            <a:avLst/>
          </a:prstGeom>
          <a:noFill/>
          <a:ln>
            <a:noFill/>
          </a:ln>
        </p:spPr>
        <p:txBody>
          <a:bodyPr anchorCtr="0" anchor="ctr" bIns="27425" lIns="27425" spcFirstLastPara="1" rIns="27425" wrap="square" tIns="27425">
            <a:normAutofit/>
          </a:bodyPr>
          <a:lstStyle/>
          <a:p>
            <a:pPr indent="0" lvl="1" marL="92075" marR="0" rtl="0" algn="ctr">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Xxx%</a:t>
            </a:r>
            <a:endParaRPr/>
          </a:p>
        </p:txBody>
      </p:sp>
      <p:sp>
        <p:nvSpPr>
          <p:cNvPr id="4993" name="Google Shape;4993;p171"/>
          <p:cNvSpPr txBox="1"/>
          <p:nvPr/>
        </p:nvSpPr>
        <p:spPr>
          <a:xfrm>
            <a:off x="5920706" y="3244789"/>
            <a:ext cx="1809216" cy="455428"/>
          </a:xfrm>
          <a:prstGeom prst="rect">
            <a:avLst/>
          </a:prstGeom>
          <a:noFill/>
          <a:ln>
            <a:noFill/>
          </a:ln>
        </p:spPr>
        <p:txBody>
          <a:bodyPr anchorCtr="0" anchor="ctr" bIns="27425" lIns="27425" spcFirstLastPara="1" rIns="27425" wrap="square" tIns="27425">
            <a:normAutofit/>
          </a:bodyPr>
          <a:lstStyle/>
          <a:p>
            <a:pPr indent="0" lvl="1" marL="92075" marR="0" rtl="0" algn="ctr">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Xxx%</a:t>
            </a:r>
            <a:endParaRPr/>
          </a:p>
        </p:txBody>
      </p:sp>
      <p:sp>
        <p:nvSpPr>
          <p:cNvPr id="4994" name="Google Shape;4994;p171"/>
          <p:cNvSpPr txBox="1"/>
          <p:nvPr/>
        </p:nvSpPr>
        <p:spPr>
          <a:xfrm>
            <a:off x="7908785" y="3244789"/>
            <a:ext cx="1809216" cy="455428"/>
          </a:xfrm>
          <a:prstGeom prst="rect">
            <a:avLst/>
          </a:prstGeom>
          <a:noFill/>
          <a:ln>
            <a:noFill/>
          </a:ln>
        </p:spPr>
        <p:txBody>
          <a:bodyPr anchorCtr="0" anchor="ctr" bIns="27425" lIns="27425" spcFirstLastPara="1" rIns="27425" wrap="square" tIns="27425">
            <a:normAutofit/>
          </a:bodyPr>
          <a:lstStyle/>
          <a:p>
            <a:pPr indent="0" lvl="1" marL="92075" marR="0" rtl="0" algn="ctr">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Xxx%</a:t>
            </a:r>
            <a:endParaRPr/>
          </a:p>
        </p:txBody>
      </p:sp>
      <p:sp>
        <p:nvSpPr>
          <p:cNvPr id="4995" name="Google Shape;4995;p171"/>
          <p:cNvSpPr txBox="1"/>
          <p:nvPr/>
        </p:nvSpPr>
        <p:spPr>
          <a:xfrm>
            <a:off x="9896864" y="3244789"/>
            <a:ext cx="1809216" cy="455428"/>
          </a:xfrm>
          <a:prstGeom prst="rect">
            <a:avLst/>
          </a:prstGeom>
          <a:noFill/>
          <a:ln>
            <a:noFill/>
          </a:ln>
        </p:spPr>
        <p:txBody>
          <a:bodyPr anchorCtr="0" anchor="ctr" bIns="27425" lIns="27425" spcFirstLastPara="1" rIns="27425" wrap="square" tIns="27425">
            <a:normAutofit/>
          </a:bodyPr>
          <a:lstStyle/>
          <a:p>
            <a:pPr indent="0" lvl="1" marL="92075" marR="0" rtl="0" algn="ctr">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Xxx%</a:t>
            </a:r>
            <a:endParaRPr/>
          </a:p>
        </p:txBody>
      </p:sp>
      <p:sp>
        <p:nvSpPr>
          <p:cNvPr id="4996" name="Google Shape;4996;p171"/>
          <p:cNvSpPr/>
          <p:nvPr/>
        </p:nvSpPr>
        <p:spPr>
          <a:xfrm>
            <a:off x="1944548" y="2122270"/>
            <a:ext cx="1809216" cy="356840"/>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4997" name="Google Shape;4997;p171"/>
          <p:cNvSpPr/>
          <p:nvPr/>
        </p:nvSpPr>
        <p:spPr>
          <a:xfrm>
            <a:off x="3932627" y="2122270"/>
            <a:ext cx="1809216" cy="356840"/>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4998" name="Google Shape;4998;p171"/>
          <p:cNvSpPr/>
          <p:nvPr/>
        </p:nvSpPr>
        <p:spPr>
          <a:xfrm>
            <a:off x="5920706" y="2122270"/>
            <a:ext cx="1809216" cy="356840"/>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4999" name="Google Shape;4999;p171"/>
          <p:cNvSpPr/>
          <p:nvPr/>
        </p:nvSpPr>
        <p:spPr>
          <a:xfrm>
            <a:off x="7908785" y="2122270"/>
            <a:ext cx="1809216" cy="356840"/>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5000" name="Google Shape;5000;p171"/>
          <p:cNvSpPr/>
          <p:nvPr/>
        </p:nvSpPr>
        <p:spPr>
          <a:xfrm>
            <a:off x="9896864" y="2122270"/>
            <a:ext cx="1809216" cy="356840"/>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5001" name="Google Shape;5001;p171"/>
          <p:cNvSpPr txBox="1"/>
          <p:nvPr/>
        </p:nvSpPr>
        <p:spPr>
          <a:xfrm>
            <a:off x="1944548" y="2569010"/>
            <a:ext cx="1809216" cy="593043"/>
          </a:xfrm>
          <a:prstGeom prst="rect">
            <a:avLst/>
          </a:prstGeom>
          <a:noFill/>
          <a:ln>
            <a:noFill/>
          </a:ln>
        </p:spPr>
        <p:txBody>
          <a:bodyPr anchorCtr="0" anchor="ctr" bIns="27425" lIns="27425" spcFirstLastPara="1" rIns="27425" wrap="square" tIns="27425">
            <a:noAutofit/>
          </a:bodyPr>
          <a:lstStyle/>
          <a:p>
            <a:pPr indent="0" lvl="1" marL="0" marR="0" rtl="0" algn="ctr">
              <a:spcBef>
                <a:spcPts val="0"/>
              </a:spcBef>
              <a:spcAft>
                <a:spcPts val="0"/>
              </a:spcAft>
              <a:buClr>
                <a:schemeClr val="accent4"/>
              </a:buClr>
              <a:buSzPts val="1100"/>
              <a:buFont typeface="Trebuchet MS"/>
              <a:buNone/>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02" name="Google Shape;5002;p171"/>
          <p:cNvSpPr txBox="1"/>
          <p:nvPr/>
        </p:nvSpPr>
        <p:spPr>
          <a:xfrm>
            <a:off x="3932627" y="2569010"/>
            <a:ext cx="1809216" cy="593043"/>
          </a:xfrm>
          <a:prstGeom prst="rect">
            <a:avLst/>
          </a:prstGeom>
          <a:noFill/>
          <a:ln>
            <a:noFill/>
          </a:ln>
        </p:spPr>
        <p:txBody>
          <a:bodyPr anchorCtr="0" anchor="ctr" bIns="27425" lIns="27425" spcFirstLastPara="1" rIns="27425" wrap="square" tIns="27425">
            <a:noAutofit/>
          </a:bodyPr>
          <a:lstStyle/>
          <a:p>
            <a:pPr indent="0" lvl="1" marL="0" marR="0" rtl="0" algn="ctr">
              <a:spcBef>
                <a:spcPts val="0"/>
              </a:spcBef>
              <a:spcAft>
                <a:spcPts val="0"/>
              </a:spcAft>
              <a:buClr>
                <a:schemeClr val="accent4"/>
              </a:buClr>
              <a:buSzPts val="1100"/>
              <a:buFont typeface="Trebuchet MS"/>
              <a:buNone/>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03" name="Google Shape;5003;p171"/>
          <p:cNvSpPr txBox="1"/>
          <p:nvPr/>
        </p:nvSpPr>
        <p:spPr>
          <a:xfrm>
            <a:off x="5920706" y="2569010"/>
            <a:ext cx="1809216" cy="593043"/>
          </a:xfrm>
          <a:prstGeom prst="rect">
            <a:avLst/>
          </a:prstGeom>
          <a:noFill/>
          <a:ln>
            <a:noFill/>
          </a:ln>
        </p:spPr>
        <p:txBody>
          <a:bodyPr anchorCtr="0" anchor="ctr" bIns="27425" lIns="27425" spcFirstLastPara="1" rIns="27425" wrap="square" tIns="27425">
            <a:noAutofit/>
          </a:bodyPr>
          <a:lstStyle/>
          <a:p>
            <a:pPr indent="0" lvl="1" marL="0" marR="0" rtl="0" algn="ctr">
              <a:spcBef>
                <a:spcPts val="0"/>
              </a:spcBef>
              <a:spcAft>
                <a:spcPts val="0"/>
              </a:spcAft>
              <a:buClr>
                <a:schemeClr val="accent4"/>
              </a:buClr>
              <a:buSzPts val="1100"/>
              <a:buFont typeface="Trebuchet MS"/>
              <a:buNone/>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04" name="Google Shape;5004;p171"/>
          <p:cNvSpPr txBox="1"/>
          <p:nvPr/>
        </p:nvSpPr>
        <p:spPr>
          <a:xfrm>
            <a:off x="7908785" y="2569010"/>
            <a:ext cx="1809216" cy="593043"/>
          </a:xfrm>
          <a:prstGeom prst="rect">
            <a:avLst/>
          </a:prstGeom>
          <a:noFill/>
          <a:ln>
            <a:noFill/>
          </a:ln>
        </p:spPr>
        <p:txBody>
          <a:bodyPr anchorCtr="0" anchor="ctr" bIns="27425" lIns="27425" spcFirstLastPara="1" rIns="27425" wrap="square" tIns="27425">
            <a:noAutofit/>
          </a:bodyPr>
          <a:lstStyle/>
          <a:p>
            <a:pPr indent="0" lvl="1" marL="0" marR="0" rtl="0" algn="ctr">
              <a:spcBef>
                <a:spcPts val="0"/>
              </a:spcBef>
              <a:spcAft>
                <a:spcPts val="0"/>
              </a:spcAft>
              <a:buClr>
                <a:schemeClr val="accent4"/>
              </a:buClr>
              <a:buSzPts val="1100"/>
              <a:buFont typeface="Trebuchet MS"/>
              <a:buNone/>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05" name="Google Shape;5005;p171"/>
          <p:cNvSpPr txBox="1"/>
          <p:nvPr/>
        </p:nvSpPr>
        <p:spPr>
          <a:xfrm>
            <a:off x="9896864" y="2569010"/>
            <a:ext cx="1809216" cy="593043"/>
          </a:xfrm>
          <a:prstGeom prst="rect">
            <a:avLst/>
          </a:prstGeom>
          <a:noFill/>
          <a:ln>
            <a:noFill/>
          </a:ln>
        </p:spPr>
        <p:txBody>
          <a:bodyPr anchorCtr="0" anchor="ctr" bIns="27425" lIns="27425" spcFirstLastPara="1" rIns="27425" wrap="square" tIns="27425">
            <a:noAutofit/>
          </a:bodyPr>
          <a:lstStyle/>
          <a:p>
            <a:pPr indent="0" lvl="1" marL="0" marR="0" rtl="0" algn="ctr">
              <a:spcBef>
                <a:spcPts val="0"/>
              </a:spcBef>
              <a:spcAft>
                <a:spcPts val="0"/>
              </a:spcAft>
              <a:buClr>
                <a:schemeClr val="accent4"/>
              </a:buClr>
              <a:buSzPts val="1100"/>
              <a:buFont typeface="Trebuchet MS"/>
              <a:buNone/>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06" name="Google Shape;5006;p171"/>
          <p:cNvSpPr/>
          <p:nvPr/>
        </p:nvSpPr>
        <p:spPr>
          <a:xfrm>
            <a:off x="1944547" y="1651870"/>
            <a:ext cx="9853916" cy="303647"/>
          </a:xfrm>
          <a:prstGeom prst="rtTriangle">
            <a:avLst/>
          </a:prstGeom>
          <a:gradFill>
            <a:gsLst>
              <a:gs pos="0">
                <a:srgbClr val="031527"/>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5007" name="Google Shape;5007;p171"/>
          <p:cNvSpPr txBox="1"/>
          <p:nvPr/>
        </p:nvSpPr>
        <p:spPr>
          <a:xfrm>
            <a:off x="363794" y="3782951"/>
            <a:ext cx="1320469" cy="2092805"/>
          </a:xfrm>
          <a:prstGeom prst="rect">
            <a:avLst/>
          </a:prstGeom>
          <a:solidFill>
            <a:schemeClr val="lt1"/>
          </a:solidFill>
          <a:ln>
            <a:noFill/>
          </a:ln>
        </p:spPr>
        <p:txBody>
          <a:bodyPr anchorCtr="0" anchor="ctr" bIns="27425" lIns="27425" spcFirstLastPara="1" rIns="27425" wrap="square" tIns="27425">
            <a:normAutofit/>
          </a:bodyPr>
          <a:lstStyle/>
          <a:p>
            <a:pPr indent="0" lvl="1" marL="0" marR="0" rtl="0" algn="l">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Lorem ipsum dolor</a:t>
            </a:r>
            <a:endParaRPr/>
          </a:p>
        </p:txBody>
      </p:sp>
      <p:sp>
        <p:nvSpPr>
          <p:cNvPr id="5008" name="Google Shape;5008;p171"/>
          <p:cNvSpPr txBox="1"/>
          <p:nvPr/>
        </p:nvSpPr>
        <p:spPr>
          <a:xfrm>
            <a:off x="363794" y="3244789"/>
            <a:ext cx="1320469" cy="455428"/>
          </a:xfrm>
          <a:prstGeom prst="rect">
            <a:avLst/>
          </a:prstGeom>
          <a:noFill/>
          <a:ln>
            <a:noFill/>
          </a:ln>
        </p:spPr>
        <p:txBody>
          <a:bodyPr anchorCtr="0" anchor="ctr" bIns="27425" lIns="27425" spcFirstLastPara="1" rIns="27425" wrap="square" tIns="27425">
            <a:normAutofit/>
          </a:bodyPr>
          <a:lstStyle/>
          <a:p>
            <a:pPr indent="0" lvl="1" marL="0" marR="0" rtl="0" algn="l">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Lorem ipsum dolor</a:t>
            </a:r>
            <a:endParaRPr/>
          </a:p>
        </p:txBody>
      </p:sp>
      <p:sp>
        <p:nvSpPr>
          <p:cNvPr id="5009" name="Google Shape;5009;p171"/>
          <p:cNvSpPr txBox="1"/>
          <p:nvPr/>
        </p:nvSpPr>
        <p:spPr>
          <a:xfrm>
            <a:off x="363794" y="2569010"/>
            <a:ext cx="1320469" cy="593043"/>
          </a:xfrm>
          <a:prstGeom prst="rect">
            <a:avLst/>
          </a:prstGeom>
          <a:noFill/>
          <a:ln>
            <a:noFill/>
          </a:ln>
        </p:spPr>
        <p:txBody>
          <a:bodyPr anchorCtr="0" anchor="ctr" bIns="27425" lIns="27425" spcFirstLastPara="1" rIns="27425" wrap="square" tIns="27425">
            <a:noAutofit/>
          </a:bodyPr>
          <a:lstStyle/>
          <a:p>
            <a:pPr indent="0" lvl="1" marL="0" marR="0" rtl="0" algn="l">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Lorem ipsum dolor</a:t>
            </a:r>
            <a:endParaRPr/>
          </a:p>
        </p:txBody>
      </p:sp>
      <p:sp>
        <p:nvSpPr>
          <p:cNvPr id="5010" name="Google Shape;5010;p17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4" name="Shape 5014"/>
        <p:cNvGrpSpPr/>
        <p:nvPr/>
      </p:nvGrpSpPr>
      <p:grpSpPr>
        <a:xfrm>
          <a:off x="0" y="0"/>
          <a:ext cx="0" cy="0"/>
          <a:chOff x="0" y="0"/>
          <a:chExt cx="0" cy="0"/>
        </a:xfrm>
      </p:grpSpPr>
      <p:sp>
        <p:nvSpPr>
          <p:cNvPr id="5015" name="Google Shape;5015;p172"/>
          <p:cNvSpPr txBox="1"/>
          <p:nvPr>
            <p:ph type="title"/>
          </p:nvPr>
        </p:nvSpPr>
        <p:spPr>
          <a:xfrm>
            <a:off x="363796" y="136526"/>
            <a:ext cx="11434667"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Gradient Process with Data Table</a:t>
            </a:r>
            <a:endParaRPr/>
          </a:p>
        </p:txBody>
      </p:sp>
      <p:cxnSp>
        <p:nvCxnSpPr>
          <p:cNvPr id="5016" name="Google Shape;5016;p172"/>
          <p:cNvCxnSpPr/>
          <p:nvPr/>
        </p:nvCxnSpPr>
        <p:spPr>
          <a:xfrm>
            <a:off x="363795" y="3713683"/>
            <a:ext cx="11434668" cy="0"/>
          </a:xfrm>
          <a:prstGeom prst="straightConnector1">
            <a:avLst/>
          </a:prstGeom>
          <a:noFill/>
          <a:ln cap="flat" cmpd="sng" w="9525">
            <a:solidFill>
              <a:srgbClr val="C5C5C5"/>
            </a:solidFill>
            <a:prstDash val="solid"/>
            <a:miter lim="8000"/>
            <a:headEnd len="sm" w="sm" type="none"/>
            <a:tailEnd len="sm" w="sm" type="none"/>
          </a:ln>
        </p:spPr>
      </p:cxnSp>
      <p:cxnSp>
        <p:nvCxnSpPr>
          <p:cNvPr id="5017" name="Google Shape;5017;p172"/>
          <p:cNvCxnSpPr/>
          <p:nvPr/>
        </p:nvCxnSpPr>
        <p:spPr>
          <a:xfrm>
            <a:off x="363795" y="3119719"/>
            <a:ext cx="11434668" cy="0"/>
          </a:xfrm>
          <a:prstGeom prst="straightConnector1">
            <a:avLst/>
          </a:prstGeom>
          <a:noFill/>
          <a:ln cap="flat" cmpd="sng" w="9525">
            <a:solidFill>
              <a:srgbClr val="C5C5C5"/>
            </a:solidFill>
            <a:prstDash val="solid"/>
            <a:miter lim="8000"/>
            <a:headEnd len="sm" w="sm" type="none"/>
            <a:tailEnd len="sm" w="sm" type="none"/>
          </a:ln>
        </p:spPr>
      </p:cxnSp>
      <p:sp>
        <p:nvSpPr>
          <p:cNvPr id="5018" name="Google Shape;5018;p172"/>
          <p:cNvSpPr txBox="1"/>
          <p:nvPr/>
        </p:nvSpPr>
        <p:spPr>
          <a:xfrm>
            <a:off x="1944548" y="3782951"/>
            <a:ext cx="1809216" cy="2092805"/>
          </a:xfrm>
          <a:prstGeom prst="rect">
            <a:avLst/>
          </a:prstGeom>
          <a:solidFill>
            <a:schemeClr val="lt1"/>
          </a:solidFill>
          <a:ln>
            <a:noFill/>
          </a:ln>
        </p:spPr>
        <p:txBody>
          <a:bodyPr anchorCtr="0" anchor="t" bIns="27425" lIns="27425" spcFirstLastPara="1" rIns="27425" wrap="square" tIns="27425">
            <a:normAutofit lnSpcReduction="10000"/>
          </a:bodyPr>
          <a:lstStyle/>
          <a:p>
            <a:pPr indent="-174625" lvl="1" marL="182563"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19" name="Google Shape;5019;p172"/>
          <p:cNvSpPr txBox="1"/>
          <p:nvPr/>
        </p:nvSpPr>
        <p:spPr>
          <a:xfrm>
            <a:off x="3932627" y="3782951"/>
            <a:ext cx="1809216" cy="2092805"/>
          </a:xfrm>
          <a:prstGeom prst="rect">
            <a:avLst/>
          </a:prstGeom>
          <a:solidFill>
            <a:schemeClr val="lt1"/>
          </a:solidFill>
          <a:ln>
            <a:noFill/>
          </a:ln>
        </p:spPr>
        <p:txBody>
          <a:bodyPr anchorCtr="0" anchor="t" bIns="27425" lIns="27425" spcFirstLastPara="1" rIns="27425" wrap="square" tIns="27425">
            <a:normAutofit lnSpcReduction="10000"/>
          </a:bodyPr>
          <a:lstStyle/>
          <a:p>
            <a:pPr indent="-174625" lvl="1" marL="182563"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20" name="Google Shape;5020;p172"/>
          <p:cNvSpPr txBox="1"/>
          <p:nvPr/>
        </p:nvSpPr>
        <p:spPr>
          <a:xfrm>
            <a:off x="5920706" y="3782951"/>
            <a:ext cx="1809216" cy="2092805"/>
          </a:xfrm>
          <a:prstGeom prst="rect">
            <a:avLst/>
          </a:prstGeom>
          <a:solidFill>
            <a:schemeClr val="lt1"/>
          </a:solidFill>
          <a:ln>
            <a:noFill/>
          </a:ln>
        </p:spPr>
        <p:txBody>
          <a:bodyPr anchorCtr="0" anchor="t" bIns="27425" lIns="27425" spcFirstLastPara="1" rIns="27425" wrap="square" tIns="27425">
            <a:normAutofit lnSpcReduction="10000"/>
          </a:bodyPr>
          <a:lstStyle/>
          <a:p>
            <a:pPr indent="-174625" lvl="1" marL="182563"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21" name="Google Shape;5021;p172"/>
          <p:cNvSpPr txBox="1"/>
          <p:nvPr/>
        </p:nvSpPr>
        <p:spPr>
          <a:xfrm>
            <a:off x="7908785" y="3782951"/>
            <a:ext cx="1809216" cy="2092805"/>
          </a:xfrm>
          <a:prstGeom prst="rect">
            <a:avLst/>
          </a:prstGeom>
          <a:solidFill>
            <a:schemeClr val="lt1"/>
          </a:solidFill>
          <a:ln>
            <a:noFill/>
          </a:ln>
        </p:spPr>
        <p:txBody>
          <a:bodyPr anchorCtr="0" anchor="t" bIns="27425" lIns="27425" spcFirstLastPara="1" rIns="27425" wrap="square" tIns="27425">
            <a:normAutofit lnSpcReduction="10000"/>
          </a:bodyPr>
          <a:lstStyle/>
          <a:p>
            <a:pPr indent="-174625" lvl="1" marL="182563"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22" name="Google Shape;5022;p172"/>
          <p:cNvSpPr txBox="1"/>
          <p:nvPr/>
        </p:nvSpPr>
        <p:spPr>
          <a:xfrm>
            <a:off x="9896864" y="3782951"/>
            <a:ext cx="1809216" cy="2092805"/>
          </a:xfrm>
          <a:prstGeom prst="rect">
            <a:avLst/>
          </a:prstGeom>
          <a:solidFill>
            <a:schemeClr val="lt1"/>
          </a:solidFill>
          <a:ln>
            <a:noFill/>
          </a:ln>
        </p:spPr>
        <p:txBody>
          <a:bodyPr anchorCtr="0" anchor="t" bIns="27425" lIns="27425" spcFirstLastPara="1" rIns="27425" wrap="square" tIns="27425">
            <a:normAutofit lnSpcReduction="10000"/>
          </a:bodyPr>
          <a:lstStyle/>
          <a:p>
            <a:pPr indent="-174625" lvl="1" marL="182563"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182563"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23" name="Google Shape;5023;p172"/>
          <p:cNvSpPr txBox="1"/>
          <p:nvPr/>
        </p:nvSpPr>
        <p:spPr>
          <a:xfrm>
            <a:off x="1944548" y="3188987"/>
            <a:ext cx="1809216" cy="455428"/>
          </a:xfrm>
          <a:prstGeom prst="rect">
            <a:avLst/>
          </a:prstGeom>
          <a:noFill/>
          <a:ln>
            <a:noFill/>
          </a:ln>
        </p:spPr>
        <p:txBody>
          <a:bodyPr anchorCtr="0" anchor="ctr" bIns="27425" lIns="27425" spcFirstLastPara="1" rIns="27425" wrap="square" tIns="27425">
            <a:normAutofit/>
          </a:bodyPr>
          <a:lstStyle/>
          <a:p>
            <a:pPr indent="0" lvl="1" marL="92075" marR="0" rtl="0" algn="ctr">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Xxx%</a:t>
            </a:r>
            <a:endParaRPr/>
          </a:p>
        </p:txBody>
      </p:sp>
      <p:sp>
        <p:nvSpPr>
          <p:cNvPr id="5024" name="Google Shape;5024;p172"/>
          <p:cNvSpPr txBox="1"/>
          <p:nvPr/>
        </p:nvSpPr>
        <p:spPr>
          <a:xfrm>
            <a:off x="3932627" y="3188987"/>
            <a:ext cx="1809216" cy="455428"/>
          </a:xfrm>
          <a:prstGeom prst="rect">
            <a:avLst/>
          </a:prstGeom>
          <a:noFill/>
          <a:ln>
            <a:noFill/>
          </a:ln>
        </p:spPr>
        <p:txBody>
          <a:bodyPr anchorCtr="0" anchor="ctr" bIns="27425" lIns="27425" spcFirstLastPara="1" rIns="27425" wrap="square" tIns="27425">
            <a:normAutofit/>
          </a:bodyPr>
          <a:lstStyle/>
          <a:p>
            <a:pPr indent="0" lvl="1" marL="92075" marR="0" rtl="0" algn="ctr">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Xxx%</a:t>
            </a:r>
            <a:endParaRPr/>
          </a:p>
        </p:txBody>
      </p:sp>
      <p:sp>
        <p:nvSpPr>
          <p:cNvPr id="5025" name="Google Shape;5025;p172"/>
          <p:cNvSpPr txBox="1"/>
          <p:nvPr/>
        </p:nvSpPr>
        <p:spPr>
          <a:xfrm>
            <a:off x="5920706" y="3188987"/>
            <a:ext cx="1809216" cy="455428"/>
          </a:xfrm>
          <a:prstGeom prst="rect">
            <a:avLst/>
          </a:prstGeom>
          <a:noFill/>
          <a:ln>
            <a:noFill/>
          </a:ln>
        </p:spPr>
        <p:txBody>
          <a:bodyPr anchorCtr="0" anchor="ctr" bIns="27425" lIns="27425" spcFirstLastPara="1" rIns="27425" wrap="square" tIns="27425">
            <a:normAutofit/>
          </a:bodyPr>
          <a:lstStyle/>
          <a:p>
            <a:pPr indent="0" lvl="1" marL="92075" marR="0" rtl="0" algn="ctr">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Xxx%</a:t>
            </a:r>
            <a:endParaRPr/>
          </a:p>
        </p:txBody>
      </p:sp>
      <p:sp>
        <p:nvSpPr>
          <p:cNvPr id="5026" name="Google Shape;5026;p172"/>
          <p:cNvSpPr txBox="1"/>
          <p:nvPr/>
        </p:nvSpPr>
        <p:spPr>
          <a:xfrm>
            <a:off x="7908785" y="3188987"/>
            <a:ext cx="1809216" cy="455428"/>
          </a:xfrm>
          <a:prstGeom prst="rect">
            <a:avLst/>
          </a:prstGeom>
          <a:noFill/>
          <a:ln>
            <a:noFill/>
          </a:ln>
        </p:spPr>
        <p:txBody>
          <a:bodyPr anchorCtr="0" anchor="ctr" bIns="27425" lIns="27425" spcFirstLastPara="1" rIns="27425" wrap="square" tIns="27425">
            <a:normAutofit/>
          </a:bodyPr>
          <a:lstStyle/>
          <a:p>
            <a:pPr indent="0" lvl="1" marL="92075" marR="0" rtl="0" algn="ctr">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Xxx%</a:t>
            </a:r>
            <a:endParaRPr/>
          </a:p>
        </p:txBody>
      </p:sp>
      <p:sp>
        <p:nvSpPr>
          <p:cNvPr id="5027" name="Google Shape;5027;p172"/>
          <p:cNvSpPr txBox="1"/>
          <p:nvPr/>
        </p:nvSpPr>
        <p:spPr>
          <a:xfrm>
            <a:off x="9896864" y="3188987"/>
            <a:ext cx="1809216" cy="455428"/>
          </a:xfrm>
          <a:prstGeom prst="rect">
            <a:avLst/>
          </a:prstGeom>
          <a:noFill/>
          <a:ln>
            <a:noFill/>
          </a:ln>
        </p:spPr>
        <p:txBody>
          <a:bodyPr anchorCtr="0" anchor="ctr" bIns="27425" lIns="27425" spcFirstLastPara="1" rIns="27425" wrap="square" tIns="27425">
            <a:normAutofit/>
          </a:bodyPr>
          <a:lstStyle/>
          <a:p>
            <a:pPr indent="0" lvl="1" marL="92075" marR="0" rtl="0" algn="ctr">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Xxx%</a:t>
            </a:r>
            <a:endParaRPr/>
          </a:p>
        </p:txBody>
      </p:sp>
      <p:sp>
        <p:nvSpPr>
          <p:cNvPr id="5028" name="Google Shape;5028;p172"/>
          <p:cNvSpPr/>
          <p:nvPr/>
        </p:nvSpPr>
        <p:spPr>
          <a:xfrm>
            <a:off x="1944548" y="1596749"/>
            <a:ext cx="1809216" cy="356840"/>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5029" name="Google Shape;5029;p172"/>
          <p:cNvSpPr/>
          <p:nvPr/>
        </p:nvSpPr>
        <p:spPr>
          <a:xfrm>
            <a:off x="3932627" y="1596749"/>
            <a:ext cx="1809216" cy="356840"/>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5030" name="Google Shape;5030;p172"/>
          <p:cNvSpPr/>
          <p:nvPr/>
        </p:nvSpPr>
        <p:spPr>
          <a:xfrm>
            <a:off x="5920706" y="1596749"/>
            <a:ext cx="1809216" cy="356840"/>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5031" name="Google Shape;5031;p172"/>
          <p:cNvSpPr/>
          <p:nvPr/>
        </p:nvSpPr>
        <p:spPr>
          <a:xfrm>
            <a:off x="7908785" y="1596749"/>
            <a:ext cx="1809216" cy="356840"/>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5032" name="Google Shape;5032;p172"/>
          <p:cNvSpPr/>
          <p:nvPr/>
        </p:nvSpPr>
        <p:spPr>
          <a:xfrm>
            <a:off x="9896864" y="1596749"/>
            <a:ext cx="1809216" cy="356840"/>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5033" name="Google Shape;5033;p172"/>
          <p:cNvSpPr txBox="1"/>
          <p:nvPr/>
        </p:nvSpPr>
        <p:spPr>
          <a:xfrm>
            <a:off x="1944548" y="2022857"/>
            <a:ext cx="1809216" cy="444529"/>
          </a:xfrm>
          <a:prstGeom prst="rect">
            <a:avLst/>
          </a:prstGeom>
          <a:noFill/>
          <a:ln>
            <a:noFill/>
          </a:ln>
        </p:spPr>
        <p:txBody>
          <a:bodyPr anchorCtr="0" anchor="ctr" bIns="27425" lIns="27425" spcFirstLastPara="1" rIns="27425" wrap="square" tIns="27425">
            <a:noAutofit/>
          </a:bodyPr>
          <a:lstStyle/>
          <a:p>
            <a:pPr indent="0" lvl="1" marL="0" marR="0" rtl="0" algn="ctr">
              <a:spcBef>
                <a:spcPts val="0"/>
              </a:spcBef>
              <a:spcAft>
                <a:spcPts val="0"/>
              </a:spcAft>
              <a:buClr>
                <a:schemeClr val="accent4"/>
              </a:buClr>
              <a:buSzPts val="1100"/>
              <a:buFont typeface="Trebuchet MS"/>
              <a:buNone/>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34" name="Google Shape;5034;p172"/>
          <p:cNvSpPr txBox="1"/>
          <p:nvPr/>
        </p:nvSpPr>
        <p:spPr>
          <a:xfrm>
            <a:off x="3932627" y="2043489"/>
            <a:ext cx="1809216" cy="444529"/>
          </a:xfrm>
          <a:prstGeom prst="rect">
            <a:avLst/>
          </a:prstGeom>
          <a:noFill/>
          <a:ln>
            <a:noFill/>
          </a:ln>
        </p:spPr>
        <p:txBody>
          <a:bodyPr anchorCtr="0" anchor="ctr" bIns="27425" lIns="27425" spcFirstLastPara="1" rIns="27425" wrap="square" tIns="27425">
            <a:noAutofit/>
          </a:bodyPr>
          <a:lstStyle/>
          <a:p>
            <a:pPr indent="0" lvl="1" marL="0" marR="0" rtl="0" algn="ctr">
              <a:spcBef>
                <a:spcPts val="0"/>
              </a:spcBef>
              <a:spcAft>
                <a:spcPts val="0"/>
              </a:spcAft>
              <a:buClr>
                <a:schemeClr val="accent4"/>
              </a:buClr>
              <a:buSzPts val="1100"/>
              <a:buFont typeface="Trebuchet MS"/>
              <a:buNone/>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35" name="Google Shape;5035;p172"/>
          <p:cNvSpPr txBox="1"/>
          <p:nvPr/>
        </p:nvSpPr>
        <p:spPr>
          <a:xfrm>
            <a:off x="5920706" y="2043489"/>
            <a:ext cx="1809216" cy="444529"/>
          </a:xfrm>
          <a:prstGeom prst="rect">
            <a:avLst/>
          </a:prstGeom>
          <a:noFill/>
          <a:ln>
            <a:noFill/>
          </a:ln>
        </p:spPr>
        <p:txBody>
          <a:bodyPr anchorCtr="0" anchor="ctr" bIns="27425" lIns="27425" spcFirstLastPara="1" rIns="27425" wrap="square" tIns="27425">
            <a:noAutofit/>
          </a:bodyPr>
          <a:lstStyle/>
          <a:p>
            <a:pPr indent="0" lvl="1" marL="0" marR="0" rtl="0" algn="ctr">
              <a:spcBef>
                <a:spcPts val="0"/>
              </a:spcBef>
              <a:spcAft>
                <a:spcPts val="0"/>
              </a:spcAft>
              <a:buClr>
                <a:schemeClr val="accent4"/>
              </a:buClr>
              <a:buSzPts val="1100"/>
              <a:buFont typeface="Trebuchet MS"/>
              <a:buNone/>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36" name="Google Shape;5036;p172"/>
          <p:cNvSpPr txBox="1"/>
          <p:nvPr/>
        </p:nvSpPr>
        <p:spPr>
          <a:xfrm>
            <a:off x="7908785" y="2043489"/>
            <a:ext cx="1809216" cy="444529"/>
          </a:xfrm>
          <a:prstGeom prst="rect">
            <a:avLst/>
          </a:prstGeom>
          <a:noFill/>
          <a:ln>
            <a:noFill/>
          </a:ln>
        </p:spPr>
        <p:txBody>
          <a:bodyPr anchorCtr="0" anchor="ctr" bIns="27425" lIns="27425" spcFirstLastPara="1" rIns="27425" wrap="square" tIns="27425">
            <a:noAutofit/>
          </a:bodyPr>
          <a:lstStyle/>
          <a:p>
            <a:pPr indent="0" lvl="1" marL="0" marR="0" rtl="0" algn="ctr">
              <a:spcBef>
                <a:spcPts val="0"/>
              </a:spcBef>
              <a:spcAft>
                <a:spcPts val="0"/>
              </a:spcAft>
              <a:buClr>
                <a:schemeClr val="accent4"/>
              </a:buClr>
              <a:buSzPts val="1100"/>
              <a:buFont typeface="Trebuchet MS"/>
              <a:buNone/>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37" name="Google Shape;5037;p172"/>
          <p:cNvSpPr txBox="1"/>
          <p:nvPr/>
        </p:nvSpPr>
        <p:spPr>
          <a:xfrm>
            <a:off x="9896864" y="2043489"/>
            <a:ext cx="1809216" cy="444529"/>
          </a:xfrm>
          <a:prstGeom prst="rect">
            <a:avLst/>
          </a:prstGeom>
          <a:noFill/>
          <a:ln>
            <a:noFill/>
          </a:ln>
        </p:spPr>
        <p:txBody>
          <a:bodyPr anchorCtr="0" anchor="ctr" bIns="27425" lIns="27425" spcFirstLastPara="1" rIns="27425" wrap="square" tIns="27425">
            <a:noAutofit/>
          </a:bodyPr>
          <a:lstStyle/>
          <a:p>
            <a:pPr indent="0" lvl="1" marL="0" marR="0" rtl="0" algn="ctr">
              <a:spcBef>
                <a:spcPts val="0"/>
              </a:spcBef>
              <a:spcAft>
                <a:spcPts val="0"/>
              </a:spcAft>
              <a:buClr>
                <a:schemeClr val="accent4"/>
              </a:buClr>
              <a:buSzPts val="1100"/>
              <a:buFont typeface="Trebuchet MS"/>
              <a:buNone/>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5038" name="Google Shape;5038;p172"/>
          <p:cNvSpPr/>
          <p:nvPr/>
        </p:nvSpPr>
        <p:spPr>
          <a:xfrm>
            <a:off x="1944547" y="2605922"/>
            <a:ext cx="9853916" cy="444529"/>
          </a:xfrm>
          <a:prstGeom prst="rtTriangle">
            <a:avLst/>
          </a:prstGeom>
          <a:gradFill>
            <a:gsLst>
              <a:gs pos="0">
                <a:srgbClr val="031527"/>
              </a:gs>
              <a:gs pos="100000">
                <a:srgbClr val="1D3ED9"/>
              </a:gs>
            </a:gsLst>
            <a:path path="circle">
              <a:fillToRect b="100%" l="0%" r="100%" t="0%"/>
            </a:path>
            <a:tileRect b="0%" l="-100%" r="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39" name="Google Shape;5039;p172"/>
          <p:cNvSpPr txBox="1"/>
          <p:nvPr/>
        </p:nvSpPr>
        <p:spPr>
          <a:xfrm>
            <a:off x="363794" y="3782951"/>
            <a:ext cx="1320469" cy="2092805"/>
          </a:xfrm>
          <a:prstGeom prst="rect">
            <a:avLst/>
          </a:prstGeom>
          <a:solidFill>
            <a:schemeClr val="lt1"/>
          </a:solidFill>
          <a:ln>
            <a:noFill/>
          </a:ln>
        </p:spPr>
        <p:txBody>
          <a:bodyPr anchorCtr="0" anchor="ctr" bIns="27425" lIns="27425" spcFirstLastPara="1" rIns="27425" wrap="square" tIns="27425">
            <a:normAutofit/>
          </a:bodyPr>
          <a:lstStyle/>
          <a:p>
            <a:pPr indent="0" lvl="1" marL="0" marR="0" rtl="0" algn="l">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Lorem ipsum dolor</a:t>
            </a:r>
            <a:endParaRPr/>
          </a:p>
        </p:txBody>
      </p:sp>
      <p:sp>
        <p:nvSpPr>
          <p:cNvPr id="5040" name="Google Shape;5040;p172"/>
          <p:cNvSpPr txBox="1"/>
          <p:nvPr/>
        </p:nvSpPr>
        <p:spPr>
          <a:xfrm>
            <a:off x="363794" y="3188987"/>
            <a:ext cx="1320469" cy="455428"/>
          </a:xfrm>
          <a:prstGeom prst="rect">
            <a:avLst/>
          </a:prstGeom>
          <a:noFill/>
          <a:ln>
            <a:noFill/>
          </a:ln>
        </p:spPr>
        <p:txBody>
          <a:bodyPr anchorCtr="0" anchor="ctr" bIns="27425" lIns="27425" spcFirstLastPara="1" rIns="27425" wrap="square" tIns="27425">
            <a:normAutofit/>
          </a:bodyPr>
          <a:lstStyle/>
          <a:p>
            <a:pPr indent="0" lvl="1" marL="0" marR="0" rtl="0" algn="l">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Lorem ipsum dolor</a:t>
            </a:r>
            <a:endParaRPr/>
          </a:p>
        </p:txBody>
      </p:sp>
      <p:sp>
        <p:nvSpPr>
          <p:cNvPr id="5041" name="Google Shape;5041;p172"/>
          <p:cNvSpPr txBox="1"/>
          <p:nvPr/>
        </p:nvSpPr>
        <p:spPr>
          <a:xfrm>
            <a:off x="363794" y="2552832"/>
            <a:ext cx="1320469" cy="550708"/>
          </a:xfrm>
          <a:prstGeom prst="rect">
            <a:avLst/>
          </a:prstGeom>
          <a:noFill/>
          <a:ln>
            <a:noFill/>
          </a:ln>
        </p:spPr>
        <p:txBody>
          <a:bodyPr anchorCtr="0" anchor="ctr" bIns="27425" lIns="27425" spcFirstLastPara="1" rIns="27425" wrap="square" tIns="27425">
            <a:noAutofit/>
          </a:bodyPr>
          <a:lstStyle/>
          <a:p>
            <a:pPr indent="0" lvl="1" marL="0" marR="0" rtl="0" algn="l">
              <a:spcBef>
                <a:spcPts val="0"/>
              </a:spcBef>
              <a:spcAft>
                <a:spcPts val="0"/>
              </a:spcAft>
              <a:buClr>
                <a:schemeClr val="accent4"/>
              </a:buClr>
              <a:buSzPts val="1200"/>
              <a:buFont typeface="Trebuchet MS"/>
              <a:buNone/>
            </a:pPr>
            <a:r>
              <a:rPr b="1" i="0" lang="en-US" sz="1200" u="none" cap="none" strike="noStrike">
                <a:solidFill>
                  <a:schemeClr val="dk1"/>
                </a:solidFill>
                <a:latin typeface="Montserrat"/>
                <a:ea typeface="Montserrat"/>
                <a:cs typeface="Montserrat"/>
                <a:sym typeface="Montserrat"/>
              </a:rPr>
              <a:t>Lorem ipsum dolor</a:t>
            </a:r>
            <a:endParaRPr/>
          </a:p>
        </p:txBody>
      </p:sp>
      <p:cxnSp>
        <p:nvCxnSpPr>
          <p:cNvPr id="5042" name="Google Shape;5042;p172"/>
          <p:cNvCxnSpPr/>
          <p:nvPr/>
        </p:nvCxnSpPr>
        <p:spPr>
          <a:xfrm>
            <a:off x="363795" y="2536654"/>
            <a:ext cx="11434668" cy="0"/>
          </a:xfrm>
          <a:prstGeom prst="straightConnector1">
            <a:avLst/>
          </a:prstGeom>
          <a:noFill/>
          <a:ln cap="flat" cmpd="sng" w="9525">
            <a:solidFill>
              <a:srgbClr val="C5C5C5"/>
            </a:solidFill>
            <a:prstDash val="solid"/>
            <a:miter lim="8000"/>
            <a:headEnd len="sm" w="sm" type="none"/>
            <a:tailEnd len="sm" w="sm" type="none"/>
          </a:ln>
        </p:spPr>
      </p:cxnSp>
      <p:sp>
        <p:nvSpPr>
          <p:cNvPr id="5043" name="Google Shape;5043;p17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47" name="Shape 5047"/>
        <p:cNvGrpSpPr/>
        <p:nvPr/>
      </p:nvGrpSpPr>
      <p:grpSpPr>
        <a:xfrm>
          <a:off x="0" y="0"/>
          <a:ext cx="0" cy="0"/>
          <a:chOff x="0" y="0"/>
          <a:chExt cx="0" cy="0"/>
        </a:xfrm>
      </p:grpSpPr>
      <p:sp>
        <p:nvSpPr>
          <p:cNvPr id="5048" name="Google Shape;5048;p17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Four-Step Arrow Process</a:t>
            </a:r>
            <a:endParaRPr/>
          </a:p>
        </p:txBody>
      </p:sp>
      <p:sp>
        <p:nvSpPr>
          <p:cNvPr id="5049" name="Google Shape;5049;p173"/>
          <p:cNvSpPr txBox="1"/>
          <p:nvPr/>
        </p:nvSpPr>
        <p:spPr>
          <a:xfrm>
            <a:off x="363794" y="2671813"/>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50" name="Google Shape;5050;p173"/>
          <p:cNvSpPr txBox="1"/>
          <p:nvPr/>
        </p:nvSpPr>
        <p:spPr>
          <a:xfrm>
            <a:off x="363794" y="3549979"/>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51" name="Google Shape;5051;p173"/>
          <p:cNvSpPr txBox="1"/>
          <p:nvPr/>
        </p:nvSpPr>
        <p:spPr>
          <a:xfrm>
            <a:off x="3318207" y="2671813"/>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52" name="Google Shape;5052;p173"/>
          <p:cNvSpPr txBox="1"/>
          <p:nvPr/>
        </p:nvSpPr>
        <p:spPr>
          <a:xfrm>
            <a:off x="6272620" y="2671813"/>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53" name="Google Shape;5053;p173"/>
          <p:cNvSpPr txBox="1"/>
          <p:nvPr/>
        </p:nvSpPr>
        <p:spPr>
          <a:xfrm>
            <a:off x="9227034" y="2671813"/>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54" name="Google Shape;5054;p173"/>
          <p:cNvSpPr txBox="1"/>
          <p:nvPr/>
        </p:nvSpPr>
        <p:spPr>
          <a:xfrm>
            <a:off x="363794" y="4428144"/>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55" name="Google Shape;5055;p173"/>
          <p:cNvSpPr txBox="1"/>
          <p:nvPr/>
        </p:nvSpPr>
        <p:spPr>
          <a:xfrm>
            <a:off x="363794" y="5306309"/>
            <a:ext cx="2571428" cy="715058"/>
          </a:xfrm>
          <a:prstGeom prst="rect">
            <a:avLst/>
          </a:prstGeom>
          <a:solidFill>
            <a:srgbClr val="D3DAE4"/>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56" name="Google Shape;5056;p173"/>
          <p:cNvSpPr txBox="1"/>
          <p:nvPr/>
        </p:nvSpPr>
        <p:spPr>
          <a:xfrm>
            <a:off x="3318207" y="3549978"/>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57" name="Google Shape;5057;p173"/>
          <p:cNvSpPr txBox="1"/>
          <p:nvPr/>
        </p:nvSpPr>
        <p:spPr>
          <a:xfrm>
            <a:off x="3318207" y="4428143"/>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58" name="Google Shape;5058;p173"/>
          <p:cNvSpPr txBox="1"/>
          <p:nvPr/>
        </p:nvSpPr>
        <p:spPr>
          <a:xfrm>
            <a:off x="3318207" y="5306309"/>
            <a:ext cx="2571428" cy="715058"/>
          </a:xfrm>
          <a:prstGeom prst="rect">
            <a:avLst/>
          </a:prstGeom>
          <a:solidFill>
            <a:srgbClr val="D3DAE4"/>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59" name="Google Shape;5059;p173"/>
          <p:cNvSpPr txBox="1"/>
          <p:nvPr/>
        </p:nvSpPr>
        <p:spPr>
          <a:xfrm>
            <a:off x="6272620" y="3549978"/>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60" name="Google Shape;5060;p173"/>
          <p:cNvSpPr txBox="1"/>
          <p:nvPr/>
        </p:nvSpPr>
        <p:spPr>
          <a:xfrm>
            <a:off x="6272620" y="4428143"/>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61" name="Google Shape;5061;p173"/>
          <p:cNvSpPr txBox="1"/>
          <p:nvPr/>
        </p:nvSpPr>
        <p:spPr>
          <a:xfrm>
            <a:off x="6272620" y="5306309"/>
            <a:ext cx="2571428" cy="715058"/>
          </a:xfrm>
          <a:prstGeom prst="rect">
            <a:avLst/>
          </a:prstGeom>
          <a:solidFill>
            <a:srgbClr val="D3DAE4"/>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62" name="Google Shape;5062;p173"/>
          <p:cNvSpPr txBox="1"/>
          <p:nvPr/>
        </p:nvSpPr>
        <p:spPr>
          <a:xfrm>
            <a:off x="9227034" y="3549978"/>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63" name="Google Shape;5063;p173"/>
          <p:cNvSpPr txBox="1"/>
          <p:nvPr/>
        </p:nvSpPr>
        <p:spPr>
          <a:xfrm>
            <a:off x="9227034" y="4428143"/>
            <a:ext cx="2571428" cy="715058"/>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64" name="Google Shape;5064;p173"/>
          <p:cNvSpPr txBox="1"/>
          <p:nvPr/>
        </p:nvSpPr>
        <p:spPr>
          <a:xfrm>
            <a:off x="9227034" y="5306309"/>
            <a:ext cx="2571428" cy="715058"/>
          </a:xfrm>
          <a:prstGeom prst="rect">
            <a:avLst/>
          </a:prstGeom>
          <a:solidFill>
            <a:srgbClr val="D3DAE4"/>
          </a:solidFill>
          <a:ln>
            <a:noFill/>
          </a:ln>
        </p:spPr>
        <p:txBody>
          <a:bodyPr anchorCtr="0" anchor="ctr" bIns="72000" lIns="72000" spcFirstLastPara="1" rIns="72000" wrap="square" tIns="72000">
            <a:normAutofit fontScale="92500" lnSpcReduction="20000"/>
          </a:bodyPr>
          <a:lstStyle/>
          <a:p>
            <a:pPr indent="0" lvl="0" marL="0" marR="0" rtl="0" algn="ct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a:t>
            </a:r>
            <a:endParaRPr sz="1200">
              <a:solidFill>
                <a:schemeClr val="dk1"/>
              </a:solidFill>
              <a:latin typeface="Montserrat"/>
              <a:ea typeface="Montserrat"/>
              <a:cs typeface="Montserrat"/>
              <a:sym typeface="Montserrat"/>
            </a:endParaRPr>
          </a:p>
        </p:txBody>
      </p:sp>
      <p:sp>
        <p:nvSpPr>
          <p:cNvPr id="5065" name="Google Shape;5065;p173"/>
          <p:cNvSpPr txBox="1"/>
          <p:nvPr/>
        </p:nvSpPr>
        <p:spPr>
          <a:xfrm>
            <a:off x="363794" y="2204720"/>
            <a:ext cx="2571428" cy="366011"/>
          </a:xfrm>
          <a:prstGeom prst="rect">
            <a:avLst/>
          </a:prstGeom>
          <a:solidFill>
            <a:schemeClr val="dk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a:t>
            </a:r>
            <a:endParaRPr sz="1400">
              <a:solidFill>
                <a:schemeClr val="lt1"/>
              </a:solidFill>
              <a:latin typeface="Montserrat"/>
              <a:ea typeface="Montserrat"/>
              <a:cs typeface="Montserrat"/>
              <a:sym typeface="Montserrat"/>
            </a:endParaRPr>
          </a:p>
        </p:txBody>
      </p:sp>
      <p:sp>
        <p:nvSpPr>
          <p:cNvPr id="5066" name="Google Shape;5066;p173"/>
          <p:cNvSpPr txBox="1"/>
          <p:nvPr/>
        </p:nvSpPr>
        <p:spPr>
          <a:xfrm>
            <a:off x="3318207" y="2204720"/>
            <a:ext cx="2571428" cy="366011"/>
          </a:xfrm>
          <a:prstGeom prst="rect">
            <a:avLst/>
          </a:prstGeom>
          <a:solidFill>
            <a:schemeClr val="dk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a:t>
            </a:r>
            <a:endParaRPr sz="1400">
              <a:solidFill>
                <a:schemeClr val="lt1"/>
              </a:solidFill>
              <a:latin typeface="Montserrat"/>
              <a:ea typeface="Montserrat"/>
              <a:cs typeface="Montserrat"/>
              <a:sym typeface="Montserrat"/>
            </a:endParaRPr>
          </a:p>
        </p:txBody>
      </p:sp>
      <p:sp>
        <p:nvSpPr>
          <p:cNvPr id="5067" name="Google Shape;5067;p173"/>
          <p:cNvSpPr txBox="1"/>
          <p:nvPr/>
        </p:nvSpPr>
        <p:spPr>
          <a:xfrm>
            <a:off x="6272620" y="2204720"/>
            <a:ext cx="2571428" cy="366011"/>
          </a:xfrm>
          <a:prstGeom prst="rect">
            <a:avLst/>
          </a:prstGeom>
          <a:solidFill>
            <a:schemeClr val="dk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a:t>
            </a:r>
            <a:endParaRPr sz="1400">
              <a:solidFill>
                <a:schemeClr val="lt1"/>
              </a:solidFill>
              <a:latin typeface="Montserrat"/>
              <a:ea typeface="Montserrat"/>
              <a:cs typeface="Montserrat"/>
              <a:sym typeface="Montserrat"/>
            </a:endParaRPr>
          </a:p>
        </p:txBody>
      </p:sp>
      <p:sp>
        <p:nvSpPr>
          <p:cNvPr id="5068" name="Google Shape;5068;p173"/>
          <p:cNvSpPr txBox="1"/>
          <p:nvPr/>
        </p:nvSpPr>
        <p:spPr>
          <a:xfrm>
            <a:off x="9227034" y="2204720"/>
            <a:ext cx="2571428" cy="366011"/>
          </a:xfrm>
          <a:prstGeom prst="rect">
            <a:avLst/>
          </a:prstGeom>
          <a:solidFill>
            <a:schemeClr val="dk2"/>
          </a:solidFill>
          <a:ln>
            <a:noFill/>
          </a:ln>
        </p:spPr>
        <p:txBody>
          <a:bodyPr anchorCtr="0" anchor="ctr" bIns="72000" lIns="72000" spcFirstLastPara="1" rIns="72000" wrap="square" tIns="72000">
            <a:norm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a:t>
            </a:r>
            <a:endParaRPr sz="1400">
              <a:solidFill>
                <a:schemeClr val="lt1"/>
              </a:solidFill>
              <a:latin typeface="Montserrat"/>
              <a:ea typeface="Montserrat"/>
              <a:cs typeface="Montserrat"/>
              <a:sym typeface="Montserrat"/>
            </a:endParaRPr>
          </a:p>
        </p:txBody>
      </p:sp>
      <p:cxnSp>
        <p:nvCxnSpPr>
          <p:cNvPr id="5069" name="Google Shape;5069;p173"/>
          <p:cNvCxnSpPr/>
          <p:nvPr/>
        </p:nvCxnSpPr>
        <p:spPr>
          <a:xfrm>
            <a:off x="363794" y="3468426"/>
            <a:ext cx="11434668" cy="0"/>
          </a:xfrm>
          <a:prstGeom prst="straightConnector1">
            <a:avLst/>
          </a:prstGeom>
          <a:noFill/>
          <a:ln cap="flat" cmpd="sng" w="9525">
            <a:solidFill>
              <a:schemeClr val="accent4"/>
            </a:solidFill>
            <a:prstDash val="dot"/>
            <a:miter lim="8000"/>
            <a:headEnd len="sm" w="sm" type="none"/>
            <a:tailEnd len="sm" w="sm" type="none"/>
          </a:ln>
        </p:spPr>
      </p:cxnSp>
      <p:cxnSp>
        <p:nvCxnSpPr>
          <p:cNvPr id="5070" name="Google Shape;5070;p173"/>
          <p:cNvCxnSpPr/>
          <p:nvPr/>
        </p:nvCxnSpPr>
        <p:spPr>
          <a:xfrm>
            <a:off x="363794" y="4346591"/>
            <a:ext cx="11434668" cy="0"/>
          </a:xfrm>
          <a:prstGeom prst="straightConnector1">
            <a:avLst/>
          </a:prstGeom>
          <a:noFill/>
          <a:ln cap="flat" cmpd="sng" w="9525">
            <a:solidFill>
              <a:schemeClr val="accent4"/>
            </a:solidFill>
            <a:prstDash val="dot"/>
            <a:miter lim="8000"/>
            <a:headEnd len="sm" w="sm" type="none"/>
            <a:tailEnd len="sm" w="sm" type="none"/>
          </a:ln>
        </p:spPr>
      </p:cxnSp>
      <p:cxnSp>
        <p:nvCxnSpPr>
          <p:cNvPr id="5071" name="Google Shape;5071;p173"/>
          <p:cNvCxnSpPr/>
          <p:nvPr/>
        </p:nvCxnSpPr>
        <p:spPr>
          <a:xfrm>
            <a:off x="363794" y="5224757"/>
            <a:ext cx="11434668" cy="0"/>
          </a:xfrm>
          <a:prstGeom prst="straightConnector1">
            <a:avLst/>
          </a:prstGeom>
          <a:noFill/>
          <a:ln cap="flat" cmpd="sng" w="9525">
            <a:solidFill>
              <a:schemeClr val="accent4"/>
            </a:solidFill>
            <a:prstDash val="dot"/>
            <a:miter lim="8000"/>
            <a:headEnd len="sm" w="sm" type="none"/>
            <a:tailEnd len="sm" w="sm" type="none"/>
          </a:ln>
        </p:spPr>
      </p:cxnSp>
      <p:sp>
        <p:nvSpPr>
          <p:cNvPr id="5072" name="Google Shape;5072;p173"/>
          <p:cNvSpPr/>
          <p:nvPr/>
        </p:nvSpPr>
        <p:spPr>
          <a:xfrm flipH="1" rot="5400000">
            <a:off x="2932325" y="2932520"/>
            <a:ext cx="388780" cy="174115"/>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73" name="Google Shape;5073;p173"/>
          <p:cNvSpPr/>
          <p:nvPr/>
        </p:nvSpPr>
        <p:spPr>
          <a:xfrm flipH="1" rot="5400000">
            <a:off x="5886738" y="2932520"/>
            <a:ext cx="388780" cy="174115"/>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74" name="Google Shape;5074;p173"/>
          <p:cNvSpPr/>
          <p:nvPr/>
        </p:nvSpPr>
        <p:spPr>
          <a:xfrm flipH="1" rot="5400000">
            <a:off x="8841151" y="2932520"/>
            <a:ext cx="388780" cy="174115"/>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75" name="Google Shape;5075;p173"/>
          <p:cNvSpPr/>
          <p:nvPr/>
        </p:nvSpPr>
        <p:spPr>
          <a:xfrm flipH="1" rot="5400000">
            <a:off x="2932325" y="3820451"/>
            <a:ext cx="388780" cy="174115"/>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76" name="Google Shape;5076;p173"/>
          <p:cNvSpPr/>
          <p:nvPr/>
        </p:nvSpPr>
        <p:spPr>
          <a:xfrm flipH="1" rot="5400000">
            <a:off x="5886738" y="3820451"/>
            <a:ext cx="388780" cy="174115"/>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77" name="Google Shape;5077;p173"/>
          <p:cNvSpPr/>
          <p:nvPr/>
        </p:nvSpPr>
        <p:spPr>
          <a:xfrm flipH="1" rot="5400000">
            <a:off x="8841151" y="3820451"/>
            <a:ext cx="388780" cy="174115"/>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78" name="Google Shape;5078;p173"/>
          <p:cNvSpPr/>
          <p:nvPr/>
        </p:nvSpPr>
        <p:spPr>
          <a:xfrm flipH="1" rot="5400000">
            <a:off x="2932325" y="4698616"/>
            <a:ext cx="388780" cy="174115"/>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79" name="Google Shape;5079;p173"/>
          <p:cNvSpPr/>
          <p:nvPr/>
        </p:nvSpPr>
        <p:spPr>
          <a:xfrm flipH="1" rot="5400000">
            <a:off x="5886738" y="4698616"/>
            <a:ext cx="388780" cy="174115"/>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80" name="Google Shape;5080;p173"/>
          <p:cNvSpPr/>
          <p:nvPr/>
        </p:nvSpPr>
        <p:spPr>
          <a:xfrm flipH="1" rot="5400000">
            <a:off x="8841151" y="4698616"/>
            <a:ext cx="388780" cy="174115"/>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81" name="Google Shape;5081;p173"/>
          <p:cNvSpPr/>
          <p:nvPr/>
        </p:nvSpPr>
        <p:spPr>
          <a:xfrm flipH="1" rot="5400000">
            <a:off x="2932325" y="5576781"/>
            <a:ext cx="388780" cy="174115"/>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82" name="Google Shape;5082;p173"/>
          <p:cNvSpPr/>
          <p:nvPr/>
        </p:nvSpPr>
        <p:spPr>
          <a:xfrm flipH="1" rot="5400000">
            <a:off x="5886738" y="5576781"/>
            <a:ext cx="388780" cy="174115"/>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083" name="Google Shape;5083;p173"/>
          <p:cNvSpPr/>
          <p:nvPr/>
        </p:nvSpPr>
        <p:spPr>
          <a:xfrm flipH="1" rot="5400000">
            <a:off x="8841151" y="5576781"/>
            <a:ext cx="388780" cy="174115"/>
          </a:xfrm>
          <a:prstGeom prst="triangl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5084" name="Google Shape;5084;p173"/>
          <p:cNvPicPr preferRelativeResize="0"/>
          <p:nvPr/>
        </p:nvPicPr>
        <p:blipFill rotWithShape="1">
          <a:blip r:embed="rId3">
            <a:alphaModFix/>
          </a:blip>
          <a:srcRect b="0" l="0" r="0" t="0"/>
          <a:stretch/>
        </p:blipFill>
        <p:spPr>
          <a:xfrm>
            <a:off x="1419416" y="1744536"/>
            <a:ext cx="460184" cy="460184"/>
          </a:xfrm>
          <a:prstGeom prst="rect">
            <a:avLst/>
          </a:prstGeom>
          <a:noFill/>
          <a:ln>
            <a:noFill/>
          </a:ln>
        </p:spPr>
      </p:pic>
      <p:pic>
        <p:nvPicPr>
          <p:cNvPr descr="Single gear with solid fill" id="5085" name="Google Shape;5085;p173"/>
          <p:cNvPicPr preferRelativeResize="0"/>
          <p:nvPr/>
        </p:nvPicPr>
        <p:blipFill rotWithShape="1">
          <a:blip r:embed="rId3">
            <a:alphaModFix/>
          </a:blip>
          <a:srcRect b="0" l="0" r="0" t="0"/>
          <a:stretch/>
        </p:blipFill>
        <p:spPr>
          <a:xfrm>
            <a:off x="4373829" y="1744536"/>
            <a:ext cx="460184" cy="460184"/>
          </a:xfrm>
          <a:prstGeom prst="rect">
            <a:avLst/>
          </a:prstGeom>
          <a:noFill/>
          <a:ln>
            <a:noFill/>
          </a:ln>
        </p:spPr>
      </p:pic>
      <p:pic>
        <p:nvPicPr>
          <p:cNvPr descr="Single gear with solid fill" id="5086" name="Google Shape;5086;p173"/>
          <p:cNvPicPr preferRelativeResize="0"/>
          <p:nvPr/>
        </p:nvPicPr>
        <p:blipFill rotWithShape="1">
          <a:blip r:embed="rId3">
            <a:alphaModFix/>
          </a:blip>
          <a:srcRect b="0" l="0" r="0" t="0"/>
          <a:stretch/>
        </p:blipFill>
        <p:spPr>
          <a:xfrm>
            <a:off x="7328242" y="1744536"/>
            <a:ext cx="460184" cy="460184"/>
          </a:xfrm>
          <a:prstGeom prst="rect">
            <a:avLst/>
          </a:prstGeom>
          <a:noFill/>
          <a:ln>
            <a:noFill/>
          </a:ln>
        </p:spPr>
      </p:pic>
      <p:pic>
        <p:nvPicPr>
          <p:cNvPr descr="Single gear with solid fill" id="5087" name="Google Shape;5087;p173"/>
          <p:cNvPicPr preferRelativeResize="0"/>
          <p:nvPr/>
        </p:nvPicPr>
        <p:blipFill rotWithShape="1">
          <a:blip r:embed="rId3">
            <a:alphaModFix/>
          </a:blip>
          <a:srcRect b="0" l="0" r="0" t="0"/>
          <a:stretch/>
        </p:blipFill>
        <p:spPr>
          <a:xfrm>
            <a:off x="10282656" y="1744536"/>
            <a:ext cx="460184" cy="460184"/>
          </a:xfrm>
          <a:prstGeom prst="rect">
            <a:avLst/>
          </a:prstGeom>
          <a:noFill/>
          <a:ln>
            <a:noFill/>
          </a:ln>
        </p:spPr>
      </p:pic>
      <p:grpSp>
        <p:nvGrpSpPr>
          <p:cNvPr id="5088" name="Google Shape;5088;p173"/>
          <p:cNvGrpSpPr/>
          <p:nvPr/>
        </p:nvGrpSpPr>
        <p:grpSpPr>
          <a:xfrm>
            <a:off x="363795" y="1285268"/>
            <a:ext cx="11434667" cy="301957"/>
            <a:chOff x="363795" y="1220318"/>
            <a:chExt cx="6593568" cy="370849"/>
          </a:xfrm>
        </p:grpSpPr>
        <p:sp>
          <p:nvSpPr>
            <p:cNvPr id="5089" name="Google Shape;5089;p173"/>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090" name="Google Shape;5090;p173"/>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091" name="Google Shape;5091;p17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5" name="Shape 5095"/>
        <p:cNvGrpSpPr/>
        <p:nvPr/>
      </p:nvGrpSpPr>
      <p:grpSpPr>
        <a:xfrm>
          <a:off x="0" y="0"/>
          <a:ext cx="0" cy="0"/>
          <a:chOff x="0" y="0"/>
          <a:chExt cx="0" cy="0"/>
        </a:xfrm>
      </p:grpSpPr>
      <p:sp>
        <p:nvSpPr>
          <p:cNvPr id="5096" name="Google Shape;5096;p17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Three-Step Arrow Process Table</a:t>
            </a:r>
            <a:endParaRPr/>
          </a:p>
        </p:txBody>
      </p:sp>
      <p:sp>
        <p:nvSpPr>
          <p:cNvPr id="5097" name="Google Shape;5097;p174"/>
          <p:cNvSpPr/>
          <p:nvPr/>
        </p:nvSpPr>
        <p:spPr>
          <a:xfrm>
            <a:off x="2134753" y="1805724"/>
            <a:ext cx="3220469" cy="474615"/>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Header</a:t>
            </a:r>
            <a:endParaRPr/>
          </a:p>
        </p:txBody>
      </p:sp>
      <p:sp>
        <p:nvSpPr>
          <p:cNvPr id="5098" name="Google Shape;5098;p174"/>
          <p:cNvSpPr/>
          <p:nvPr/>
        </p:nvSpPr>
        <p:spPr>
          <a:xfrm>
            <a:off x="5357478" y="1805651"/>
            <a:ext cx="3219364" cy="475333"/>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Header</a:t>
            </a:r>
            <a:endParaRPr/>
          </a:p>
        </p:txBody>
      </p:sp>
      <p:sp>
        <p:nvSpPr>
          <p:cNvPr id="5099" name="Google Shape;5099;p174"/>
          <p:cNvSpPr/>
          <p:nvPr/>
        </p:nvSpPr>
        <p:spPr>
          <a:xfrm>
            <a:off x="8579099" y="1805651"/>
            <a:ext cx="3219364" cy="475333"/>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Header</a:t>
            </a:r>
            <a:endParaRPr/>
          </a:p>
        </p:txBody>
      </p:sp>
      <p:sp>
        <p:nvSpPr>
          <p:cNvPr id="5100" name="Google Shape;5100;p174"/>
          <p:cNvSpPr txBox="1"/>
          <p:nvPr/>
        </p:nvSpPr>
        <p:spPr>
          <a:xfrm>
            <a:off x="8576842" y="2410686"/>
            <a:ext cx="3031258" cy="1099783"/>
          </a:xfrm>
          <a:prstGeom prst="rect">
            <a:avLst/>
          </a:prstGeom>
          <a:noFill/>
          <a:ln>
            <a:noFill/>
          </a:ln>
        </p:spPr>
        <p:txBody>
          <a:bodyPr anchorCtr="0" anchor="t" bIns="72000" lIns="72000" spcFirstLastPara="1" rIns="72000" wrap="square" tIns="72000">
            <a:normAutofit/>
          </a:bodyPr>
          <a:lstStyle/>
          <a:p>
            <a:pPr indent="-171450" lvl="0" marL="171450" marR="0" rtl="0" algn="l">
              <a:lnSpc>
                <a:spcPct val="90000"/>
              </a:lnSpc>
              <a:spcBef>
                <a:spcPts val="0"/>
              </a:spcBef>
              <a:spcAft>
                <a:spcPts val="0"/>
              </a:spcAft>
              <a:buClr>
                <a:schemeClr val="accent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5101" name="Google Shape;5101;p174"/>
          <p:cNvSpPr txBox="1"/>
          <p:nvPr/>
        </p:nvSpPr>
        <p:spPr>
          <a:xfrm>
            <a:off x="5355222" y="2410686"/>
            <a:ext cx="3031258" cy="1099783"/>
          </a:xfrm>
          <a:prstGeom prst="rect">
            <a:avLst/>
          </a:prstGeom>
          <a:noFill/>
          <a:ln>
            <a:noFill/>
          </a:ln>
        </p:spPr>
        <p:txBody>
          <a:bodyPr anchorCtr="0" anchor="t" bIns="72000" lIns="72000" spcFirstLastPara="1" rIns="72000" wrap="square" tIns="72000">
            <a:normAutofit/>
          </a:bodyPr>
          <a:lstStyle/>
          <a:p>
            <a:pPr indent="-171450" lvl="0" marL="171450" marR="0" rtl="0" algn="l">
              <a:lnSpc>
                <a:spcPct val="90000"/>
              </a:lnSpc>
              <a:spcBef>
                <a:spcPts val="0"/>
              </a:spcBef>
              <a:spcAft>
                <a:spcPts val="0"/>
              </a:spcAft>
              <a:buClr>
                <a:schemeClr val="accent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5102" name="Google Shape;5102;p174"/>
          <p:cNvSpPr txBox="1"/>
          <p:nvPr/>
        </p:nvSpPr>
        <p:spPr>
          <a:xfrm>
            <a:off x="2133601" y="2410686"/>
            <a:ext cx="3031258" cy="1099783"/>
          </a:xfrm>
          <a:prstGeom prst="rect">
            <a:avLst/>
          </a:prstGeom>
          <a:noFill/>
          <a:ln>
            <a:noFill/>
          </a:ln>
        </p:spPr>
        <p:txBody>
          <a:bodyPr anchorCtr="0" anchor="t" bIns="72000" lIns="72000" spcFirstLastPara="1" rIns="72000" wrap="square" tIns="72000">
            <a:normAutofit/>
          </a:bodyPr>
          <a:lstStyle/>
          <a:p>
            <a:pPr indent="-171450" lvl="0" marL="171450" marR="0" rtl="0" algn="l">
              <a:lnSpc>
                <a:spcPct val="90000"/>
              </a:lnSpc>
              <a:spcBef>
                <a:spcPts val="0"/>
              </a:spcBef>
              <a:spcAft>
                <a:spcPts val="0"/>
              </a:spcAft>
              <a:buClr>
                <a:schemeClr val="accent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5103" name="Google Shape;5103;p174"/>
          <p:cNvSpPr/>
          <p:nvPr/>
        </p:nvSpPr>
        <p:spPr>
          <a:xfrm>
            <a:off x="363795" y="2429976"/>
            <a:ext cx="763965" cy="2246644"/>
          </a:xfrm>
          <a:prstGeom prst="rect">
            <a:avLst/>
          </a:prstGeom>
          <a:gradFill>
            <a:gsLst>
              <a:gs pos="0">
                <a:schemeClr val="dk2"/>
              </a:gs>
              <a:gs pos="100000">
                <a:srgbClr val="205A87"/>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74"/>
          <p:cNvSpPr txBox="1"/>
          <p:nvPr/>
        </p:nvSpPr>
        <p:spPr>
          <a:xfrm rot="-5400000">
            <a:off x="-377565" y="3171315"/>
            <a:ext cx="2246644" cy="76396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5105" name="Google Shape;5105;p174"/>
          <p:cNvSpPr/>
          <p:nvPr/>
        </p:nvSpPr>
        <p:spPr>
          <a:xfrm>
            <a:off x="1176595" y="2429976"/>
            <a:ext cx="763965" cy="1081619"/>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5106" name="Google Shape;5106;p174"/>
          <p:cNvSpPr/>
          <p:nvPr/>
        </p:nvSpPr>
        <p:spPr>
          <a:xfrm>
            <a:off x="1176595" y="3595000"/>
            <a:ext cx="763965" cy="1081619"/>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5107" name="Google Shape;5107;p174"/>
          <p:cNvSpPr/>
          <p:nvPr/>
        </p:nvSpPr>
        <p:spPr>
          <a:xfrm>
            <a:off x="363795" y="4760024"/>
            <a:ext cx="1576765" cy="1205632"/>
          </a:xfrm>
          <a:prstGeom prst="rect">
            <a:avLst/>
          </a:prstGeom>
          <a:gradFill>
            <a:gsLst>
              <a:gs pos="0">
                <a:schemeClr val="dk2"/>
              </a:gs>
              <a:gs pos="100000">
                <a:srgbClr val="205A87"/>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5108" name="Google Shape;5108;p174"/>
          <p:cNvSpPr txBox="1"/>
          <p:nvPr/>
        </p:nvSpPr>
        <p:spPr>
          <a:xfrm>
            <a:off x="8576842" y="3593874"/>
            <a:ext cx="3031258" cy="1081618"/>
          </a:xfrm>
          <a:prstGeom prst="rect">
            <a:avLst/>
          </a:prstGeom>
          <a:noFill/>
          <a:ln>
            <a:noFill/>
          </a:ln>
        </p:spPr>
        <p:txBody>
          <a:bodyPr anchorCtr="0" anchor="t" bIns="72000" lIns="72000" spcFirstLastPara="1" rIns="72000" wrap="square" tIns="72000">
            <a:normAutofit/>
          </a:bodyPr>
          <a:lstStyle/>
          <a:p>
            <a:pPr indent="-171450" lvl="0" marL="171450" marR="0" rtl="0" algn="l">
              <a:lnSpc>
                <a:spcPct val="90000"/>
              </a:lnSpc>
              <a:spcBef>
                <a:spcPts val="0"/>
              </a:spcBef>
              <a:spcAft>
                <a:spcPts val="0"/>
              </a:spcAft>
              <a:buClr>
                <a:schemeClr val="accent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5109" name="Google Shape;5109;p174"/>
          <p:cNvSpPr txBox="1"/>
          <p:nvPr/>
        </p:nvSpPr>
        <p:spPr>
          <a:xfrm>
            <a:off x="5355222" y="3593874"/>
            <a:ext cx="3031258" cy="1081618"/>
          </a:xfrm>
          <a:prstGeom prst="rect">
            <a:avLst/>
          </a:prstGeom>
          <a:noFill/>
          <a:ln>
            <a:noFill/>
          </a:ln>
        </p:spPr>
        <p:txBody>
          <a:bodyPr anchorCtr="0" anchor="t" bIns="72000" lIns="72000" spcFirstLastPara="1" rIns="72000" wrap="square" tIns="72000">
            <a:normAutofit/>
          </a:bodyPr>
          <a:lstStyle/>
          <a:p>
            <a:pPr indent="-171450" lvl="0" marL="171450" marR="0" rtl="0" algn="l">
              <a:lnSpc>
                <a:spcPct val="90000"/>
              </a:lnSpc>
              <a:spcBef>
                <a:spcPts val="0"/>
              </a:spcBef>
              <a:spcAft>
                <a:spcPts val="0"/>
              </a:spcAft>
              <a:buClr>
                <a:schemeClr val="accent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5110" name="Google Shape;5110;p174"/>
          <p:cNvSpPr txBox="1"/>
          <p:nvPr/>
        </p:nvSpPr>
        <p:spPr>
          <a:xfrm>
            <a:off x="2133601" y="3593874"/>
            <a:ext cx="3031258" cy="1081618"/>
          </a:xfrm>
          <a:prstGeom prst="rect">
            <a:avLst/>
          </a:prstGeom>
          <a:noFill/>
          <a:ln>
            <a:noFill/>
          </a:ln>
        </p:spPr>
        <p:txBody>
          <a:bodyPr anchorCtr="0" anchor="t" bIns="72000" lIns="72000" spcFirstLastPara="1" rIns="72000" wrap="square" tIns="72000">
            <a:normAutofit/>
          </a:bodyPr>
          <a:lstStyle/>
          <a:p>
            <a:pPr indent="-171450" lvl="0" marL="171450" marR="0" rtl="0" algn="l">
              <a:lnSpc>
                <a:spcPct val="90000"/>
              </a:lnSpc>
              <a:spcBef>
                <a:spcPts val="0"/>
              </a:spcBef>
              <a:spcAft>
                <a:spcPts val="0"/>
              </a:spcAft>
              <a:buClr>
                <a:schemeClr val="accent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5111" name="Google Shape;5111;p174"/>
          <p:cNvSpPr txBox="1"/>
          <p:nvPr/>
        </p:nvSpPr>
        <p:spPr>
          <a:xfrm>
            <a:off x="8576842" y="4760023"/>
            <a:ext cx="3031258" cy="1205633"/>
          </a:xfrm>
          <a:prstGeom prst="rect">
            <a:avLst/>
          </a:prstGeom>
          <a:noFill/>
          <a:ln>
            <a:noFill/>
          </a:ln>
        </p:spPr>
        <p:txBody>
          <a:bodyPr anchorCtr="0" anchor="t" bIns="72000" lIns="72000" spcFirstLastPara="1" rIns="72000" wrap="square" tIns="72000">
            <a:normAutofit/>
          </a:bodyPr>
          <a:lstStyle/>
          <a:p>
            <a:pPr indent="-171450" lvl="0" marL="171450" marR="0" rtl="0" algn="l">
              <a:lnSpc>
                <a:spcPct val="90000"/>
              </a:lnSpc>
              <a:spcBef>
                <a:spcPts val="0"/>
              </a:spcBef>
              <a:spcAft>
                <a:spcPts val="0"/>
              </a:spcAft>
              <a:buClr>
                <a:schemeClr val="accent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5112" name="Google Shape;5112;p174"/>
          <p:cNvSpPr txBox="1"/>
          <p:nvPr/>
        </p:nvSpPr>
        <p:spPr>
          <a:xfrm>
            <a:off x="5355222" y="4760023"/>
            <a:ext cx="3031258" cy="1205633"/>
          </a:xfrm>
          <a:prstGeom prst="rect">
            <a:avLst/>
          </a:prstGeom>
          <a:noFill/>
          <a:ln>
            <a:noFill/>
          </a:ln>
        </p:spPr>
        <p:txBody>
          <a:bodyPr anchorCtr="0" anchor="t" bIns="72000" lIns="72000" spcFirstLastPara="1" rIns="72000" wrap="square" tIns="72000">
            <a:normAutofit/>
          </a:bodyPr>
          <a:lstStyle/>
          <a:p>
            <a:pPr indent="-171450" lvl="0" marL="171450" marR="0" rtl="0" algn="l">
              <a:lnSpc>
                <a:spcPct val="90000"/>
              </a:lnSpc>
              <a:spcBef>
                <a:spcPts val="0"/>
              </a:spcBef>
              <a:spcAft>
                <a:spcPts val="0"/>
              </a:spcAft>
              <a:buClr>
                <a:schemeClr val="accent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5113" name="Google Shape;5113;p174"/>
          <p:cNvSpPr txBox="1"/>
          <p:nvPr/>
        </p:nvSpPr>
        <p:spPr>
          <a:xfrm>
            <a:off x="2133601" y="4760023"/>
            <a:ext cx="3031258" cy="1205633"/>
          </a:xfrm>
          <a:prstGeom prst="rect">
            <a:avLst/>
          </a:prstGeom>
          <a:noFill/>
          <a:ln>
            <a:noFill/>
          </a:ln>
        </p:spPr>
        <p:txBody>
          <a:bodyPr anchorCtr="0" anchor="t" bIns="72000" lIns="72000" spcFirstLastPara="1" rIns="72000" wrap="square" tIns="72000">
            <a:normAutofit/>
          </a:bodyPr>
          <a:lstStyle/>
          <a:p>
            <a:pPr indent="-171450" lvl="0" marL="171450" marR="0" rtl="0" algn="l">
              <a:lnSpc>
                <a:spcPct val="90000"/>
              </a:lnSpc>
              <a:spcBef>
                <a:spcPts val="0"/>
              </a:spcBef>
              <a:spcAft>
                <a:spcPts val="0"/>
              </a:spcAft>
              <a:buClr>
                <a:schemeClr val="accent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nvGrpSpPr>
          <p:cNvPr id="5114" name="Google Shape;5114;p174"/>
          <p:cNvGrpSpPr/>
          <p:nvPr/>
        </p:nvGrpSpPr>
        <p:grpSpPr>
          <a:xfrm>
            <a:off x="365761" y="3553298"/>
            <a:ext cx="11432702" cy="1165023"/>
            <a:chOff x="365760" y="3344954"/>
            <a:chExt cx="11532337" cy="1165023"/>
          </a:xfrm>
        </p:grpSpPr>
        <p:cxnSp>
          <p:nvCxnSpPr>
            <p:cNvPr id="5115" name="Google Shape;5115;p174"/>
            <p:cNvCxnSpPr/>
            <p:nvPr/>
          </p:nvCxnSpPr>
          <p:spPr>
            <a:xfrm>
              <a:off x="1176595" y="3344954"/>
              <a:ext cx="10721502" cy="0"/>
            </a:xfrm>
            <a:prstGeom prst="straightConnector1">
              <a:avLst/>
            </a:prstGeom>
            <a:noFill/>
            <a:ln cap="flat" cmpd="sng" w="9525">
              <a:solidFill>
                <a:schemeClr val="accent4"/>
              </a:solidFill>
              <a:prstDash val="dot"/>
              <a:miter lim="8000"/>
              <a:headEnd len="sm" w="sm" type="none"/>
              <a:tailEnd len="sm" w="sm" type="none"/>
            </a:ln>
          </p:spPr>
        </p:cxnSp>
        <p:cxnSp>
          <p:nvCxnSpPr>
            <p:cNvPr id="5116" name="Google Shape;5116;p174"/>
            <p:cNvCxnSpPr/>
            <p:nvPr/>
          </p:nvCxnSpPr>
          <p:spPr>
            <a:xfrm>
              <a:off x="365760" y="4509977"/>
              <a:ext cx="11532337" cy="0"/>
            </a:xfrm>
            <a:prstGeom prst="straightConnector1">
              <a:avLst/>
            </a:prstGeom>
            <a:noFill/>
            <a:ln cap="flat" cmpd="sng" w="9525">
              <a:solidFill>
                <a:schemeClr val="accent4"/>
              </a:solidFill>
              <a:prstDash val="dot"/>
              <a:miter lim="8000"/>
              <a:headEnd len="sm" w="sm" type="none"/>
              <a:tailEnd len="sm" w="sm" type="none"/>
            </a:ln>
          </p:spPr>
        </p:cxnSp>
      </p:grpSp>
      <p:grpSp>
        <p:nvGrpSpPr>
          <p:cNvPr id="5117" name="Google Shape;5117;p174"/>
          <p:cNvGrpSpPr/>
          <p:nvPr/>
        </p:nvGrpSpPr>
        <p:grpSpPr>
          <a:xfrm>
            <a:off x="363795" y="1285268"/>
            <a:ext cx="11434667" cy="301957"/>
            <a:chOff x="363795" y="1220318"/>
            <a:chExt cx="6593568" cy="370849"/>
          </a:xfrm>
        </p:grpSpPr>
        <p:sp>
          <p:nvSpPr>
            <p:cNvPr id="5118" name="Google Shape;5118;p17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119" name="Google Shape;5119;p174"/>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120" name="Google Shape;5120;p17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4" name="Shape 5124"/>
        <p:cNvGrpSpPr/>
        <p:nvPr/>
      </p:nvGrpSpPr>
      <p:grpSpPr>
        <a:xfrm>
          <a:off x="0" y="0"/>
          <a:ext cx="0" cy="0"/>
          <a:chOff x="0" y="0"/>
          <a:chExt cx="0" cy="0"/>
        </a:xfrm>
      </p:grpSpPr>
      <p:sp>
        <p:nvSpPr>
          <p:cNvPr id="5125" name="Google Shape;5125;p175"/>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Quotes </a:t>
            </a:r>
            <a:endParaRPr/>
          </a:p>
        </p:txBody>
      </p:sp>
    </p:spTree>
  </p:cSld>
  <p:clrMapOvr>
    <a:masterClrMapping/>
  </p:clrMapOvr>
</p:sld>
</file>

<file path=ppt/slides/slide1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9" name="Shape 5129"/>
        <p:cNvGrpSpPr/>
        <p:nvPr/>
      </p:nvGrpSpPr>
      <p:grpSpPr>
        <a:xfrm>
          <a:off x="0" y="0"/>
          <a:ext cx="0" cy="0"/>
          <a:chOff x="0" y="0"/>
          <a:chExt cx="0" cy="0"/>
        </a:xfrm>
      </p:grpSpPr>
      <p:sp>
        <p:nvSpPr>
          <p:cNvPr id="5130" name="Google Shape;5130;p17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Testimonial Quote Grid</a:t>
            </a:r>
            <a:endParaRPr/>
          </a:p>
        </p:txBody>
      </p:sp>
      <p:grpSp>
        <p:nvGrpSpPr>
          <p:cNvPr id="5131" name="Google Shape;5131;p176"/>
          <p:cNvGrpSpPr/>
          <p:nvPr/>
        </p:nvGrpSpPr>
        <p:grpSpPr>
          <a:xfrm>
            <a:off x="363793" y="1747777"/>
            <a:ext cx="2543115" cy="1926283"/>
            <a:chOff x="363793" y="1284561"/>
            <a:chExt cx="2543115" cy="2144439"/>
          </a:xfrm>
        </p:grpSpPr>
        <p:sp>
          <p:nvSpPr>
            <p:cNvPr id="5132" name="Google Shape;5132;p176"/>
            <p:cNvSpPr/>
            <p:nvPr/>
          </p:nvSpPr>
          <p:spPr>
            <a:xfrm>
              <a:off x="422788" y="1563329"/>
              <a:ext cx="2484120" cy="1783714"/>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33" name="Google Shape;5133;p176"/>
            <p:cNvSpPr/>
            <p:nvPr/>
          </p:nvSpPr>
          <p:spPr>
            <a:xfrm>
              <a:off x="363794" y="1645286"/>
              <a:ext cx="2484120" cy="1783714"/>
            </a:xfrm>
            <a:prstGeom prst="wedgeRectCallout">
              <a:avLst>
                <a:gd fmla="val -20833" name="adj1"/>
                <a:gd fmla="val 6881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34" name="Google Shape;5134;p176"/>
            <p:cNvSpPr txBox="1"/>
            <p:nvPr/>
          </p:nvSpPr>
          <p:spPr>
            <a:xfrm>
              <a:off x="363793" y="1284561"/>
              <a:ext cx="735085"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135" name="Google Shape;5135;p176"/>
            <p:cNvSpPr txBox="1"/>
            <p:nvPr/>
          </p:nvSpPr>
          <p:spPr>
            <a:xfrm>
              <a:off x="615255" y="1927170"/>
              <a:ext cx="1981199" cy="1239611"/>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grpSp>
        <p:nvGrpSpPr>
          <p:cNvPr id="5136" name="Google Shape;5136;p176"/>
          <p:cNvGrpSpPr/>
          <p:nvPr/>
        </p:nvGrpSpPr>
        <p:grpSpPr>
          <a:xfrm>
            <a:off x="3317894" y="1747777"/>
            <a:ext cx="2543115" cy="1926283"/>
            <a:chOff x="363793" y="1284561"/>
            <a:chExt cx="2543115" cy="2144439"/>
          </a:xfrm>
        </p:grpSpPr>
        <p:sp>
          <p:nvSpPr>
            <p:cNvPr id="5137" name="Google Shape;5137;p176"/>
            <p:cNvSpPr/>
            <p:nvPr/>
          </p:nvSpPr>
          <p:spPr>
            <a:xfrm>
              <a:off x="422788" y="1563329"/>
              <a:ext cx="2484120" cy="1783714"/>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38" name="Google Shape;5138;p176"/>
            <p:cNvSpPr/>
            <p:nvPr/>
          </p:nvSpPr>
          <p:spPr>
            <a:xfrm>
              <a:off x="363794" y="1645286"/>
              <a:ext cx="2484120" cy="1783714"/>
            </a:xfrm>
            <a:prstGeom prst="wedgeRectCallout">
              <a:avLst>
                <a:gd fmla="val -20833" name="adj1"/>
                <a:gd fmla="val 6881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39" name="Google Shape;5139;p176"/>
            <p:cNvSpPr txBox="1"/>
            <p:nvPr/>
          </p:nvSpPr>
          <p:spPr>
            <a:xfrm>
              <a:off x="363793" y="1284561"/>
              <a:ext cx="735085"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140" name="Google Shape;5140;p176"/>
            <p:cNvSpPr txBox="1"/>
            <p:nvPr/>
          </p:nvSpPr>
          <p:spPr>
            <a:xfrm>
              <a:off x="615255" y="1927170"/>
              <a:ext cx="1981199" cy="1239611"/>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grpSp>
        <p:nvGrpSpPr>
          <p:cNvPr id="5141" name="Google Shape;5141;p176"/>
          <p:cNvGrpSpPr/>
          <p:nvPr/>
        </p:nvGrpSpPr>
        <p:grpSpPr>
          <a:xfrm>
            <a:off x="6271995" y="1747777"/>
            <a:ext cx="2543115" cy="1926283"/>
            <a:chOff x="363793" y="1284561"/>
            <a:chExt cx="2543115" cy="2144439"/>
          </a:xfrm>
        </p:grpSpPr>
        <p:sp>
          <p:nvSpPr>
            <p:cNvPr id="5142" name="Google Shape;5142;p176"/>
            <p:cNvSpPr/>
            <p:nvPr/>
          </p:nvSpPr>
          <p:spPr>
            <a:xfrm>
              <a:off x="422788" y="1563329"/>
              <a:ext cx="2484120" cy="1783714"/>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43" name="Google Shape;5143;p176"/>
            <p:cNvSpPr/>
            <p:nvPr/>
          </p:nvSpPr>
          <p:spPr>
            <a:xfrm>
              <a:off x="363794" y="1645286"/>
              <a:ext cx="2484120" cy="1783714"/>
            </a:xfrm>
            <a:prstGeom prst="wedgeRectCallout">
              <a:avLst>
                <a:gd fmla="val -20833" name="adj1"/>
                <a:gd fmla="val 6881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44" name="Google Shape;5144;p176"/>
            <p:cNvSpPr txBox="1"/>
            <p:nvPr/>
          </p:nvSpPr>
          <p:spPr>
            <a:xfrm>
              <a:off x="363793" y="1284561"/>
              <a:ext cx="735085"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145" name="Google Shape;5145;p176"/>
            <p:cNvSpPr txBox="1"/>
            <p:nvPr/>
          </p:nvSpPr>
          <p:spPr>
            <a:xfrm>
              <a:off x="615255" y="1927170"/>
              <a:ext cx="1981199" cy="1239611"/>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grpSp>
        <p:nvGrpSpPr>
          <p:cNvPr id="5146" name="Google Shape;5146;p176"/>
          <p:cNvGrpSpPr/>
          <p:nvPr/>
        </p:nvGrpSpPr>
        <p:grpSpPr>
          <a:xfrm>
            <a:off x="9226097" y="1747777"/>
            <a:ext cx="2543115" cy="1926283"/>
            <a:chOff x="363793" y="1284561"/>
            <a:chExt cx="2543115" cy="2144439"/>
          </a:xfrm>
        </p:grpSpPr>
        <p:sp>
          <p:nvSpPr>
            <p:cNvPr id="5147" name="Google Shape;5147;p176"/>
            <p:cNvSpPr/>
            <p:nvPr/>
          </p:nvSpPr>
          <p:spPr>
            <a:xfrm>
              <a:off x="422788" y="1563329"/>
              <a:ext cx="2484120" cy="1783714"/>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48" name="Google Shape;5148;p176"/>
            <p:cNvSpPr/>
            <p:nvPr/>
          </p:nvSpPr>
          <p:spPr>
            <a:xfrm>
              <a:off x="363794" y="1645286"/>
              <a:ext cx="2484120" cy="1783714"/>
            </a:xfrm>
            <a:prstGeom prst="wedgeRectCallout">
              <a:avLst>
                <a:gd fmla="val -20833" name="adj1"/>
                <a:gd fmla="val 6881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49" name="Google Shape;5149;p176"/>
            <p:cNvSpPr txBox="1"/>
            <p:nvPr/>
          </p:nvSpPr>
          <p:spPr>
            <a:xfrm>
              <a:off x="363793" y="1284561"/>
              <a:ext cx="735085"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150" name="Google Shape;5150;p176"/>
            <p:cNvSpPr txBox="1"/>
            <p:nvPr/>
          </p:nvSpPr>
          <p:spPr>
            <a:xfrm>
              <a:off x="615255" y="1927170"/>
              <a:ext cx="1981199" cy="1239611"/>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grpSp>
        <p:nvGrpSpPr>
          <p:cNvPr id="5151" name="Google Shape;5151;p176"/>
          <p:cNvGrpSpPr/>
          <p:nvPr/>
        </p:nvGrpSpPr>
        <p:grpSpPr>
          <a:xfrm>
            <a:off x="363793" y="3911620"/>
            <a:ext cx="2543115" cy="1926283"/>
            <a:chOff x="363793" y="1284561"/>
            <a:chExt cx="2543115" cy="2144439"/>
          </a:xfrm>
        </p:grpSpPr>
        <p:sp>
          <p:nvSpPr>
            <p:cNvPr id="5152" name="Google Shape;5152;p176"/>
            <p:cNvSpPr/>
            <p:nvPr/>
          </p:nvSpPr>
          <p:spPr>
            <a:xfrm>
              <a:off x="422788" y="1563329"/>
              <a:ext cx="2484120" cy="1783714"/>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53" name="Google Shape;5153;p176"/>
            <p:cNvSpPr/>
            <p:nvPr/>
          </p:nvSpPr>
          <p:spPr>
            <a:xfrm>
              <a:off x="363794" y="1645286"/>
              <a:ext cx="2484120" cy="1783714"/>
            </a:xfrm>
            <a:prstGeom prst="wedgeRectCallout">
              <a:avLst>
                <a:gd fmla="val -20833" name="adj1"/>
                <a:gd fmla="val 6881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54" name="Google Shape;5154;p176"/>
            <p:cNvSpPr txBox="1"/>
            <p:nvPr/>
          </p:nvSpPr>
          <p:spPr>
            <a:xfrm>
              <a:off x="363793" y="1284561"/>
              <a:ext cx="735085"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155" name="Google Shape;5155;p176"/>
            <p:cNvSpPr txBox="1"/>
            <p:nvPr/>
          </p:nvSpPr>
          <p:spPr>
            <a:xfrm>
              <a:off x="615255" y="1927170"/>
              <a:ext cx="1981199" cy="1239611"/>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grpSp>
        <p:nvGrpSpPr>
          <p:cNvPr id="5156" name="Google Shape;5156;p176"/>
          <p:cNvGrpSpPr/>
          <p:nvPr/>
        </p:nvGrpSpPr>
        <p:grpSpPr>
          <a:xfrm>
            <a:off x="3317894" y="3911620"/>
            <a:ext cx="2543115" cy="1926283"/>
            <a:chOff x="363793" y="1284561"/>
            <a:chExt cx="2543115" cy="2144439"/>
          </a:xfrm>
        </p:grpSpPr>
        <p:sp>
          <p:nvSpPr>
            <p:cNvPr id="5157" name="Google Shape;5157;p176"/>
            <p:cNvSpPr/>
            <p:nvPr/>
          </p:nvSpPr>
          <p:spPr>
            <a:xfrm>
              <a:off x="422788" y="1563329"/>
              <a:ext cx="2484120" cy="1783714"/>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58" name="Google Shape;5158;p176"/>
            <p:cNvSpPr/>
            <p:nvPr/>
          </p:nvSpPr>
          <p:spPr>
            <a:xfrm>
              <a:off x="363794" y="1645286"/>
              <a:ext cx="2484120" cy="1783714"/>
            </a:xfrm>
            <a:prstGeom prst="wedgeRectCallout">
              <a:avLst>
                <a:gd fmla="val -20833" name="adj1"/>
                <a:gd fmla="val 6881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59" name="Google Shape;5159;p176"/>
            <p:cNvSpPr txBox="1"/>
            <p:nvPr/>
          </p:nvSpPr>
          <p:spPr>
            <a:xfrm>
              <a:off x="363793" y="1284561"/>
              <a:ext cx="735085"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160" name="Google Shape;5160;p176"/>
            <p:cNvSpPr txBox="1"/>
            <p:nvPr/>
          </p:nvSpPr>
          <p:spPr>
            <a:xfrm>
              <a:off x="615255" y="1927170"/>
              <a:ext cx="1981199" cy="1239611"/>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grpSp>
        <p:nvGrpSpPr>
          <p:cNvPr id="5161" name="Google Shape;5161;p176"/>
          <p:cNvGrpSpPr/>
          <p:nvPr/>
        </p:nvGrpSpPr>
        <p:grpSpPr>
          <a:xfrm>
            <a:off x="6271995" y="3911620"/>
            <a:ext cx="2543115" cy="1926283"/>
            <a:chOff x="363793" y="1284561"/>
            <a:chExt cx="2543115" cy="2144439"/>
          </a:xfrm>
        </p:grpSpPr>
        <p:sp>
          <p:nvSpPr>
            <p:cNvPr id="5162" name="Google Shape;5162;p176"/>
            <p:cNvSpPr/>
            <p:nvPr/>
          </p:nvSpPr>
          <p:spPr>
            <a:xfrm>
              <a:off x="422788" y="1563329"/>
              <a:ext cx="2484120" cy="1783714"/>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63" name="Google Shape;5163;p176"/>
            <p:cNvSpPr/>
            <p:nvPr/>
          </p:nvSpPr>
          <p:spPr>
            <a:xfrm>
              <a:off x="363794" y="1645286"/>
              <a:ext cx="2484120" cy="1783714"/>
            </a:xfrm>
            <a:prstGeom prst="wedgeRectCallout">
              <a:avLst>
                <a:gd fmla="val -20833" name="adj1"/>
                <a:gd fmla="val 6881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64" name="Google Shape;5164;p176"/>
            <p:cNvSpPr txBox="1"/>
            <p:nvPr/>
          </p:nvSpPr>
          <p:spPr>
            <a:xfrm>
              <a:off x="363793" y="1284561"/>
              <a:ext cx="735085"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165" name="Google Shape;5165;p176"/>
            <p:cNvSpPr txBox="1"/>
            <p:nvPr/>
          </p:nvSpPr>
          <p:spPr>
            <a:xfrm>
              <a:off x="615255" y="1927170"/>
              <a:ext cx="1981199" cy="1239611"/>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grpSp>
        <p:nvGrpSpPr>
          <p:cNvPr id="5166" name="Google Shape;5166;p176"/>
          <p:cNvGrpSpPr/>
          <p:nvPr/>
        </p:nvGrpSpPr>
        <p:grpSpPr>
          <a:xfrm>
            <a:off x="9226097" y="3911620"/>
            <a:ext cx="2543115" cy="1926283"/>
            <a:chOff x="363793" y="1284561"/>
            <a:chExt cx="2543115" cy="2144439"/>
          </a:xfrm>
        </p:grpSpPr>
        <p:sp>
          <p:nvSpPr>
            <p:cNvPr id="5167" name="Google Shape;5167;p176"/>
            <p:cNvSpPr/>
            <p:nvPr/>
          </p:nvSpPr>
          <p:spPr>
            <a:xfrm>
              <a:off x="422788" y="1563329"/>
              <a:ext cx="2484120" cy="1783714"/>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68" name="Google Shape;5168;p176"/>
            <p:cNvSpPr/>
            <p:nvPr/>
          </p:nvSpPr>
          <p:spPr>
            <a:xfrm>
              <a:off x="363794" y="1645286"/>
              <a:ext cx="2484120" cy="1783714"/>
            </a:xfrm>
            <a:prstGeom prst="wedgeRectCallout">
              <a:avLst>
                <a:gd fmla="val -20833" name="adj1"/>
                <a:gd fmla="val 6881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69" name="Google Shape;5169;p176"/>
            <p:cNvSpPr txBox="1"/>
            <p:nvPr/>
          </p:nvSpPr>
          <p:spPr>
            <a:xfrm>
              <a:off x="363793" y="1284561"/>
              <a:ext cx="735085"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170" name="Google Shape;5170;p176"/>
            <p:cNvSpPr txBox="1"/>
            <p:nvPr/>
          </p:nvSpPr>
          <p:spPr>
            <a:xfrm>
              <a:off x="615255" y="1927170"/>
              <a:ext cx="1981199" cy="1239611"/>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grpSp>
        <p:nvGrpSpPr>
          <p:cNvPr id="5171" name="Google Shape;5171;p176"/>
          <p:cNvGrpSpPr/>
          <p:nvPr/>
        </p:nvGrpSpPr>
        <p:grpSpPr>
          <a:xfrm>
            <a:off x="363795" y="1285268"/>
            <a:ext cx="11434667" cy="301957"/>
            <a:chOff x="363795" y="1220318"/>
            <a:chExt cx="6593568" cy="370849"/>
          </a:xfrm>
        </p:grpSpPr>
        <p:sp>
          <p:nvSpPr>
            <p:cNvPr id="5172" name="Google Shape;5172;p176"/>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173" name="Google Shape;5173;p176"/>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174" name="Google Shape;5174;p17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78" name="Shape 5178"/>
        <p:cNvGrpSpPr/>
        <p:nvPr/>
      </p:nvGrpSpPr>
      <p:grpSpPr>
        <a:xfrm>
          <a:off x="0" y="0"/>
          <a:ext cx="0" cy="0"/>
          <a:chOff x="0" y="0"/>
          <a:chExt cx="0" cy="0"/>
        </a:xfrm>
      </p:grpSpPr>
      <p:pic>
        <p:nvPicPr>
          <p:cNvPr id="5179" name="Google Shape;5179;p177"/>
          <p:cNvPicPr preferRelativeResize="0"/>
          <p:nvPr/>
        </p:nvPicPr>
        <p:blipFill rotWithShape="1">
          <a:blip r:embed="rId3">
            <a:alphaModFix/>
          </a:blip>
          <a:srcRect b="46666" l="7132" r="17429" t="3046"/>
          <a:stretch/>
        </p:blipFill>
        <p:spPr>
          <a:xfrm>
            <a:off x="940869" y="1937036"/>
            <a:ext cx="1365812" cy="1365812"/>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57150">
            <a:solidFill>
              <a:srgbClr val="081520"/>
            </a:solidFill>
            <a:prstDash val="solid"/>
            <a:round/>
            <a:headEnd len="sm" w="sm" type="none"/>
            <a:tailEnd len="sm" w="sm" type="none"/>
          </a:ln>
        </p:spPr>
      </p:pic>
      <p:sp>
        <p:nvSpPr>
          <p:cNvPr id="5180" name="Google Shape;5180;p17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Testimonial Cards (Five)</a:t>
            </a:r>
            <a:endParaRPr/>
          </a:p>
        </p:txBody>
      </p:sp>
      <p:grpSp>
        <p:nvGrpSpPr>
          <p:cNvPr id="5181" name="Google Shape;5181;p177"/>
          <p:cNvGrpSpPr/>
          <p:nvPr/>
        </p:nvGrpSpPr>
        <p:grpSpPr>
          <a:xfrm>
            <a:off x="363793" y="3431544"/>
            <a:ext cx="2543115" cy="1926283"/>
            <a:chOff x="363793" y="1747777"/>
            <a:chExt cx="2543115" cy="1926283"/>
          </a:xfrm>
        </p:grpSpPr>
        <p:sp>
          <p:nvSpPr>
            <p:cNvPr id="5182" name="Google Shape;5182;p177"/>
            <p:cNvSpPr/>
            <p:nvPr/>
          </p:nvSpPr>
          <p:spPr>
            <a:xfrm>
              <a:off x="422788" y="1998186"/>
              <a:ext cx="2484120" cy="1602255"/>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83" name="Google Shape;5183;p177"/>
            <p:cNvSpPr/>
            <p:nvPr/>
          </p:nvSpPr>
          <p:spPr>
            <a:xfrm>
              <a:off x="363794" y="2071805"/>
              <a:ext cx="2484120" cy="1602255"/>
            </a:xfrm>
            <a:prstGeom prst="wedgeRectCallout">
              <a:avLst>
                <a:gd fmla="val -7321" name="adj1"/>
                <a:gd fmla="val -6772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84" name="Google Shape;5184;p177"/>
            <p:cNvSpPr txBox="1"/>
            <p:nvPr/>
          </p:nvSpPr>
          <p:spPr>
            <a:xfrm>
              <a:off x="363793" y="1747777"/>
              <a:ext cx="735085" cy="1078218"/>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185" name="Google Shape;5185;p177"/>
            <p:cNvSpPr txBox="1"/>
            <p:nvPr/>
          </p:nvSpPr>
          <p:spPr>
            <a:xfrm>
              <a:off x="615255" y="2325013"/>
              <a:ext cx="1981199" cy="1113504"/>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grpSp>
        <p:nvGrpSpPr>
          <p:cNvPr id="5186" name="Google Shape;5186;p177"/>
          <p:cNvGrpSpPr/>
          <p:nvPr/>
        </p:nvGrpSpPr>
        <p:grpSpPr>
          <a:xfrm>
            <a:off x="363795" y="1285268"/>
            <a:ext cx="11434667" cy="301957"/>
            <a:chOff x="363795" y="1220318"/>
            <a:chExt cx="6593568" cy="370849"/>
          </a:xfrm>
        </p:grpSpPr>
        <p:sp>
          <p:nvSpPr>
            <p:cNvPr id="5187" name="Google Shape;5187;p177"/>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188" name="Google Shape;5188;p177"/>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grpSp>
        <p:nvGrpSpPr>
          <p:cNvPr id="5189" name="Google Shape;5189;p177"/>
          <p:cNvGrpSpPr/>
          <p:nvPr/>
        </p:nvGrpSpPr>
        <p:grpSpPr>
          <a:xfrm>
            <a:off x="3327644" y="3431544"/>
            <a:ext cx="2543115" cy="1926283"/>
            <a:chOff x="363793" y="1747777"/>
            <a:chExt cx="2543115" cy="1926283"/>
          </a:xfrm>
        </p:grpSpPr>
        <p:sp>
          <p:nvSpPr>
            <p:cNvPr id="5190" name="Google Shape;5190;p177"/>
            <p:cNvSpPr/>
            <p:nvPr/>
          </p:nvSpPr>
          <p:spPr>
            <a:xfrm>
              <a:off x="422788" y="1998186"/>
              <a:ext cx="2484120" cy="1602255"/>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91" name="Google Shape;5191;p177"/>
            <p:cNvSpPr/>
            <p:nvPr/>
          </p:nvSpPr>
          <p:spPr>
            <a:xfrm>
              <a:off x="363794" y="2071805"/>
              <a:ext cx="2484120" cy="1602255"/>
            </a:xfrm>
            <a:prstGeom prst="wedgeRectCallout">
              <a:avLst>
                <a:gd fmla="val -7321" name="adj1"/>
                <a:gd fmla="val -6772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92" name="Google Shape;5192;p177"/>
            <p:cNvSpPr txBox="1"/>
            <p:nvPr/>
          </p:nvSpPr>
          <p:spPr>
            <a:xfrm>
              <a:off x="363793" y="1747777"/>
              <a:ext cx="735085" cy="1078218"/>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193" name="Google Shape;5193;p177"/>
            <p:cNvSpPr txBox="1"/>
            <p:nvPr/>
          </p:nvSpPr>
          <p:spPr>
            <a:xfrm>
              <a:off x="615255" y="2325013"/>
              <a:ext cx="1981199" cy="1113504"/>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grpSp>
        <p:nvGrpSpPr>
          <p:cNvPr id="5194" name="Google Shape;5194;p177"/>
          <p:cNvGrpSpPr/>
          <p:nvPr/>
        </p:nvGrpSpPr>
        <p:grpSpPr>
          <a:xfrm>
            <a:off x="6291495" y="3431544"/>
            <a:ext cx="2543115" cy="1926283"/>
            <a:chOff x="363793" y="1747777"/>
            <a:chExt cx="2543115" cy="1926283"/>
          </a:xfrm>
        </p:grpSpPr>
        <p:sp>
          <p:nvSpPr>
            <p:cNvPr id="5195" name="Google Shape;5195;p177"/>
            <p:cNvSpPr/>
            <p:nvPr/>
          </p:nvSpPr>
          <p:spPr>
            <a:xfrm>
              <a:off x="422788" y="1998186"/>
              <a:ext cx="2484120" cy="1602255"/>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96" name="Google Shape;5196;p177"/>
            <p:cNvSpPr/>
            <p:nvPr/>
          </p:nvSpPr>
          <p:spPr>
            <a:xfrm>
              <a:off x="363794" y="2071805"/>
              <a:ext cx="2484120" cy="1602255"/>
            </a:xfrm>
            <a:prstGeom prst="wedgeRectCallout">
              <a:avLst>
                <a:gd fmla="val -7321" name="adj1"/>
                <a:gd fmla="val -6772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197" name="Google Shape;5197;p177"/>
            <p:cNvSpPr txBox="1"/>
            <p:nvPr/>
          </p:nvSpPr>
          <p:spPr>
            <a:xfrm>
              <a:off x="363793" y="1747777"/>
              <a:ext cx="735085" cy="1078218"/>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198" name="Google Shape;5198;p177"/>
            <p:cNvSpPr txBox="1"/>
            <p:nvPr/>
          </p:nvSpPr>
          <p:spPr>
            <a:xfrm>
              <a:off x="615255" y="2325013"/>
              <a:ext cx="1981199" cy="1113504"/>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grpSp>
        <p:nvGrpSpPr>
          <p:cNvPr id="5199" name="Google Shape;5199;p177"/>
          <p:cNvGrpSpPr/>
          <p:nvPr/>
        </p:nvGrpSpPr>
        <p:grpSpPr>
          <a:xfrm>
            <a:off x="9255347" y="3431544"/>
            <a:ext cx="2543115" cy="1926283"/>
            <a:chOff x="363793" y="1747777"/>
            <a:chExt cx="2543115" cy="1926283"/>
          </a:xfrm>
        </p:grpSpPr>
        <p:sp>
          <p:nvSpPr>
            <p:cNvPr id="5200" name="Google Shape;5200;p177"/>
            <p:cNvSpPr/>
            <p:nvPr/>
          </p:nvSpPr>
          <p:spPr>
            <a:xfrm>
              <a:off x="422788" y="1998186"/>
              <a:ext cx="2484120" cy="1602255"/>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01" name="Google Shape;5201;p177"/>
            <p:cNvSpPr/>
            <p:nvPr/>
          </p:nvSpPr>
          <p:spPr>
            <a:xfrm>
              <a:off x="363794" y="2071805"/>
              <a:ext cx="2484120" cy="1602255"/>
            </a:xfrm>
            <a:prstGeom prst="wedgeRectCallout">
              <a:avLst>
                <a:gd fmla="val -7321" name="adj1"/>
                <a:gd fmla="val -6772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02" name="Google Shape;5202;p177"/>
            <p:cNvSpPr txBox="1"/>
            <p:nvPr/>
          </p:nvSpPr>
          <p:spPr>
            <a:xfrm>
              <a:off x="363793" y="1747777"/>
              <a:ext cx="735085" cy="1078218"/>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dk2"/>
                  </a:solidFill>
                  <a:latin typeface="Montserrat"/>
                  <a:ea typeface="Montserrat"/>
                  <a:cs typeface="Montserrat"/>
                  <a:sym typeface="Montserrat"/>
                </a:rPr>
                <a:t>“</a:t>
              </a:r>
              <a:endParaRPr b="1" sz="7200">
                <a:solidFill>
                  <a:schemeClr val="dk2"/>
                </a:solidFill>
                <a:latin typeface="Montserrat"/>
                <a:ea typeface="Montserrat"/>
                <a:cs typeface="Montserrat"/>
                <a:sym typeface="Montserrat"/>
              </a:endParaRPr>
            </a:p>
          </p:txBody>
        </p:sp>
        <p:sp>
          <p:nvSpPr>
            <p:cNvPr id="5203" name="Google Shape;5203;p177"/>
            <p:cNvSpPr txBox="1"/>
            <p:nvPr/>
          </p:nvSpPr>
          <p:spPr>
            <a:xfrm>
              <a:off x="615255" y="2325013"/>
              <a:ext cx="1981199" cy="1113504"/>
            </a:xfrm>
            <a:prstGeom prst="rect">
              <a:avLst/>
            </a:prstGeom>
            <a:noFill/>
            <a:ln>
              <a:noFill/>
            </a:ln>
          </p:spPr>
          <p:txBody>
            <a:bodyPr anchorCtr="0" anchor="t" bIns="72000" lIns="72000" spcFirstLastPara="1" rIns="72000" wrap="square" tIns="72000">
              <a:normAutofit fontScale="850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200">
                  <a:solidFill>
                    <a:schemeClr val="dk1"/>
                  </a:solidFill>
                  <a:latin typeface="Montserrat"/>
                  <a:ea typeface="Montserrat"/>
                  <a:cs typeface="Montserrat"/>
                  <a:sym typeface="Montserrat"/>
                </a:rPr>
              </a:br>
              <a:br>
                <a:rPr b="1" lang="en-US" sz="1200">
                  <a:solidFill>
                    <a:schemeClr val="accent3"/>
                  </a:solidFill>
                  <a:latin typeface="Montserrat"/>
                  <a:ea typeface="Montserrat"/>
                  <a:cs typeface="Montserrat"/>
                  <a:sym typeface="Montserrat"/>
                </a:rPr>
              </a:br>
              <a:r>
                <a:rPr b="1" lang="en-US" sz="1200">
                  <a:solidFill>
                    <a:schemeClr val="accent1"/>
                  </a:solidFill>
                  <a:latin typeface="Montserrat"/>
                  <a:ea typeface="Montserrat"/>
                  <a:cs typeface="Montserrat"/>
                  <a:sym typeface="Montserrat"/>
                </a:rPr>
                <a:t>- Curabitur maximus, XXX</a:t>
              </a:r>
              <a:endParaRPr/>
            </a:p>
          </p:txBody>
        </p:sp>
      </p:grpSp>
      <p:pic>
        <p:nvPicPr>
          <p:cNvPr id="5204" name="Google Shape;5204;p177"/>
          <p:cNvPicPr preferRelativeResize="0"/>
          <p:nvPr/>
        </p:nvPicPr>
        <p:blipFill rotWithShape="1">
          <a:blip r:embed="rId3">
            <a:alphaModFix/>
          </a:blip>
          <a:srcRect b="46666" l="7132" r="17429" t="3046"/>
          <a:stretch/>
        </p:blipFill>
        <p:spPr>
          <a:xfrm>
            <a:off x="3904720" y="1937036"/>
            <a:ext cx="1365812" cy="1365812"/>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57150">
            <a:solidFill>
              <a:srgbClr val="081520"/>
            </a:solidFill>
            <a:prstDash val="solid"/>
            <a:round/>
            <a:headEnd len="sm" w="sm" type="none"/>
            <a:tailEnd len="sm" w="sm" type="none"/>
          </a:ln>
        </p:spPr>
      </p:pic>
      <p:pic>
        <p:nvPicPr>
          <p:cNvPr id="5205" name="Google Shape;5205;p177"/>
          <p:cNvPicPr preferRelativeResize="0"/>
          <p:nvPr/>
        </p:nvPicPr>
        <p:blipFill rotWithShape="1">
          <a:blip r:embed="rId3">
            <a:alphaModFix/>
          </a:blip>
          <a:srcRect b="46666" l="7132" r="17429" t="3046"/>
          <a:stretch/>
        </p:blipFill>
        <p:spPr>
          <a:xfrm>
            <a:off x="6868571" y="1937036"/>
            <a:ext cx="1365812" cy="1365812"/>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57150">
            <a:solidFill>
              <a:srgbClr val="081520"/>
            </a:solidFill>
            <a:prstDash val="solid"/>
            <a:round/>
            <a:headEnd len="sm" w="sm" type="none"/>
            <a:tailEnd len="sm" w="sm" type="none"/>
          </a:ln>
        </p:spPr>
      </p:pic>
      <p:pic>
        <p:nvPicPr>
          <p:cNvPr id="5206" name="Google Shape;5206;p177"/>
          <p:cNvPicPr preferRelativeResize="0"/>
          <p:nvPr/>
        </p:nvPicPr>
        <p:blipFill rotWithShape="1">
          <a:blip r:embed="rId3">
            <a:alphaModFix/>
          </a:blip>
          <a:srcRect b="46666" l="7132" r="17429" t="3046"/>
          <a:stretch/>
        </p:blipFill>
        <p:spPr>
          <a:xfrm>
            <a:off x="9832423" y="1937036"/>
            <a:ext cx="1365812" cy="1365812"/>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57150">
            <a:solidFill>
              <a:srgbClr val="081520"/>
            </a:solidFill>
            <a:prstDash val="solid"/>
            <a:round/>
            <a:headEnd len="sm" w="sm" type="none"/>
            <a:tailEnd len="sm" w="sm" type="none"/>
          </a:ln>
        </p:spPr>
      </p:pic>
      <p:sp>
        <p:nvSpPr>
          <p:cNvPr id="5207" name="Google Shape;5207;p177"/>
          <p:cNvSpPr txBox="1"/>
          <p:nvPr/>
        </p:nvSpPr>
        <p:spPr>
          <a:xfrm>
            <a:off x="363794" y="5625296"/>
            <a:ext cx="11434668" cy="451413"/>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sit amet, consectetur adipiscing elit. Ut tempor, quam et mattis pulvinar, mauris ligula suscipit arcu,</a:t>
            </a:r>
            <a:br>
              <a:rPr lang="en-US" sz="1400">
                <a:solidFill>
                  <a:schemeClr val="dk2"/>
                </a:solidFill>
                <a:latin typeface="Montserrat"/>
                <a:ea typeface="Montserrat"/>
                <a:cs typeface="Montserrat"/>
                <a:sym typeface="Montserrat"/>
              </a:rPr>
            </a:br>
            <a:r>
              <a:rPr lang="en-US" sz="1400">
                <a:solidFill>
                  <a:schemeClr val="dk2"/>
                </a:solidFill>
                <a:latin typeface="Montserrat"/>
                <a:ea typeface="Montserrat"/>
                <a:cs typeface="Montserrat"/>
                <a:sym typeface="Montserrat"/>
              </a:rPr>
              <a:t>sed elementum diam leo at magna. Curabitur maximus sodales massa</a:t>
            </a:r>
            <a:endParaRPr/>
          </a:p>
        </p:txBody>
      </p:sp>
      <p:sp>
        <p:nvSpPr>
          <p:cNvPr id="5208" name="Google Shape;5208;p17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12" name="Shape 5212"/>
        <p:cNvGrpSpPr/>
        <p:nvPr/>
      </p:nvGrpSpPr>
      <p:grpSpPr>
        <a:xfrm>
          <a:off x="0" y="0"/>
          <a:ext cx="0" cy="0"/>
          <a:chOff x="0" y="0"/>
          <a:chExt cx="0" cy="0"/>
        </a:xfrm>
      </p:grpSpPr>
      <p:sp>
        <p:nvSpPr>
          <p:cNvPr id="5213" name="Google Shape;5213;p178"/>
          <p:cNvSpPr/>
          <p:nvPr/>
        </p:nvSpPr>
        <p:spPr>
          <a:xfrm>
            <a:off x="6194775" y="1872359"/>
            <a:ext cx="2937650" cy="2937650"/>
          </a:xfrm>
          <a:prstGeom prst="ellipse">
            <a:avLst/>
          </a:prstGeom>
          <a:noFill/>
          <a:ln cap="flat" cmpd="sng" w="22225">
            <a:solidFill>
              <a:srgbClr val="C5C5C5"/>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14" name="Google Shape;5214;p178"/>
          <p:cNvSpPr/>
          <p:nvPr/>
        </p:nvSpPr>
        <p:spPr>
          <a:xfrm>
            <a:off x="5715840" y="1393424"/>
            <a:ext cx="3895520" cy="3895520"/>
          </a:xfrm>
          <a:prstGeom prst="ellipse">
            <a:avLst/>
          </a:prstGeom>
          <a:noFill/>
          <a:ln cap="flat" cmpd="sng" w="22225">
            <a:solidFill>
              <a:schemeClr val="accent3"/>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15" name="Google Shape;5215;p178"/>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5"/>
              </a:buClr>
              <a:buSzPts val="2800"/>
              <a:buFont typeface="Montserrat"/>
              <a:buNone/>
            </a:pPr>
            <a:r>
              <a:rPr b="1" lang="en-US"/>
              <a:t>Central Photo with Quotes</a:t>
            </a:r>
            <a:endParaRPr/>
          </a:p>
        </p:txBody>
      </p:sp>
      <p:pic>
        <p:nvPicPr>
          <p:cNvPr id="5216" name="Google Shape;5216;p178"/>
          <p:cNvPicPr preferRelativeResize="0"/>
          <p:nvPr/>
        </p:nvPicPr>
        <p:blipFill rotWithShape="1">
          <a:blip r:embed="rId3">
            <a:alphaModFix/>
          </a:blip>
          <a:srcRect b="46666" l="7132" r="17429" t="3046"/>
          <a:stretch/>
        </p:blipFill>
        <p:spPr>
          <a:xfrm>
            <a:off x="7021839" y="2586942"/>
            <a:ext cx="1365812" cy="1365812"/>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57150">
            <a:solidFill>
              <a:srgbClr val="081520"/>
            </a:solidFill>
            <a:prstDash val="solid"/>
            <a:round/>
            <a:headEnd len="sm" w="sm" type="none"/>
            <a:tailEnd len="sm" w="sm" type="none"/>
          </a:ln>
        </p:spPr>
      </p:pic>
      <p:sp>
        <p:nvSpPr>
          <p:cNvPr id="5217" name="Google Shape;5217;p178"/>
          <p:cNvSpPr/>
          <p:nvPr/>
        </p:nvSpPr>
        <p:spPr>
          <a:xfrm>
            <a:off x="8295207" y="953330"/>
            <a:ext cx="3314202" cy="1332281"/>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18" name="Google Shape;5218;p178"/>
          <p:cNvSpPr/>
          <p:nvPr/>
        </p:nvSpPr>
        <p:spPr>
          <a:xfrm>
            <a:off x="8216499" y="1014544"/>
            <a:ext cx="3314202" cy="1332281"/>
          </a:xfrm>
          <a:prstGeom prst="wedgeRectCallout">
            <a:avLst>
              <a:gd fmla="val -41782" name="adj1"/>
              <a:gd fmla="val 81099"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19" name="Google Shape;5219;p178"/>
          <p:cNvSpPr txBox="1"/>
          <p:nvPr/>
        </p:nvSpPr>
        <p:spPr>
          <a:xfrm>
            <a:off x="8216498" y="664089"/>
            <a:ext cx="980718"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accent4"/>
                </a:solidFill>
                <a:latin typeface="Montserrat"/>
                <a:ea typeface="Montserrat"/>
                <a:cs typeface="Montserrat"/>
                <a:sym typeface="Montserrat"/>
              </a:rPr>
              <a:t>“</a:t>
            </a:r>
            <a:endParaRPr b="1" sz="7200">
              <a:solidFill>
                <a:schemeClr val="accent4"/>
              </a:solidFill>
              <a:latin typeface="Montserrat"/>
              <a:ea typeface="Montserrat"/>
              <a:cs typeface="Montserrat"/>
              <a:sym typeface="Montserrat"/>
            </a:endParaRPr>
          </a:p>
        </p:txBody>
      </p:sp>
      <p:sp>
        <p:nvSpPr>
          <p:cNvPr id="5220" name="Google Shape;5220;p178"/>
          <p:cNvSpPr txBox="1"/>
          <p:nvPr/>
        </p:nvSpPr>
        <p:spPr>
          <a:xfrm>
            <a:off x="8486563" y="1225088"/>
            <a:ext cx="2774076" cy="925882"/>
          </a:xfrm>
          <a:prstGeom prst="rect">
            <a:avLst/>
          </a:prstGeom>
          <a:noFill/>
          <a:ln>
            <a:noFill/>
          </a:ln>
        </p:spPr>
        <p:txBody>
          <a:bodyPr anchorCtr="0" anchor="t" bIns="72000" lIns="72000" spcFirstLastPara="1" rIns="72000" wrap="square" tIns="72000">
            <a:noAutofit/>
          </a:bodyPr>
          <a:lstStyle/>
          <a:p>
            <a:pPr indent="0" lvl="0" marL="0" marR="0" rtl="0" algn="l">
              <a:lnSpc>
                <a:spcPct val="90000"/>
              </a:lnSpc>
              <a:spcBef>
                <a:spcPts val="0"/>
              </a:spcBef>
              <a:spcAft>
                <a:spcPts val="0"/>
              </a:spcAft>
              <a:buClr>
                <a:schemeClr val="accent1"/>
              </a:buClr>
              <a:buSzPts val="1100"/>
              <a:buFont typeface="Arial"/>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100">
                <a:solidFill>
                  <a:schemeClr val="dk1"/>
                </a:solidFill>
                <a:latin typeface="Montserrat"/>
                <a:ea typeface="Montserrat"/>
                <a:cs typeface="Montserrat"/>
                <a:sym typeface="Montserrat"/>
              </a:rPr>
            </a:br>
            <a:br>
              <a:rPr b="1" lang="en-US" sz="1100">
                <a:solidFill>
                  <a:schemeClr val="accent3"/>
                </a:solidFill>
                <a:latin typeface="Montserrat"/>
                <a:ea typeface="Montserrat"/>
                <a:cs typeface="Montserrat"/>
                <a:sym typeface="Montserrat"/>
              </a:rPr>
            </a:br>
            <a:r>
              <a:rPr b="1" lang="en-US" sz="1100">
                <a:solidFill>
                  <a:schemeClr val="accent1"/>
                </a:solidFill>
                <a:latin typeface="Montserrat"/>
                <a:ea typeface="Montserrat"/>
                <a:cs typeface="Montserrat"/>
                <a:sym typeface="Montserrat"/>
              </a:rPr>
              <a:t>- Curabitur maximus, XXX</a:t>
            </a:r>
            <a:endParaRPr/>
          </a:p>
        </p:txBody>
      </p:sp>
      <p:sp>
        <p:nvSpPr>
          <p:cNvPr id="5221" name="Google Shape;5221;p178"/>
          <p:cNvSpPr/>
          <p:nvPr/>
        </p:nvSpPr>
        <p:spPr>
          <a:xfrm>
            <a:off x="3875206" y="953330"/>
            <a:ext cx="3314202" cy="1332281"/>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22" name="Google Shape;5222;p178"/>
          <p:cNvSpPr/>
          <p:nvPr/>
        </p:nvSpPr>
        <p:spPr>
          <a:xfrm>
            <a:off x="3796498" y="1014544"/>
            <a:ext cx="3314202" cy="1332281"/>
          </a:xfrm>
          <a:prstGeom prst="wedgeRectCallout">
            <a:avLst>
              <a:gd fmla="val 44240" name="adj1"/>
              <a:gd fmla="val 79215"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23" name="Google Shape;5223;p178"/>
          <p:cNvSpPr txBox="1"/>
          <p:nvPr/>
        </p:nvSpPr>
        <p:spPr>
          <a:xfrm>
            <a:off x="3796497" y="664089"/>
            <a:ext cx="980718"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accent4"/>
                </a:solidFill>
                <a:latin typeface="Montserrat"/>
                <a:ea typeface="Montserrat"/>
                <a:cs typeface="Montserrat"/>
                <a:sym typeface="Montserrat"/>
              </a:rPr>
              <a:t>“</a:t>
            </a:r>
            <a:endParaRPr b="1" sz="7200">
              <a:solidFill>
                <a:schemeClr val="accent4"/>
              </a:solidFill>
              <a:latin typeface="Montserrat"/>
              <a:ea typeface="Montserrat"/>
              <a:cs typeface="Montserrat"/>
              <a:sym typeface="Montserrat"/>
            </a:endParaRPr>
          </a:p>
        </p:txBody>
      </p:sp>
      <p:sp>
        <p:nvSpPr>
          <p:cNvPr id="5224" name="Google Shape;5224;p178"/>
          <p:cNvSpPr txBox="1"/>
          <p:nvPr/>
        </p:nvSpPr>
        <p:spPr>
          <a:xfrm>
            <a:off x="4066562" y="1225088"/>
            <a:ext cx="2774076" cy="925882"/>
          </a:xfrm>
          <a:prstGeom prst="rect">
            <a:avLst/>
          </a:prstGeom>
          <a:noFill/>
          <a:ln>
            <a:noFill/>
          </a:ln>
        </p:spPr>
        <p:txBody>
          <a:bodyPr anchorCtr="0" anchor="t" bIns="72000" lIns="72000" spcFirstLastPara="1" rIns="72000" wrap="square" tIns="72000">
            <a:noAutofit/>
          </a:bodyPr>
          <a:lstStyle/>
          <a:p>
            <a:pPr indent="0" lvl="0" marL="0" marR="0" rtl="0" algn="l">
              <a:lnSpc>
                <a:spcPct val="90000"/>
              </a:lnSpc>
              <a:spcBef>
                <a:spcPts val="0"/>
              </a:spcBef>
              <a:spcAft>
                <a:spcPts val="0"/>
              </a:spcAft>
              <a:buClr>
                <a:schemeClr val="accent1"/>
              </a:buClr>
              <a:buSzPts val="1100"/>
              <a:buFont typeface="Arial"/>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100">
                <a:solidFill>
                  <a:schemeClr val="dk1"/>
                </a:solidFill>
                <a:latin typeface="Montserrat"/>
                <a:ea typeface="Montserrat"/>
                <a:cs typeface="Montserrat"/>
                <a:sym typeface="Montserrat"/>
              </a:rPr>
            </a:br>
            <a:br>
              <a:rPr b="1" lang="en-US" sz="1100">
                <a:solidFill>
                  <a:schemeClr val="accent3"/>
                </a:solidFill>
                <a:latin typeface="Montserrat"/>
                <a:ea typeface="Montserrat"/>
                <a:cs typeface="Montserrat"/>
                <a:sym typeface="Montserrat"/>
              </a:rPr>
            </a:br>
            <a:r>
              <a:rPr b="1" lang="en-US" sz="1100">
                <a:solidFill>
                  <a:schemeClr val="accent1"/>
                </a:solidFill>
                <a:latin typeface="Montserrat"/>
                <a:ea typeface="Montserrat"/>
                <a:cs typeface="Montserrat"/>
                <a:sym typeface="Montserrat"/>
              </a:rPr>
              <a:t>- Curabitur maximus, XXX</a:t>
            </a:r>
            <a:endParaRPr/>
          </a:p>
        </p:txBody>
      </p:sp>
      <p:sp>
        <p:nvSpPr>
          <p:cNvPr id="5225" name="Google Shape;5225;p178"/>
          <p:cNvSpPr/>
          <p:nvPr/>
        </p:nvSpPr>
        <p:spPr>
          <a:xfrm>
            <a:off x="8295207" y="4115686"/>
            <a:ext cx="3314202" cy="1332281"/>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26" name="Google Shape;5226;p178"/>
          <p:cNvSpPr/>
          <p:nvPr/>
        </p:nvSpPr>
        <p:spPr>
          <a:xfrm>
            <a:off x="8216499" y="4176900"/>
            <a:ext cx="3314202" cy="1332281"/>
          </a:xfrm>
          <a:prstGeom prst="wedgeRectCallout">
            <a:avLst>
              <a:gd fmla="val -42500" name="adj1"/>
              <a:gd fmla="val -79174"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27" name="Google Shape;5227;p178"/>
          <p:cNvSpPr txBox="1"/>
          <p:nvPr/>
        </p:nvSpPr>
        <p:spPr>
          <a:xfrm>
            <a:off x="8216498" y="3826445"/>
            <a:ext cx="980718"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accent4"/>
                </a:solidFill>
                <a:latin typeface="Montserrat"/>
                <a:ea typeface="Montserrat"/>
                <a:cs typeface="Montserrat"/>
                <a:sym typeface="Montserrat"/>
              </a:rPr>
              <a:t>“</a:t>
            </a:r>
            <a:endParaRPr b="1" sz="7200">
              <a:solidFill>
                <a:schemeClr val="accent4"/>
              </a:solidFill>
              <a:latin typeface="Montserrat"/>
              <a:ea typeface="Montserrat"/>
              <a:cs typeface="Montserrat"/>
              <a:sym typeface="Montserrat"/>
            </a:endParaRPr>
          </a:p>
        </p:txBody>
      </p:sp>
      <p:sp>
        <p:nvSpPr>
          <p:cNvPr id="5228" name="Google Shape;5228;p178"/>
          <p:cNvSpPr txBox="1"/>
          <p:nvPr/>
        </p:nvSpPr>
        <p:spPr>
          <a:xfrm>
            <a:off x="8486563" y="4387444"/>
            <a:ext cx="2774076" cy="925882"/>
          </a:xfrm>
          <a:prstGeom prst="rect">
            <a:avLst/>
          </a:prstGeom>
          <a:noFill/>
          <a:ln>
            <a:noFill/>
          </a:ln>
        </p:spPr>
        <p:txBody>
          <a:bodyPr anchorCtr="0" anchor="t" bIns="72000" lIns="72000" spcFirstLastPara="1" rIns="72000" wrap="square" tIns="72000">
            <a:noAutofit/>
          </a:bodyPr>
          <a:lstStyle/>
          <a:p>
            <a:pPr indent="0" lvl="0" marL="0" marR="0" rtl="0" algn="l">
              <a:lnSpc>
                <a:spcPct val="90000"/>
              </a:lnSpc>
              <a:spcBef>
                <a:spcPts val="0"/>
              </a:spcBef>
              <a:spcAft>
                <a:spcPts val="0"/>
              </a:spcAft>
              <a:buClr>
                <a:schemeClr val="accent1"/>
              </a:buClr>
              <a:buSzPts val="1100"/>
              <a:buFont typeface="Arial"/>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100">
                <a:solidFill>
                  <a:schemeClr val="dk1"/>
                </a:solidFill>
                <a:latin typeface="Montserrat"/>
                <a:ea typeface="Montserrat"/>
                <a:cs typeface="Montserrat"/>
                <a:sym typeface="Montserrat"/>
              </a:rPr>
            </a:br>
            <a:br>
              <a:rPr b="1" lang="en-US" sz="1100">
                <a:solidFill>
                  <a:schemeClr val="accent3"/>
                </a:solidFill>
                <a:latin typeface="Montserrat"/>
                <a:ea typeface="Montserrat"/>
                <a:cs typeface="Montserrat"/>
                <a:sym typeface="Montserrat"/>
              </a:rPr>
            </a:br>
            <a:r>
              <a:rPr b="1" lang="en-US" sz="1100">
                <a:solidFill>
                  <a:schemeClr val="accent1"/>
                </a:solidFill>
                <a:latin typeface="Montserrat"/>
                <a:ea typeface="Montserrat"/>
                <a:cs typeface="Montserrat"/>
                <a:sym typeface="Montserrat"/>
              </a:rPr>
              <a:t>- Curabitur maximus, XXX</a:t>
            </a:r>
            <a:endParaRPr/>
          </a:p>
        </p:txBody>
      </p:sp>
      <p:sp>
        <p:nvSpPr>
          <p:cNvPr id="5229" name="Google Shape;5229;p178"/>
          <p:cNvSpPr/>
          <p:nvPr/>
        </p:nvSpPr>
        <p:spPr>
          <a:xfrm>
            <a:off x="3875206" y="4115686"/>
            <a:ext cx="3314202" cy="1332281"/>
          </a:xfrm>
          <a:prstGeom prst="rect">
            <a:avLst/>
          </a:prstGeom>
          <a:solidFill>
            <a:srgbClr val="D3DA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30" name="Google Shape;5230;p178"/>
          <p:cNvSpPr/>
          <p:nvPr/>
        </p:nvSpPr>
        <p:spPr>
          <a:xfrm>
            <a:off x="3796498" y="4176900"/>
            <a:ext cx="3314202" cy="1332281"/>
          </a:xfrm>
          <a:prstGeom prst="wedgeRectCallout">
            <a:avLst>
              <a:gd fmla="val 43674" name="adj1"/>
              <a:gd fmla="val -78042" name="adj2"/>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231" name="Google Shape;5231;p178"/>
          <p:cNvSpPr txBox="1"/>
          <p:nvPr/>
        </p:nvSpPr>
        <p:spPr>
          <a:xfrm>
            <a:off x="3796497" y="3826445"/>
            <a:ext cx="980718" cy="120032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7200">
                <a:solidFill>
                  <a:schemeClr val="accent4"/>
                </a:solidFill>
                <a:latin typeface="Montserrat"/>
                <a:ea typeface="Montserrat"/>
                <a:cs typeface="Montserrat"/>
                <a:sym typeface="Montserrat"/>
              </a:rPr>
              <a:t>“</a:t>
            </a:r>
            <a:endParaRPr b="1" sz="7200">
              <a:solidFill>
                <a:schemeClr val="accent4"/>
              </a:solidFill>
              <a:latin typeface="Montserrat"/>
              <a:ea typeface="Montserrat"/>
              <a:cs typeface="Montserrat"/>
              <a:sym typeface="Montserrat"/>
            </a:endParaRPr>
          </a:p>
        </p:txBody>
      </p:sp>
      <p:sp>
        <p:nvSpPr>
          <p:cNvPr id="5232" name="Google Shape;5232;p178"/>
          <p:cNvSpPr txBox="1"/>
          <p:nvPr/>
        </p:nvSpPr>
        <p:spPr>
          <a:xfrm>
            <a:off x="4066562" y="4387444"/>
            <a:ext cx="2774076" cy="925882"/>
          </a:xfrm>
          <a:prstGeom prst="rect">
            <a:avLst/>
          </a:prstGeom>
          <a:noFill/>
          <a:ln>
            <a:noFill/>
          </a:ln>
        </p:spPr>
        <p:txBody>
          <a:bodyPr anchorCtr="0" anchor="t" bIns="72000" lIns="72000" spcFirstLastPara="1" rIns="72000" wrap="square" tIns="72000">
            <a:noAutofit/>
          </a:bodyPr>
          <a:lstStyle/>
          <a:p>
            <a:pPr indent="0" lvl="0" marL="0" marR="0" rtl="0" algn="l">
              <a:lnSpc>
                <a:spcPct val="90000"/>
              </a:lnSpc>
              <a:spcBef>
                <a:spcPts val="0"/>
              </a:spcBef>
              <a:spcAft>
                <a:spcPts val="0"/>
              </a:spcAft>
              <a:buClr>
                <a:schemeClr val="accent1"/>
              </a:buClr>
              <a:buSzPts val="1100"/>
              <a:buFont typeface="Arial"/>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br>
              <a:rPr lang="en-US" sz="1100">
                <a:solidFill>
                  <a:schemeClr val="dk1"/>
                </a:solidFill>
                <a:latin typeface="Montserrat"/>
                <a:ea typeface="Montserrat"/>
                <a:cs typeface="Montserrat"/>
                <a:sym typeface="Montserrat"/>
              </a:rPr>
            </a:br>
            <a:br>
              <a:rPr b="1" lang="en-US" sz="1100">
                <a:solidFill>
                  <a:schemeClr val="accent3"/>
                </a:solidFill>
                <a:latin typeface="Montserrat"/>
                <a:ea typeface="Montserrat"/>
                <a:cs typeface="Montserrat"/>
                <a:sym typeface="Montserrat"/>
              </a:rPr>
            </a:br>
            <a:r>
              <a:rPr b="1" lang="en-US" sz="1100">
                <a:solidFill>
                  <a:schemeClr val="accent1"/>
                </a:solidFill>
                <a:latin typeface="Montserrat"/>
                <a:ea typeface="Montserrat"/>
                <a:cs typeface="Montserrat"/>
                <a:sym typeface="Montserrat"/>
              </a:rPr>
              <a:t>- Curabitur maximus, XXX</a:t>
            </a:r>
            <a:endParaRPr/>
          </a:p>
        </p:txBody>
      </p:sp>
      <p:sp>
        <p:nvSpPr>
          <p:cNvPr id="5233" name="Google Shape;5233;p178"/>
          <p:cNvSpPr txBox="1"/>
          <p:nvPr/>
        </p:nvSpPr>
        <p:spPr>
          <a:xfrm>
            <a:off x="303450" y="2347382"/>
            <a:ext cx="2798565" cy="2040062"/>
          </a:xfrm>
          <a:prstGeom prst="rect">
            <a:avLst/>
          </a:prstGeom>
          <a:noFill/>
          <a:ln>
            <a:noFill/>
          </a:ln>
        </p:spPr>
        <p:txBody>
          <a:bodyPr anchorCtr="0" anchor="t" bIns="0" lIns="0" spcFirstLastPara="1" rIns="0" wrap="square" tIns="0">
            <a:normAutofit lnSpcReduction="10000"/>
          </a:bodyPr>
          <a:lstStyle/>
          <a:p>
            <a:pPr indent="0" lvl="0" marL="0" marR="0" rtl="0" algn="l">
              <a:lnSpc>
                <a:spcPct val="90000"/>
              </a:lnSpc>
              <a:spcBef>
                <a:spcPts val="0"/>
              </a:spcBef>
              <a:spcAft>
                <a:spcPts val="0"/>
              </a:spcAft>
              <a:buClr>
                <a:schemeClr val="accent1"/>
              </a:buClr>
              <a:buSzPts val="1600"/>
              <a:buFont typeface="Arial"/>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sp>
        <p:nvSpPr>
          <p:cNvPr id="5234" name="Google Shape;5234;p17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8" name="Shape 5238"/>
        <p:cNvGrpSpPr/>
        <p:nvPr/>
      </p:nvGrpSpPr>
      <p:grpSpPr>
        <a:xfrm>
          <a:off x="0" y="0"/>
          <a:ext cx="0" cy="0"/>
          <a:chOff x="0" y="0"/>
          <a:chExt cx="0" cy="0"/>
        </a:xfrm>
      </p:grpSpPr>
      <p:sp>
        <p:nvSpPr>
          <p:cNvPr id="5239" name="Google Shape;5239;p179"/>
          <p:cNvSpPr txBox="1"/>
          <p:nvPr>
            <p:ph type="ctrTitle"/>
          </p:nvPr>
        </p:nvSpPr>
        <p:spPr>
          <a:xfrm>
            <a:off x="1395040" y="1992923"/>
            <a:ext cx="9601206" cy="3343224"/>
          </a:xfrm>
          <a:prstGeom prst="rect">
            <a:avLst/>
          </a:prstGeom>
          <a:noFill/>
          <a:ln>
            <a:noFill/>
          </a:ln>
        </p:spPr>
        <p:txBody>
          <a:bodyPr anchorCtr="0" anchor="ctr" bIns="0" lIns="0" spcFirstLastPara="1" rIns="0" wrap="square" tIns="0">
            <a:noAutofit/>
          </a:bodyPr>
          <a:lstStyle/>
          <a:p>
            <a:pPr indent="0" lvl="0" marL="0" rtl="0" algn="ctr">
              <a:lnSpc>
                <a:spcPct val="90000"/>
              </a:lnSpc>
              <a:spcBef>
                <a:spcPts val="0"/>
              </a:spcBef>
              <a:spcAft>
                <a:spcPts val="0"/>
              </a:spcAft>
              <a:buClr>
                <a:schemeClr val="lt1"/>
              </a:buClr>
              <a:buSzPts val="3600"/>
              <a:buFont typeface="Montserrat"/>
              <a:buNone/>
            </a:pPr>
            <a:r>
              <a:rPr b="0" lang="en-US" sz="3600"/>
              <a:t>Lorem ipsum dolor sit amet, consectetur adipiscing elit. Ut tempor, quam et mattis pulvinar, mauris ligula suscipit arcu, sed elementum diam leo at magna. Curabitur maximus sodales massa, eu bibendum dui bibendum vel. </a:t>
            </a:r>
            <a:endParaRPr/>
          </a:p>
        </p:txBody>
      </p:sp>
      <p:sp>
        <p:nvSpPr>
          <p:cNvPr id="5240" name="Google Shape;5240;p179"/>
          <p:cNvSpPr txBox="1"/>
          <p:nvPr>
            <p:ph idx="12" type="sldNum"/>
          </p:nvPr>
        </p:nvSpPr>
        <p:spPr>
          <a:xfrm>
            <a:off x="11332464" y="6362700"/>
            <a:ext cx="465998" cy="286648"/>
          </a:xfrm>
          <a:prstGeom prst="rect">
            <a:avLst/>
          </a:prstGeom>
          <a:noFill/>
          <a:ln>
            <a:noFill/>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 name="Shape 533"/>
        <p:cNvGrpSpPr/>
        <p:nvPr/>
      </p:nvGrpSpPr>
      <p:grpSpPr>
        <a:xfrm>
          <a:off x="0" y="0"/>
          <a:ext cx="0" cy="0"/>
          <a:chOff x="0" y="0"/>
          <a:chExt cx="0" cy="0"/>
        </a:xfrm>
      </p:grpSpPr>
      <p:sp>
        <p:nvSpPr>
          <p:cNvPr id="534" name="Google Shape;534;p18"/>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Content Slides</a:t>
            </a:r>
            <a:endParaRPr/>
          </a:p>
        </p:txBody>
      </p:sp>
    </p:spTree>
  </p:cSld>
  <p:clrMapOvr>
    <a:masterClrMapping/>
  </p:clrMapOvr>
</p:sld>
</file>

<file path=ppt/slides/slide1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4" name="Shape 5244"/>
        <p:cNvGrpSpPr/>
        <p:nvPr/>
      </p:nvGrpSpPr>
      <p:grpSpPr>
        <a:xfrm>
          <a:off x="0" y="0"/>
          <a:ext cx="0" cy="0"/>
          <a:chOff x="0" y="0"/>
          <a:chExt cx="0" cy="0"/>
        </a:xfrm>
      </p:grpSpPr>
      <p:sp>
        <p:nvSpPr>
          <p:cNvPr id="5245" name="Google Shape;5245;p180"/>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Profile/Bio Slides</a:t>
            </a:r>
            <a:endParaRPr/>
          </a:p>
        </p:txBody>
      </p:sp>
    </p:spTree>
  </p:cSld>
  <p:clrMapOvr>
    <a:masterClrMapping/>
  </p:clrMapOvr>
</p:sld>
</file>

<file path=ppt/slides/slide1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9" name="Shape 5249"/>
        <p:cNvGrpSpPr/>
        <p:nvPr/>
      </p:nvGrpSpPr>
      <p:grpSpPr>
        <a:xfrm>
          <a:off x="0" y="0"/>
          <a:ext cx="0" cy="0"/>
          <a:chOff x="0" y="0"/>
          <a:chExt cx="0" cy="0"/>
        </a:xfrm>
      </p:grpSpPr>
      <p:grpSp>
        <p:nvGrpSpPr>
          <p:cNvPr id="5250" name="Google Shape;5250;p181"/>
          <p:cNvGrpSpPr/>
          <p:nvPr/>
        </p:nvGrpSpPr>
        <p:grpSpPr>
          <a:xfrm>
            <a:off x="387737" y="2650840"/>
            <a:ext cx="2731383" cy="938302"/>
            <a:chOff x="387737" y="2650840"/>
            <a:chExt cx="2731383" cy="591774"/>
          </a:xfrm>
        </p:grpSpPr>
        <p:sp>
          <p:nvSpPr>
            <p:cNvPr id="5251" name="Google Shape;5251;p181"/>
            <p:cNvSpPr txBox="1"/>
            <p:nvPr/>
          </p:nvSpPr>
          <p:spPr>
            <a:xfrm>
              <a:off x="387737" y="2650840"/>
              <a:ext cx="2731383"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2"/>
                  </a:solidFill>
                  <a:latin typeface="Montserrat"/>
                  <a:ea typeface="Montserrat"/>
                  <a:cs typeface="Montserrat"/>
                  <a:sym typeface="Montserrat"/>
                </a:rPr>
                <a:t>Name</a:t>
              </a:r>
              <a:endParaRPr/>
            </a:p>
          </p:txBody>
        </p:sp>
        <p:sp>
          <p:nvSpPr>
            <p:cNvPr id="5252" name="Google Shape;5252;p181"/>
            <p:cNvSpPr txBox="1"/>
            <p:nvPr/>
          </p:nvSpPr>
          <p:spPr>
            <a:xfrm>
              <a:off x="387737" y="2946727"/>
              <a:ext cx="2731383"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lt1"/>
                  </a:solidFill>
                  <a:latin typeface="Montserrat"/>
                  <a:ea typeface="Montserrat"/>
                  <a:cs typeface="Montserrat"/>
                  <a:sym typeface="Montserrat"/>
                </a:rPr>
                <a:t>Position</a:t>
              </a:r>
              <a:endParaRPr/>
            </a:p>
          </p:txBody>
        </p:sp>
      </p:grpSp>
      <p:sp>
        <p:nvSpPr>
          <p:cNvPr id="5253" name="Google Shape;5253;p181"/>
          <p:cNvSpPr txBox="1"/>
          <p:nvPr/>
        </p:nvSpPr>
        <p:spPr>
          <a:xfrm>
            <a:off x="363795" y="3729265"/>
            <a:ext cx="2731383" cy="2095823"/>
          </a:xfrm>
          <a:prstGeom prst="rect">
            <a:avLst/>
          </a:prstGeom>
          <a:noFill/>
          <a:ln>
            <a:noFill/>
          </a:ln>
        </p:spPr>
        <p:txBody>
          <a:bodyPr anchorCtr="0" anchor="t" bIns="0" lIns="108000" spcFirstLastPara="1" rIns="0" wrap="square" tIns="0">
            <a:noAutofit/>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lt1"/>
              </a:buClr>
              <a:buSzPts val="1600"/>
              <a:buFont typeface="Arial"/>
              <a:buChar char="•"/>
            </a:pPr>
            <a:r>
              <a:rPr lang="en-US" sz="1600">
                <a:solidFill>
                  <a:schemeClr val="lt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lt1"/>
              </a:buClr>
              <a:buSzPts val="1600"/>
              <a:buFont typeface="Arial"/>
              <a:buChar char="•"/>
            </a:pPr>
            <a:r>
              <a:rPr lang="en-US" sz="1600">
                <a:solidFill>
                  <a:schemeClr val="lt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lt1"/>
              </a:buClr>
              <a:buSzPts val="1600"/>
              <a:buFont typeface="Arial"/>
              <a:buChar char="•"/>
            </a:pPr>
            <a:r>
              <a:rPr lang="en-US" sz="1600">
                <a:solidFill>
                  <a:schemeClr val="lt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lt1"/>
              </a:buClr>
              <a:buSzPts val="1600"/>
              <a:buFont typeface="Arial"/>
              <a:buChar char="•"/>
            </a:pPr>
            <a:r>
              <a:rPr lang="en-US" sz="1600">
                <a:solidFill>
                  <a:schemeClr val="lt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lt1"/>
              </a:buClr>
              <a:buSzPts val="1600"/>
              <a:buFont typeface="Arial"/>
              <a:buChar char="•"/>
            </a:pPr>
            <a:r>
              <a:rPr lang="en-US" sz="1600">
                <a:solidFill>
                  <a:schemeClr val="lt1"/>
                </a:solidFill>
                <a:latin typeface="Montserrat"/>
                <a:ea typeface="Montserrat"/>
                <a:cs typeface="Montserrat"/>
                <a:sym typeface="Montserrat"/>
              </a:rPr>
              <a:t>maximus sodales</a:t>
            </a:r>
            <a:endParaRPr/>
          </a:p>
        </p:txBody>
      </p:sp>
      <p:grpSp>
        <p:nvGrpSpPr>
          <p:cNvPr id="5254" name="Google Shape;5254;p181"/>
          <p:cNvGrpSpPr/>
          <p:nvPr/>
        </p:nvGrpSpPr>
        <p:grpSpPr>
          <a:xfrm>
            <a:off x="196154" y="555025"/>
            <a:ext cx="1861246" cy="1861240"/>
            <a:chOff x="363794" y="1032912"/>
            <a:chExt cx="1411354" cy="1411350"/>
          </a:xfrm>
        </p:grpSpPr>
        <p:sp>
          <p:nvSpPr>
            <p:cNvPr id="5255" name="Google Shape;5255;p181"/>
            <p:cNvSpPr/>
            <p:nvPr/>
          </p:nvSpPr>
          <p:spPr>
            <a:xfrm>
              <a:off x="363794" y="1032912"/>
              <a:ext cx="1411354" cy="1411350"/>
            </a:xfrm>
            <a:prstGeom prst="arc">
              <a:avLst>
                <a:gd fmla="val 13281539" name="adj1"/>
                <a:gd fmla="val 8465602" name="adj2"/>
              </a:avLst>
            </a:prstGeom>
            <a:noFill/>
            <a:ln cap="rnd" cmpd="sng" w="44450">
              <a:solidFill>
                <a:schemeClr val="accent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256" name="Google Shape;5256;p181"/>
            <p:cNvPicPr preferRelativeResize="0"/>
            <p:nvPr/>
          </p:nvPicPr>
          <p:blipFill rotWithShape="1">
            <a:blip r:embed="rId3">
              <a:alphaModFix/>
            </a:blip>
            <a:srcRect b="46666" l="7132" r="17429" t="3046"/>
            <a:stretch/>
          </p:blipFill>
          <p:spPr>
            <a:xfrm>
              <a:off x="503919" y="1173036"/>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chemeClr val="accent2"/>
              </a:solidFill>
              <a:prstDash val="solid"/>
              <a:round/>
              <a:headEnd len="sm" w="sm" type="none"/>
              <a:tailEnd len="sm" w="sm" type="none"/>
            </a:ln>
          </p:spPr>
        </p:pic>
      </p:grpSp>
      <p:sp>
        <p:nvSpPr>
          <p:cNvPr id="5257" name="Google Shape;5257;p181"/>
          <p:cNvSpPr txBox="1"/>
          <p:nvPr/>
        </p:nvSpPr>
        <p:spPr>
          <a:xfrm>
            <a:off x="3686113" y="557947"/>
            <a:ext cx="8142092" cy="350022"/>
          </a:xfrm>
          <a:prstGeom prst="rect">
            <a:avLst/>
          </a:prstGeom>
          <a:solidFill>
            <a:schemeClr val="dk2"/>
          </a:solidFill>
          <a:ln>
            <a:noFill/>
          </a:ln>
        </p:spPr>
        <p:txBody>
          <a:bodyPr anchorCtr="0" anchor="ctr" bIns="0" lIns="72000" spcFirstLastPara="1" rIns="0" wrap="square" tIns="0">
            <a:norm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5258" name="Google Shape;5258;p181"/>
          <p:cNvSpPr txBox="1"/>
          <p:nvPr/>
        </p:nvSpPr>
        <p:spPr>
          <a:xfrm>
            <a:off x="3686113" y="1003575"/>
            <a:ext cx="8142092" cy="962386"/>
          </a:xfrm>
          <a:prstGeom prst="rect">
            <a:avLst/>
          </a:prstGeom>
          <a:solidFill>
            <a:schemeClr val="lt2"/>
          </a:solidFill>
          <a:ln>
            <a:noFill/>
          </a:ln>
        </p:spPr>
        <p:txBody>
          <a:bodyPr anchorCtr="0" anchor="t" bIns="72000" lIns="72000" spcFirstLastPara="1" rIns="72000" wrap="square" tIns="7200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259" name="Google Shape;5259;p181"/>
          <p:cNvSpPr txBox="1"/>
          <p:nvPr/>
        </p:nvSpPr>
        <p:spPr>
          <a:xfrm>
            <a:off x="3686113" y="2123704"/>
            <a:ext cx="8142092" cy="350022"/>
          </a:xfrm>
          <a:prstGeom prst="rect">
            <a:avLst/>
          </a:prstGeom>
          <a:solidFill>
            <a:schemeClr val="dk2"/>
          </a:solidFill>
          <a:ln>
            <a:noFill/>
          </a:ln>
        </p:spPr>
        <p:txBody>
          <a:bodyPr anchorCtr="0" anchor="ctr" bIns="0" lIns="72000" spcFirstLastPara="1" rIns="0" wrap="square" tIns="0">
            <a:norm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5260" name="Google Shape;5260;p181"/>
          <p:cNvSpPr txBox="1"/>
          <p:nvPr/>
        </p:nvSpPr>
        <p:spPr>
          <a:xfrm>
            <a:off x="3686113" y="2569331"/>
            <a:ext cx="8142092" cy="2095823"/>
          </a:xfrm>
          <a:prstGeom prst="rect">
            <a:avLst/>
          </a:prstGeom>
          <a:solidFill>
            <a:schemeClr val="lt2"/>
          </a:solidFill>
          <a:ln>
            <a:noFill/>
          </a:ln>
        </p:spPr>
        <p:txBody>
          <a:bodyPr anchorCtr="0" anchor="t" bIns="72000" lIns="72000" spcFirstLastPara="1" rIns="72000" wrap="square" tIns="72000">
            <a:noAutofit/>
          </a:bodyPr>
          <a:lstStyle/>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Lorem ipsum dolor sit amet, consectetur </a:t>
            </a:r>
            <a:r>
              <a:rPr lang="en-US" sz="1100">
                <a:solidFill>
                  <a:schemeClr val="dk1"/>
                </a:solidFill>
                <a:latin typeface="Montserrat"/>
                <a:ea typeface="Montserrat"/>
                <a:cs typeface="Montserrat"/>
                <a:sym typeface="Montserrat"/>
              </a:rPr>
              <a:t>adipiscing</a:t>
            </a:r>
            <a:r>
              <a:rPr lang="en-US" sz="1200">
                <a:solidFill>
                  <a:schemeClr val="dk1"/>
                </a:solidFill>
                <a:latin typeface="Montserrat"/>
                <a:ea typeface="Montserrat"/>
                <a:cs typeface="Montserrat"/>
                <a:sym typeface="Montserrat"/>
              </a:rPr>
              <a:t> elit. Ut tempor, quam et mattis pulvinar, mauris ligula suscipit arcu, sed elementum diam leo at magna. </a:t>
            </a:r>
            <a:endParaRPr sz="12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a:p>
            <a:pPr indent="-117475" lvl="0" marL="285750" marR="0" rtl="0" algn="l">
              <a:spcBef>
                <a:spcPts val="0"/>
              </a:spcBef>
              <a:spcAft>
                <a:spcPts val="0"/>
              </a:spcAft>
              <a:buClr>
                <a:schemeClr val="dk1"/>
              </a:buClr>
              <a:buSzPts val="1200"/>
              <a:buFont typeface="Arial"/>
              <a:buNone/>
            </a:pPr>
            <a:r>
              <a:t/>
            </a:r>
            <a:endParaRPr sz="1200">
              <a:solidFill>
                <a:schemeClr val="dk1"/>
              </a:solidFill>
              <a:latin typeface="Montserrat"/>
              <a:ea typeface="Montserrat"/>
              <a:cs typeface="Montserrat"/>
              <a:sym typeface="Montserrat"/>
            </a:endParaRPr>
          </a:p>
        </p:txBody>
      </p:sp>
      <p:sp>
        <p:nvSpPr>
          <p:cNvPr id="5261" name="Google Shape;5261;p181"/>
          <p:cNvSpPr txBox="1"/>
          <p:nvPr/>
        </p:nvSpPr>
        <p:spPr>
          <a:xfrm>
            <a:off x="3686113" y="4822896"/>
            <a:ext cx="8142092" cy="363738"/>
          </a:xfrm>
          <a:prstGeom prst="rect">
            <a:avLst/>
          </a:prstGeom>
          <a:solidFill>
            <a:schemeClr val="dk2"/>
          </a:solidFill>
          <a:ln>
            <a:noFill/>
          </a:ln>
        </p:spPr>
        <p:txBody>
          <a:bodyPr anchorCtr="0" anchor="ctr" bIns="0" lIns="72000" spcFirstLastPara="1" rIns="0" wrap="square" tIns="0">
            <a:norm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5262" name="Google Shape;5262;p181"/>
          <p:cNvSpPr txBox="1"/>
          <p:nvPr/>
        </p:nvSpPr>
        <p:spPr>
          <a:xfrm>
            <a:off x="3686113" y="5268523"/>
            <a:ext cx="8142092" cy="731230"/>
          </a:xfrm>
          <a:prstGeom prst="rect">
            <a:avLst/>
          </a:prstGeom>
          <a:solidFill>
            <a:schemeClr val="lt2"/>
          </a:solidFill>
          <a:ln>
            <a:noFill/>
          </a:ln>
        </p:spPr>
        <p:txBody>
          <a:bodyPr anchorCtr="0" anchor="t" bIns="72000" lIns="72000" spcFirstLastPara="1" rIns="72000" wrap="square" tIns="72000">
            <a:normAutofit fontScale="92500"/>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263" name="Google Shape;5263;p18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67" name="Shape 5267"/>
        <p:cNvGrpSpPr/>
        <p:nvPr/>
      </p:nvGrpSpPr>
      <p:grpSpPr>
        <a:xfrm>
          <a:off x="0" y="0"/>
          <a:ext cx="0" cy="0"/>
          <a:chOff x="0" y="0"/>
          <a:chExt cx="0" cy="0"/>
        </a:xfrm>
      </p:grpSpPr>
      <p:grpSp>
        <p:nvGrpSpPr>
          <p:cNvPr id="5268" name="Google Shape;5268;p182"/>
          <p:cNvGrpSpPr/>
          <p:nvPr/>
        </p:nvGrpSpPr>
        <p:grpSpPr>
          <a:xfrm>
            <a:off x="387737" y="2650840"/>
            <a:ext cx="2731383" cy="938302"/>
            <a:chOff x="387737" y="2650840"/>
            <a:chExt cx="2731383" cy="591774"/>
          </a:xfrm>
        </p:grpSpPr>
        <p:sp>
          <p:nvSpPr>
            <p:cNvPr id="5269" name="Google Shape;5269;p182"/>
            <p:cNvSpPr txBox="1"/>
            <p:nvPr/>
          </p:nvSpPr>
          <p:spPr>
            <a:xfrm>
              <a:off x="387737" y="2650840"/>
              <a:ext cx="2731383" cy="295887"/>
            </a:xfrm>
            <a:prstGeom prst="rect">
              <a:avLst/>
            </a:prstGeom>
            <a:solidFill>
              <a:srgbClr val="DBEAF6"/>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Montserrat"/>
                  <a:ea typeface="Montserrat"/>
                  <a:cs typeface="Montserrat"/>
                  <a:sym typeface="Montserrat"/>
                </a:rPr>
                <a:t>Name</a:t>
              </a:r>
              <a:endParaRPr b="1" sz="2000">
                <a:solidFill>
                  <a:schemeClr val="accent1"/>
                </a:solidFill>
                <a:latin typeface="Montserrat"/>
                <a:ea typeface="Montserrat"/>
                <a:cs typeface="Montserrat"/>
                <a:sym typeface="Montserrat"/>
              </a:endParaRPr>
            </a:p>
          </p:txBody>
        </p:sp>
        <p:sp>
          <p:nvSpPr>
            <p:cNvPr id="5270" name="Google Shape;5270;p182"/>
            <p:cNvSpPr txBox="1"/>
            <p:nvPr/>
          </p:nvSpPr>
          <p:spPr>
            <a:xfrm>
              <a:off x="387737" y="2946727"/>
              <a:ext cx="2731383"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Montserrat"/>
                  <a:ea typeface="Montserrat"/>
                  <a:cs typeface="Montserrat"/>
                  <a:sym typeface="Montserrat"/>
                </a:rPr>
                <a:t>Position</a:t>
              </a:r>
              <a:endParaRPr b="1" sz="1800">
                <a:solidFill>
                  <a:schemeClr val="accent1"/>
                </a:solidFill>
                <a:latin typeface="Montserrat"/>
                <a:ea typeface="Montserrat"/>
                <a:cs typeface="Montserrat"/>
                <a:sym typeface="Montserrat"/>
              </a:endParaRPr>
            </a:p>
          </p:txBody>
        </p:sp>
      </p:grpSp>
      <p:sp>
        <p:nvSpPr>
          <p:cNvPr id="5271" name="Google Shape;5271;p182"/>
          <p:cNvSpPr txBox="1"/>
          <p:nvPr/>
        </p:nvSpPr>
        <p:spPr>
          <a:xfrm>
            <a:off x="363795" y="3729265"/>
            <a:ext cx="2731383" cy="2095823"/>
          </a:xfrm>
          <a:prstGeom prst="rect">
            <a:avLst/>
          </a:prstGeom>
          <a:noFill/>
          <a:ln>
            <a:noFill/>
          </a:ln>
        </p:spPr>
        <p:txBody>
          <a:bodyPr anchorCtr="0" anchor="t" bIns="0" lIns="108000" spcFirstLastPara="1" rIns="0" wrap="square" tIns="0">
            <a:noAutofit/>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a:t>
            </a:r>
            <a:endParaRPr/>
          </a:p>
          <a:p>
            <a:pPr indent="-171450" lvl="0" marL="274638" marR="0" rtl="0" algn="l">
              <a:spcBef>
                <a:spcPts val="0"/>
              </a:spcBef>
              <a:spcAft>
                <a:spcPts val="0"/>
              </a:spcAft>
              <a:buClr>
                <a:schemeClr val="dk1"/>
              </a:buClr>
              <a:buSzPts val="1600"/>
              <a:buFont typeface="Arial"/>
              <a:buChar char="•"/>
            </a:pPr>
            <a:r>
              <a:rPr lang="en-US" sz="1600">
                <a:solidFill>
                  <a:schemeClr val="dk1"/>
                </a:solidFill>
                <a:latin typeface="Montserrat"/>
                <a:ea typeface="Montserrat"/>
                <a:cs typeface="Montserrat"/>
                <a:sym typeface="Montserrat"/>
              </a:rPr>
              <a:t>pulvinar, mauris ligula </a:t>
            </a:r>
            <a:endParaRPr/>
          </a:p>
          <a:p>
            <a:pPr indent="-171450" lvl="0" marL="274638" marR="0" rtl="0" algn="l">
              <a:spcBef>
                <a:spcPts val="0"/>
              </a:spcBef>
              <a:spcAft>
                <a:spcPts val="0"/>
              </a:spcAft>
              <a:buClr>
                <a:schemeClr val="dk1"/>
              </a:buClr>
              <a:buSzPts val="1600"/>
              <a:buFont typeface="Arial"/>
              <a:buChar char="•"/>
            </a:pPr>
            <a:r>
              <a:rPr lang="en-US" sz="1600">
                <a:solidFill>
                  <a:schemeClr val="dk1"/>
                </a:solidFill>
                <a:latin typeface="Montserrat"/>
                <a:ea typeface="Montserrat"/>
                <a:cs typeface="Montserrat"/>
                <a:sym typeface="Montserrat"/>
              </a:rPr>
              <a:t>suscipit arcu, sed </a:t>
            </a:r>
            <a:endParaRPr/>
          </a:p>
          <a:p>
            <a:pPr indent="-171450" lvl="0" marL="274638" marR="0" rtl="0" algn="l">
              <a:spcBef>
                <a:spcPts val="0"/>
              </a:spcBef>
              <a:spcAft>
                <a:spcPts val="0"/>
              </a:spcAft>
              <a:buClr>
                <a:schemeClr val="dk1"/>
              </a:buClr>
              <a:buSzPts val="1600"/>
              <a:buFont typeface="Arial"/>
              <a:buChar char="•"/>
            </a:pPr>
            <a:r>
              <a:rPr lang="en-US" sz="1600">
                <a:solidFill>
                  <a:schemeClr val="dk1"/>
                </a:solidFill>
                <a:latin typeface="Montserrat"/>
                <a:ea typeface="Montserrat"/>
                <a:cs typeface="Montserrat"/>
                <a:sym typeface="Montserrat"/>
              </a:rPr>
              <a:t>elementum diam</a:t>
            </a:r>
            <a:endParaRPr/>
          </a:p>
          <a:p>
            <a:pPr indent="-171450" lvl="0" marL="274638" marR="0" rtl="0" algn="l">
              <a:spcBef>
                <a:spcPts val="0"/>
              </a:spcBef>
              <a:spcAft>
                <a:spcPts val="0"/>
              </a:spcAft>
              <a:buClr>
                <a:schemeClr val="dk1"/>
              </a:buClr>
              <a:buSzPts val="1600"/>
              <a:buFont typeface="Arial"/>
              <a:buChar char="•"/>
            </a:pPr>
            <a:r>
              <a:rPr lang="en-US" sz="1600">
                <a:solidFill>
                  <a:schemeClr val="dk1"/>
                </a:solidFill>
                <a:latin typeface="Montserrat"/>
                <a:ea typeface="Montserrat"/>
                <a:cs typeface="Montserrat"/>
                <a:sym typeface="Montserrat"/>
              </a:rPr>
              <a:t>magna. Curabitur </a:t>
            </a:r>
            <a:endParaRPr/>
          </a:p>
          <a:p>
            <a:pPr indent="-171450" lvl="0" marL="274638" marR="0" rtl="0" algn="l">
              <a:spcBef>
                <a:spcPts val="0"/>
              </a:spcBef>
              <a:spcAft>
                <a:spcPts val="0"/>
              </a:spcAft>
              <a:buClr>
                <a:schemeClr val="dk1"/>
              </a:buClr>
              <a:buSzPts val="1600"/>
              <a:buFont typeface="Arial"/>
              <a:buChar char="•"/>
            </a:pPr>
            <a:r>
              <a:rPr lang="en-US" sz="1600">
                <a:solidFill>
                  <a:schemeClr val="dk1"/>
                </a:solidFill>
                <a:latin typeface="Montserrat"/>
                <a:ea typeface="Montserrat"/>
                <a:cs typeface="Montserrat"/>
                <a:sym typeface="Montserrat"/>
              </a:rPr>
              <a:t>maximus sodales</a:t>
            </a:r>
            <a:endParaRPr/>
          </a:p>
        </p:txBody>
      </p:sp>
      <p:grpSp>
        <p:nvGrpSpPr>
          <p:cNvPr id="5272" name="Google Shape;5272;p182"/>
          <p:cNvGrpSpPr/>
          <p:nvPr/>
        </p:nvGrpSpPr>
        <p:grpSpPr>
          <a:xfrm>
            <a:off x="196154" y="555025"/>
            <a:ext cx="1861246" cy="1861240"/>
            <a:chOff x="363794" y="1032912"/>
            <a:chExt cx="1411354" cy="1411350"/>
          </a:xfrm>
        </p:grpSpPr>
        <p:sp>
          <p:nvSpPr>
            <p:cNvPr id="5273" name="Google Shape;5273;p182"/>
            <p:cNvSpPr/>
            <p:nvPr/>
          </p:nvSpPr>
          <p:spPr>
            <a:xfrm>
              <a:off x="363794" y="1032912"/>
              <a:ext cx="1411354" cy="1411350"/>
            </a:xfrm>
            <a:prstGeom prst="arc">
              <a:avLst>
                <a:gd fmla="val 13281539" name="adj1"/>
                <a:gd fmla="val 8465602" name="adj2"/>
              </a:avLst>
            </a:prstGeom>
            <a:solidFill>
              <a:srgbClr val="D9D9D9"/>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274" name="Google Shape;5274;p182"/>
            <p:cNvPicPr preferRelativeResize="0"/>
            <p:nvPr/>
          </p:nvPicPr>
          <p:blipFill rotWithShape="1">
            <a:blip r:embed="rId3">
              <a:alphaModFix/>
            </a:blip>
            <a:srcRect b="46666" l="7132" r="17429" t="3046"/>
            <a:stretch/>
          </p:blipFill>
          <p:spPr>
            <a:xfrm>
              <a:off x="503919" y="1173036"/>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sp>
        <p:nvSpPr>
          <p:cNvPr id="5275" name="Google Shape;5275;p182"/>
          <p:cNvSpPr txBox="1"/>
          <p:nvPr/>
        </p:nvSpPr>
        <p:spPr>
          <a:xfrm>
            <a:off x="3686114" y="557947"/>
            <a:ext cx="3218994" cy="363738"/>
          </a:xfrm>
          <a:prstGeom prst="rect">
            <a:avLst/>
          </a:prstGeom>
          <a:solidFill>
            <a:srgbClr val="DAECF5"/>
          </a:solidFill>
          <a:ln>
            <a:noFill/>
          </a:ln>
        </p:spPr>
        <p:txBody>
          <a:bodyPr anchorCtr="0" anchor="ctr" bIns="0" lIns="7200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5276" name="Google Shape;5276;p182"/>
          <p:cNvSpPr txBox="1"/>
          <p:nvPr/>
        </p:nvSpPr>
        <p:spPr>
          <a:xfrm>
            <a:off x="3686114" y="1003574"/>
            <a:ext cx="3218994" cy="1214476"/>
          </a:xfrm>
          <a:prstGeom prst="rect">
            <a:avLst/>
          </a:prstGeom>
          <a:solidFill>
            <a:schemeClr val="lt2"/>
          </a:solidFill>
          <a:ln>
            <a:noFill/>
          </a:ln>
        </p:spPr>
        <p:txBody>
          <a:bodyPr anchorCtr="0" anchor="t" bIns="72000" lIns="72000" spcFirstLastPara="1" rIns="72000" wrap="square" tIns="72000">
            <a:normAutofit fontScale="85000" lnSpcReduction="10000"/>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277" name="Google Shape;5277;p182"/>
          <p:cNvSpPr txBox="1"/>
          <p:nvPr/>
        </p:nvSpPr>
        <p:spPr>
          <a:xfrm>
            <a:off x="3686114" y="2386747"/>
            <a:ext cx="3218994" cy="363738"/>
          </a:xfrm>
          <a:prstGeom prst="rect">
            <a:avLst/>
          </a:prstGeom>
          <a:solidFill>
            <a:srgbClr val="DAECF5"/>
          </a:solidFill>
          <a:ln>
            <a:noFill/>
          </a:ln>
        </p:spPr>
        <p:txBody>
          <a:bodyPr anchorCtr="0" anchor="ctr" bIns="0" lIns="7200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5278" name="Google Shape;5278;p182"/>
          <p:cNvSpPr txBox="1"/>
          <p:nvPr/>
        </p:nvSpPr>
        <p:spPr>
          <a:xfrm>
            <a:off x="3686114" y="2832374"/>
            <a:ext cx="3218994" cy="3248386"/>
          </a:xfrm>
          <a:prstGeom prst="rect">
            <a:avLst/>
          </a:prstGeom>
          <a:solidFill>
            <a:schemeClr val="lt2"/>
          </a:solidFill>
          <a:ln>
            <a:noFill/>
          </a:ln>
        </p:spPr>
        <p:txBody>
          <a:bodyPr anchorCtr="0" anchor="t" bIns="72000" lIns="72000" spcFirstLastPara="1" rIns="72000" wrap="square" tIns="72000">
            <a:noAutofit/>
          </a:bodyPr>
          <a:lstStyle/>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t>
            </a:r>
            <a:r>
              <a:rPr lang="en-US" sz="1050">
                <a:solidFill>
                  <a:schemeClr val="dk1"/>
                </a:solidFill>
                <a:latin typeface="Montserrat"/>
                <a:ea typeface="Montserrat"/>
                <a:cs typeface="Montserrat"/>
                <a:sym typeface="Montserrat"/>
              </a:rPr>
              <a:t>adipiscing</a:t>
            </a:r>
            <a:r>
              <a:rPr lang="en-US" sz="1100">
                <a:solidFill>
                  <a:schemeClr val="dk1"/>
                </a:solidFill>
                <a:latin typeface="Montserrat"/>
                <a:ea typeface="Montserrat"/>
                <a:cs typeface="Montserrat"/>
                <a:sym typeface="Montserrat"/>
              </a:rPr>
              <a:t> elit. Ut tempor, quam et mattis pulvinar, mauris ligula suscipit arcu, sed elementum diam leo at magna. </a:t>
            </a:r>
            <a:endParaRPr sz="11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a:t>
            </a:r>
            <a:endParaRPr sz="1100">
              <a:solidFill>
                <a:schemeClr val="dk1"/>
              </a:solidFill>
              <a:latin typeface="Montserrat"/>
              <a:ea typeface="Montserrat"/>
              <a:cs typeface="Montserrat"/>
              <a:sym typeface="Montserrat"/>
            </a:endParaRPr>
          </a:p>
        </p:txBody>
      </p:sp>
      <p:sp>
        <p:nvSpPr>
          <p:cNvPr id="5279" name="Google Shape;5279;p182"/>
          <p:cNvSpPr txBox="1"/>
          <p:nvPr/>
        </p:nvSpPr>
        <p:spPr>
          <a:xfrm>
            <a:off x="7081732" y="557947"/>
            <a:ext cx="4746473" cy="363738"/>
          </a:xfrm>
          <a:prstGeom prst="rect">
            <a:avLst/>
          </a:prstGeom>
          <a:solidFill>
            <a:srgbClr val="DAECF5"/>
          </a:solidFill>
          <a:ln>
            <a:noFill/>
          </a:ln>
        </p:spPr>
        <p:txBody>
          <a:bodyPr anchorCtr="0" anchor="ctr" bIns="0" lIns="7200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5280" name="Google Shape;5280;p182"/>
          <p:cNvSpPr txBox="1"/>
          <p:nvPr/>
        </p:nvSpPr>
        <p:spPr>
          <a:xfrm>
            <a:off x="7081732" y="1003574"/>
            <a:ext cx="4746473" cy="2307174"/>
          </a:xfrm>
          <a:prstGeom prst="rect">
            <a:avLst/>
          </a:prstGeom>
          <a:solidFill>
            <a:schemeClr val="lt2"/>
          </a:solidFill>
          <a:ln>
            <a:noFill/>
          </a:ln>
        </p:spPr>
        <p:txBody>
          <a:bodyPr anchorCtr="0" anchor="t" bIns="72000" lIns="72000" spcFirstLastPara="1" rIns="72000" wrap="square" tIns="72000">
            <a:normAutofit/>
          </a:bodyPr>
          <a:lstStyle/>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t>
            </a:r>
            <a:r>
              <a:rPr lang="en-US" sz="1050">
                <a:solidFill>
                  <a:schemeClr val="dk1"/>
                </a:solidFill>
                <a:latin typeface="Montserrat"/>
                <a:ea typeface="Montserrat"/>
                <a:cs typeface="Montserrat"/>
                <a:sym typeface="Montserrat"/>
              </a:rPr>
              <a:t>adipiscing</a:t>
            </a:r>
            <a:r>
              <a:rPr lang="en-US" sz="1100">
                <a:solidFill>
                  <a:schemeClr val="dk1"/>
                </a:solidFill>
                <a:latin typeface="Montserrat"/>
                <a:ea typeface="Montserrat"/>
                <a:cs typeface="Montserrat"/>
                <a:sym typeface="Montserrat"/>
              </a:rPr>
              <a:t> elit. Ut tempor, quam et mattis pulvinar, mauris ligula suscipit arcu, sed elementum diam leo at magna. </a:t>
            </a:r>
            <a:endParaRPr sz="11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p:txBody>
      </p:sp>
      <p:sp>
        <p:nvSpPr>
          <p:cNvPr id="5281" name="Google Shape;5281;p182"/>
          <p:cNvSpPr txBox="1"/>
          <p:nvPr/>
        </p:nvSpPr>
        <p:spPr>
          <a:xfrm>
            <a:off x="7081732" y="3470766"/>
            <a:ext cx="4746473" cy="363738"/>
          </a:xfrm>
          <a:prstGeom prst="rect">
            <a:avLst/>
          </a:prstGeom>
          <a:solidFill>
            <a:srgbClr val="DAECF5"/>
          </a:solidFill>
          <a:ln>
            <a:noFill/>
          </a:ln>
        </p:spPr>
        <p:txBody>
          <a:bodyPr anchorCtr="0" anchor="ctr" bIns="0" lIns="7200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5282" name="Google Shape;5282;p182"/>
          <p:cNvSpPr txBox="1"/>
          <p:nvPr/>
        </p:nvSpPr>
        <p:spPr>
          <a:xfrm>
            <a:off x="7081732" y="3916393"/>
            <a:ext cx="4746473" cy="731230"/>
          </a:xfrm>
          <a:prstGeom prst="rect">
            <a:avLst/>
          </a:prstGeom>
          <a:solidFill>
            <a:schemeClr val="lt2"/>
          </a:solidFill>
          <a:ln>
            <a:noFill/>
          </a:ln>
        </p:spPr>
        <p:txBody>
          <a:bodyPr anchorCtr="0" anchor="t" bIns="72000" lIns="72000" spcFirstLastPara="1" rIns="72000" wrap="square" tIns="72000">
            <a:norm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a:t>
            </a:r>
            <a:endParaRPr/>
          </a:p>
        </p:txBody>
      </p:sp>
      <p:sp>
        <p:nvSpPr>
          <p:cNvPr id="5283" name="Google Shape;5283;p182"/>
          <p:cNvSpPr txBox="1"/>
          <p:nvPr/>
        </p:nvSpPr>
        <p:spPr>
          <a:xfrm>
            <a:off x="7081732" y="4807641"/>
            <a:ext cx="4746473" cy="363738"/>
          </a:xfrm>
          <a:prstGeom prst="rect">
            <a:avLst/>
          </a:prstGeom>
          <a:solidFill>
            <a:srgbClr val="DAECF5"/>
          </a:solidFill>
          <a:ln>
            <a:noFill/>
          </a:ln>
        </p:spPr>
        <p:txBody>
          <a:bodyPr anchorCtr="0" anchor="ctr" bIns="0" lIns="7200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5284" name="Google Shape;5284;p182"/>
          <p:cNvSpPr txBox="1"/>
          <p:nvPr/>
        </p:nvSpPr>
        <p:spPr>
          <a:xfrm>
            <a:off x="7081732" y="5253267"/>
            <a:ext cx="4746473" cy="812253"/>
          </a:xfrm>
          <a:prstGeom prst="rect">
            <a:avLst/>
          </a:prstGeom>
          <a:solidFill>
            <a:schemeClr val="lt2"/>
          </a:solidFill>
          <a:ln>
            <a:noFill/>
          </a:ln>
        </p:spPr>
        <p:txBody>
          <a:bodyPr anchorCtr="0" anchor="t" bIns="72000" lIns="72000" spcFirstLastPara="1" rIns="72000" wrap="square" tIns="72000">
            <a:norm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a:t>
            </a:r>
            <a:endParaRPr/>
          </a:p>
        </p:txBody>
      </p:sp>
      <p:sp>
        <p:nvSpPr>
          <p:cNvPr id="5285" name="Google Shape;5285;p18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9" name="Shape 5289"/>
        <p:cNvGrpSpPr/>
        <p:nvPr/>
      </p:nvGrpSpPr>
      <p:grpSpPr>
        <a:xfrm>
          <a:off x="0" y="0"/>
          <a:ext cx="0" cy="0"/>
          <a:chOff x="0" y="0"/>
          <a:chExt cx="0" cy="0"/>
        </a:xfrm>
      </p:grpSpPr>
      <p:sp>
        <p:nvSpPr>
          <p:cNvPr id="5290" name="Google Shape;5290;p183"/>
          <p:cNvSpPr txBox="1"/>
          <p:nvPr/>
        </p:nvSpPr>
        <p:spPr>
          <a:xfrm>
            <a:off x="393649" y="3635578"/>
            <a:ext cx="3405838"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Montserrat"/>
                <a:ea typeface="Montserrat"/>
                <a:cs typeface="Montserrat"/>
                <a:sym typeface="Montserrat"/>
              </a:rPr>
              <a:t>Name</a:t>
            </a:r>
            <a:endParaRPr b="1" sz="1600">
              <a:solidFill>
                <a:schemeClr val="accent1"/>
              </a:solidFill>
              <a:latin typeface="Montserrat"/>
              <a:ea typeface="Montserrat"/>
              <a:cs typeface="Montserrat"/>
              <a:sym typeface="Montserrat"/>
            </a:endParaRPr>
          </a:p>
        </p:txBody>
      </p:sp>
      <p:sp>
        <p:nvSpPr>
          <p:cNvPr id="5291" name="Google Shape;5291;p183"/>
          <p:cNvSpPr txBox="1"/>
          <p:nvPr/>
        </p:nvSpPr>
        <p:spPr>
          <a:xfrm>
            <a:off x="393649" y="3931465"/>
            <a:ext cx="3405838"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Position</a:t>
            </a:r>
            <a:endParaRPr b="1" sz="1400">
              <a:solidFill>
                <a:schemeClr val="accent1"/>
              </a:solidFill>
              <a:latin typeface="Montserrat"/>
              <a:ea typeface="Montserrat"/>
              <a:cs typeface="Montserrat"/>
              <a:sym typeface="Montserrat"/>
            </a:endParaRPr>
          </a:p>
        </p:txBody>
      </p:sp>
      <p:sp>
        <p:nvSpPr>
          <p:cNvPr id="5292" name="Google Shape;5292;p183"/>
          <p:cNvSpPr txBox="1"/>
          <p:nvPr/>
        </p:nvSpPr>
        <p:spPr>
          <a:xfrm>
            <a:off x="363795" y="4253395"/>
            <a:ext cx="3405838" cy="1726422"/>
          </a:xfrm>
          <a:prstGeom prst="rect">
            <a:avLst/>
          </a:prstGeom>
          <a:noFill/>
          <a:ln>
            <a:noFill/>
          </a:ln>
        </p:spPr>
        <p:txBody>
          <a:bodyPr anchorCtr="0" anchor="t" bIns="0" lIns="10800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pulvinar, mauris ligula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suscipit arcu, sed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elementum diam leo at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magna. Curabitur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maximus sodales</a:t>
            </a:r>
            <a:endParaRPr/>
          </a:p>
        </p:txBody>
      </p:sp>
      <p:sp>
        <p:nvSpPr>
          <p:cNvPr id="5293" name="Google Shape;5293;p183"/>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sp>
        <p:nvSpPr>
          <p:cNvPr id="5294" name="Google Shape;5294;p183"/>
          <p:cNvSpPr/>
          <p:nvPr/>
        </p:nvSpPr>
        <p:spPr>
          <a:xfrm>
            <a:off x="4293352"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sp>
        <p:nvSpPr>
          <p:cNvPr id="5295" name="Google Shape;5295;p183"/>
          <p:cNvSpPr/>
          <p:nvPr/>
        </p:nvSpPr>
        <p:spPr>
          <a:xfrm>
            <a:off x="8222908"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sp>
        <p:nvSpPr>
          <p:cNvPr id="5296" name="Google Shape;5296;p18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Team Profiles (Three)</a:t>
            </a:r>
            <a:endParaRPr/>
          </a:p>
        </p:txBody>
      </p:sp>
      <p:grpSp>
        <p:nvGrpSpPr>
          <p:cNvPr id="5297" name="Google Shape;5297;p183"/>
          <p:cNvGrpSpPr/>
          <p:nvPr/>
        </p:nvGrpSpPr>
        <p:grpSpPr>
          <a:xfrm>
            <a:off x="363795" y="1285268"/>
            <a:ext cx="11434667" cy="301957"/>
            <a:chOff x="363795" y="1220318"/>
            <a:chExt cx="6593568" cy="370849"/>
          </a:xfrm>
        </p:grpSpPr>
        <p:sp>
          <p:nvSpPr>
            <p:cNvPr id="5298" name="Google Shape;5298;p183"/>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299" name="Google Shape;5299;p183"/>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pic>
        <p:nvPicPr>
          <p:cNvPr id="5300" name="Google Shape;5300;p183"/>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sp>
        <p:nvSpPr>
          <p:cNvPr id="5301" name="Google Shape;5301;p183"/>
          <p:cNvSpPr txBox="1"/>
          <p:nvPr/>
        </p:nvSpPr>
        <p:spPr>
          <a:xfrm>
            <a:off x="4393137" y="3635578"/>
            <a:ext cx="3405838"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Montserrat"/>
                <a:ea typeface="Montserrat"/>
                <a:cs typeface="Montserrat"/>
                <a:sym typeface="Montserrat"/>
              </a:rPr>
              <a:t>Name</a:t>
            </a:r>
            <a:endParaRPr/>
          </a:p>
        </p:txBody>
      </p:sp>
      <p:sp>
        <p:nvSpPr>
          <p:cNvPr id="5302" name="Google Shape;5302;p183"/>
          <p:cNvSpPr txBox="1"/>
          <p:nvPr/>
        </p:nvSpPr>
        <p:spPr>
          <a:xfrm>
            <a:off x="4393137" y="3931465"/>
            <a:ext cx="3405838"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Position</a:t>
            </a:r>
            <a:endParaRPr b="1" sz="1400">
              <a:solidFill>
                <a:schemeClr val="accent1"/>
              </a:solidFill>
              <a:latin typeface="Montserrat"/>
              <a:ea typeface="Montserrat"/>
              <a:cs typeface="Montserrat"/>
              <a:sym typeface="Montserrat"/>
            </a:endParaRPr>
          </a:p>
        </p:txBody>
      </p:sp>
      <p:sp>
        <p:nvSpPr>
          <p:cNvPr id="5303" name="Google Shape;5303;p183"/>
          <p:cNvSpPr txBox="1"/>
          <p:nvPr/>
        </p:nvSpPr>
        <p:spPr>
          <a:xfrm>
            <a:off x="4363283" y="4253395"/>
            <a:ext cx="3405838" cy="1726422"/>
          </a:xfrm>
          <a:prstGeom prst="rect">
            <a:avLst/>
          </a:prstGeom>
          <a:noFill/>
          <a:ln>
            <a:noFill/>
          </a:ln>
        </p:spPr>
        <p:txBody>
          <a:bodyPr anchorCtr="0" anchor="t" bIns="0" lIns="10800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pulvinar, mauris ligula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suscipit arcu, sed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elementum diam leo at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magna. Curabitur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maximus sodales</a:t>
            </a:r>
            <a:endParaRPr/>
          </a:p>
        </p:txBody>
      </p:sp>
      <p:sp>
        <p:nvSpPr>
          <p:cNvPr id="5304" name="Google Shape;5304;p183"/>
          <p:cNvSpPr txBox="1"/>
          <p:nvPr/>
        </p:nvSpPr>
        <p:spPr>
          <a:xfrm>
            <a:off x="8392624" y="3635578"/>
            <a:ext cx="3405838"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Montserrat"/>
                <a:ea typeface="Montserrat"/>
                <a:cs typeface="Montserrat"/>
                <a:sym typeface="Montserrat"/>
              </a:rPr>
              <a:t>Name</a:t>
            </a:r>
            <a:endParaRPr/>
          </a:p>
        </p:txBody>
      </p:sp>
      <p:sp>
        <p:nvSpPr>
          <p:cNvPr id="5305" name="Google Shape;5305;p183"/>
          <p:cNvSpPr txBox="1"/>
          <p:nvPr/>
        </p:nvSpPr>
        <p:spPr>
          <a:xfrm>
            <a:off x="8392624" y="3931465"/>
            <a:ext cx="3405838"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Position</a:t>
            </a:r>
            <a:endParaRPr b="1" sz="1400">
              <a:solidFill>
                <a:schemeClr val="accent1"/>
              </a:solidFill>
              <a:latin typeface="Montserrat"/>
              <a:ea typeface="Montserrat"/>
              <a:cs typeface="Montserrat"/>
              <a:sym typeface="Montserrat"/>
            </a:endParaRPr>
          </a:p>
        </p:txBody>
      </p:sp>
      <p:sp>
        <p:nvSpPr>
          <p:cNvPr id="5306" name="Google Shape;5306;p183"/>
          <p:cNvSpPr txBox="1"/>
          <p:nvPr/>
        </p:nvSpPr>
        <p:spPr>
          <a:xfrm>
            <a:off x="8362770" y="4253395"/>
            <a:ext cx="3405838" cy="1726422"/>
          </a:xfrm>
          <a:prstGeom prst="rect">
            <a:avLst/>
          </a:prstGeom>
          <a:noFill/>
          <a:ln>
            <a:noFill/>
          </a:ln>
        </p:spPr>
        <p:txBody>
          <a:bodyPr anchorCtr="0" anchor="t" bIns="0" lIns="10800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pulvinar, mauris ligula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suscipit arcu, sed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elementum diam leo at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magna. Curabitur </a:t>
            </a:r>
            <a:endParaRPr/>
          </a:p>
          <a:p>
            <a:pPr indent="-171450" lvl="0" marL="274638" marR="0" rtl="0" algn="l">
              <a:spcBef>
                <a:spcPts val="0"/>
              </a:spcBef>
              <a:spcAft>
                <a:spcPts val="0"/>
              </a:spcAft>
              <a:buClr>
                <a:schemeClr val="dk1"/>
              </a:buClr>
              <a:buSzPts val="1400"/>
              <a:buFont typeface="Arial"/>
              <a:buChar char="•"/>
            </a:pPr>
            <a:r>
              <a:rPr lang="en-US" sz="1400">
                <a:solidFill>
                  <a:schemeClr val="dk1"/>
                </a:solidFill>
                <a:latin typeface="Montserrat"/>
                <a:ea typeface="Montserrat"/>
                <a:cs typeface="Montserrat"/>
                <a:sym typeface="Montserrat"/>
              </a:rPr>
              <a:t>maximus sodales</a:t>
            </a:r>
            <a:endParaRPr/>
          </a:p>
        </p:txBody>
      </p:sp>
      <p:pic>
        <p:nvPicPr>
          <p:cNvPr id="5307" name="Google Shape;5307;p183"/>
          <p:cNvPicPr preferRelativeResize="0"/>
          <p:nvPr/>
        </p:nvPicPr>
        <p:blipFill rotWithShape="1">
          <a:blip r:embed="rId3">
            <a:alphaModFix/>
          </a:blip>
          <a:srcRect b="46666" l="7132" r="17429" t="3046"/>
          <a:stretch/>
        </p:blipFill>
        <p:spPr>
          <a:xfrm>
            <a:off x="4433477"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pic>
        <p:nvPicPr>
          <p:cNvPr id="5308" name="Google Shape;5308;p183"/>
          <p:cNvPicPr preferRelativeResize="0"/>
          <p:nvPr/>
        </p:nvPicPr>
        <p:blipFill rotWithShape="1">
          <a:blip r:embed="rId3">
            <a:alphaModFix/>
          </a:blip>
          <a:srcRect b="46666" l="7132" r="17429" t="3046"/>
          <a:stretch/>
        </p:blipFill>
        <p:spPr>
          <a:xfrm>
            <a:off x="8363033"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sp>
        <p:nvSpPr>
          <p:cNvPr id="5309" name="Google Shape;5309;p18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3" name="Shape 5313"/>
        <p:cNvGrpSpPr/>
        <p:nvPr/>
      </p:nvGrpSpPr>
      <p:grpSpPr>
        <a:xfrm>
          <a:off x="0" y="0"/>
          <a:ext cx="0" cy="0"/>
          <a:chOff x="0" y="0"/>
          <a:chExt cx="0" cy="0"/>
        </a:xfrm>
      </p:grpSpPr>
      <p:sp>
        <p:nvSpPr>
          <p:cNvPr id="5314" name="Google Shape;5314;p18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Team Profiles (Five)</a:t>
            </a:r>
            <a:endParaRPr/>
          </a:p>
        </p:txBody>
      </p:sp>
      <p:grpSp>
        <p:nvGrpSpPr>
          <p:cNvPr id="5315" name="Google Shape;5315;p184"/>
          <p:cNvGrpSpPr/>
          <p:nvPr/>
        </p:nvGrpSpPr>
        <p:grpSpPr>
          <a:xfrm>
            <a:off x="363795" y="1285268"/>
            <a:ext cx="11434667" cy="301957"/>
            <a:chOff x="363795" y="1220318"/>
            <a:chExt cx="6593568" cy="370849"/>
          </a:xfrm>
        </p:grpSpPr>
        <p:sp>
          <p:nvSpPr>
            <p:cNvPr id="5316" name="Google Shape;5316;p18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317" name="Google Shape;5317;p184"/>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grpSp>
        <p:nvGrpSpPr>
          <p:cNvPr id="5318" name="Google Shape;5318;p184"/>
          <p:cNvGrpSpPr/>
          <p:nvPr/>
        </p:nvGrpSpPr>
        <p:grpSpPr>
          <a:xfrm>
            <a:off x="382130" y="2164990"/>
            <a:ext cx="1264014" cy="1264010"/>
            <a:chOff x="363794" y="2017650"/>
            <a:chExt cx="1411354" cy="1411350"/>
          </a:xfrm>
        </p:grpSpPr>
        <p:sp>
          <p:nvSpPr>
            <p:cNvPr id="5319" name="Google Shape;5319;p184"/>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320" name="Google Shape;5320;p184"/>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sp>
        <p:nvSpPr>
          <p:cNvPr id="5321" name="Google Shape;5321;p184"/>
          <p:cNvSpPr txBox="1"/>
          <p:nvPr/>
        </p:nvSpPr>
        <p:spPr>
          <a:xfrm>
            <a:off x="382130" y="3635578"/>
            <a:ext cx="2091702"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322" name="Google Shape;5322;p184"/>
          <p:cNvSpPr txBox="1"/>
          <p:nvPr/>
        </p:nvSpPr>
        <p:spPr>
          <a:xfrm>
            <a:off x="382130" y="3931465"/>
            <a:ext cx="2091702"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323" name="Google Shape;5323;p184"/>
          <p:cNvSpPr txBox="1"/>
          <p:nvPr/>
        </p:nvSpPr>
        <p:spPr>
          <a:xfrm>
            <a:off x="363795" y="4253395"/>
            <a:ext cx="2091702" cy="1726422"/>
          </a:xfrm>
          <a:prstGeom prst="rect">
            <a:avLst/>
          </a:prstGeom>
          <a:noFill/>
          <a:ln>
            <a:noFill/>
          </a:ln>
        </p:spPr>
        <p:txBody>
          <a:bodyPr anchorCtr="0" anchor="t" bIns="0" lIns="108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5324" name="Google Shape;5324;p184"/>
          <p:cNvSpPr txBox="1"/>
          <p:nvPr/>
        </p:nvSpPr>
        <p:spPr>
          <a:xfrm>
            <a:off x="2713287" y="3635578"/>
            <a:ext cx="2091702"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a:p>
        </p:txBody>
      </p:sp>
      <p:sp>
        <p:nvSpPr>
          <p:cNvPr id="5325" name="Google Shape;5325;p184"/>
          <p:cNvSpPr txBox="1"/>
          <p:nvPr/>
        </p:nvSpPr>
        <p:spPr>
          <a:xfrm>
            <a:off x="2713287" y="3931465"/>
            <a:ext cx="2091702"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326" name="Google Shape;5326;p184"/>
          <p:cNvSpPr txBox="1"/>
          <p:nvPr/>
        </p:nvSpPr>
        <p:spPr>
          <a:xfrm>
            <a:off x="2694952" y="4253395"/>
            <a:ext cx="2091702" cy="1726422"/>
          </a:xfrm>
          <a:prstGeom prst="rect">
            <a:avLst/>
          </a:prstGeom>
          <a:noFill/>
          <a:ln>
            <a:noFill/>
          </a:ln>
        </p:spPr>
        <p:txBody>
          <a:bodyPr anchorCtr="0" anchor="t" bIns="0" lIns="108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5327" name="Google Shape;5327;p184"/>
          <p:cNvSpPr txBox="1"/>
          <p:nvPr/>
        </p:nvSpPr>
        <p:spPr>
          <a:xfrm>
            <a:off x="5044444" y="3635578"/>
            <a:ext cx="2091702"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a:p>
        </p:txBody>
      </p:sp>
      <p:sp>
        <p:nvSpPr>
          <p:cNvPr id="5328" name="Google Shape;5328;p184"/>
          <p:cNvSpPr txBox="1"/>
          <p:nvPr/>
        </p:nvSpPr>
        <p:spPr>
          <a:xfrm>
            <a:off x="5044444" y="3931465"/>
            <a:ext cx="2091702"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329" name="Google Shape;5329;p184"/>
          <p:cNvSpPr txBox="1"/>
          <p:nvPr/>
        </p:nvSpPr>
        <p:spPr>
          <a:xfrm>
            <a:off x="5026109" y="4253395"/>
            <a:ext cx="2091702" cy="1726422"/>
          </a:xfrm>
          <a:prstGeom prst="rect">
            <a:avLst/>
          </a:prstGeom>
          <a:noFill/>
          <a:ln>
            <a:noFill/>
          </a:ln>
        </p:spPr>
        <p:txBody>
          <a:bodyPr anchorCtr="0" anchor="t" bIns="0" lIns="108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5330" name="Google Shape;5330;p184"/>
          <p:cNvSpPr txBox="1"/>
          <p:nvPr/>
        </p:nvSpPr>
        <p:spPr>
          <a:xfrm>
            <a:off x="7375601" y="3635578"/>
            <a:ext cx="2091702"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a:p>
        </p:txBody>
      </p:sp>
      <p:sp>
        <p:nvSpPr>
          <p:cNvPr id="5331" name="Google Shape;5331;p184"/>
          <p:cNvSpPr txBox="1"/>
          <p:nvPr/>
        </p:nvSpPr>
        <p:spPr>
          <a:xfrm>
            <a:off x="7375601" y="3931465"/>
            <a:ext cx="2091702"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332" name="Google Shape;5332;p184"/>
          <p:cNvSpPr txBox="1"/>
          <p:nvPr/>
        </p:nvSpPr>
        <p:spPr>
          <a:xfrm>
            <a:off x="7357266" y="4253395"/>
            <a:ext cx="2091702" cy="1726422"/>
          </a:xfrm>
          <a:prstGeom prst="rect">
            <a:avLst/>
          </a:prstGeom>
          <a:noFill/>
          <a:ln>
            <a:noFill/>
          </a:ln>
        </p:spPr>
        <p:txBody>
          <a:bodyPr anchorCtr="0" anchor="t" bIns="0" lIns="108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5333" name="Google Shape;5333;p184"/>
          <p:cNvSpPr txBox="1"/>
          <p:nvPr/>
        </p:nvSpPr>
        <p:spPr>
          <a:xfrm>
            <a:off x="9706760" y="3635578"/>
            <a:ext cx="2091702"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a:p>
        </p:txBody>
      </p:sp>
      <p:sp>
        <p:nvSpPr>
          <p:cNvPr id="5334" name="Google Shape;5334;p184"/>
          <p:cNvSpPr txBox="1"/>
          <p:nvPr/>
        </p:nvSpPr>
        <p:spPr>
          <a:xfrm>
            <a:off x="9706760" y="3931465"/>
            <a:ext cx="2091702"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335" name="Google Shape;5335;p184"/>
          <p:cNvSpPr txBox="1"/>
          <p:nvPr/>
        </p:nvSpPr>
        <p:spPr>
          <a:xfrm>
            <a:off x="9688425" y="4253395"/>
            <a:ext cx="2091702" cy="1726422"/>
          </a:xfrm>
          <a:prstGeom prst="rect">
            <a:avLst/>
          </a:prstGeom>
          <a:noFill/>
          <a:ln>
            <a:noFill/>
          </a:ln>
        </p:spPr>
        <p:txBody>
          <a:bodyPr anchorCtr="0" anchor="t" bIns="0" lIns="108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274638"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grpSp>
        <p:nvGrpSpPr>
          <p:cNvPr id="5336" name="Google Shape;5336;p184"/>
          <p:cNvGrpSpPr/>
          <p:nvPr/>
        </p:nvGrpSpPr>
        <p:grpSpPr>
          <a:xfrm>
            <a:off x="2713287" y="2164990"/>
            <a:ext cx="1264014" cy="1264010"/>
            <a:chOff x="363794" y="2017650"/>
            <a:chExt cx="1411354" cy="1411350"/>
          </a:xfrm>
        </p:grpSpPr>
        <p:sp>
          <p:nvSpPr>
            <p:cNvPr id="5337" name="Google Shape;5337;p184"/>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338" name="Google Shape;5338;p184"/>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339" name="Google Shape;5339;p184"/>
          <p:cNvGrpSpPr/>
          <p:nvPr/>
        </p:nvGrpSpPr>
        <p:grpSpPr>
          <a:xfrm>
            <a:off x="5044444" y="2164990"/>
            <a:ext cx="1264014" cy="1264010"/>
            <a:chOff x="363794" y="2017650"/>
            <a:chExt cx="1411354" cy="1411350"/>
          </a:xfrm>
        </p:grpSpPr>
        <p:sp>
          <p:nvSpPr>
            <p:cNvPr id="5340" name="Google Shape;5340;p184"/>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341" name="Google Shape;5341;p184"/>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342" name="Google Shape;5342;p184"/>
          <p:cNvGrpSpPr/>
          <p:nvPr/>
        </p:nvGrpSpPr>
        <p:grpSpPr>
          <a:xfrm>
            <a:off x="7375602" y="2164990"/>
            <a:ext cx="1264014" cy="1264010"/>
            <a:chOff x="363794" y="2017650"/>
            <a:chExt cx="1411354" cy="1411350"/>
          </a:xfrm>
        </p:grpSpPr>
        <p:sp>
          <p:nvSpPr>
            <p:cNvPr id="5343" name="Google Shape;5343;p184"/>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344" name="Google Shape;5344;p184"/>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345" name="Google Shape;5345;p184"/>
          <p:cNvGrpSpPr/>
          <p:nvPr/>
        </p:nvGrpSpPr>
        <p:grpSpPr>
          <a:xfrm>
            <a:off x="9706760" y="2164990"/>
            <a:ext cx="1264014" cy="1264010"/>
            <a:chOff x="363794" y="2017650"/>
            <a:chExt cx="1411354" cy="1411350"/>
          </a:xfrm>
        </p:grpSpPr>
        <p:sp>
          <p:nvSpPr>
            <p:cNvPr id="5346" name="Google Shape;5346;p184"/>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347" name="Google Shape;5347;p184"/>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sp>
        <p:nvSpPr>
          <p:cNvPr id="5348" name="Google Shape;5348;p18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2" name="Shape 5352"/>
        <p:cNvGrpSpPr/>
        <p:nvPr/>
      </p:nvGrpSpPr>
      <p:grpSpPr>
        <a:xfrm>
          <a:off x="0" y="0"/>
          <a:ext cx="0" cy="0"/>
          <a:chOff x="0" y="0"/>
          <a:chExt cx="0" cy="0"/>
        </a:xfrm>
      </p:grpSpPr>
      <p:sp>
        <p:nvSpPr>
          <p:cNvPr id="5353" name="Google Shape;5353;p18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Team Grid (Six)</a:t>
            </a:r>
            <a:endParaRPr/>
          </a:p>
        </p:txBody>
      </p:sp>
      <p:grpSp>
        <p:nvGrpSpPr>
          <p:cNvPr id="5354" name="Google Shape;5354;p185"/>
          <p:cNvGrpSpPr/>
          <p:nvPr/>
        </p:nvGrpSpPr>
        <p:grpSpPr>
          <a:xfrm>
            <a:off x="382130" y="2466894"/>
            <a:ext cx="1264014" cy="1264010"/>
            <a:chOff x="363794" y="2017650"/>
            <a:chExt cx="1411354" cy="1411350"/>
          </a:xfrm>
        </p:grpSpPr>
        <p:sp>
          <p:nvSpPr>
            <p:cNvPr id="5355" name="Google Shape;5355;p185"/>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356" name="Google Shape;5356;p185"/>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357" name="Google Shape;5357;p185"/>
          <p:cNvGrpSpPr/>
          <p:nvPr/>
        </p:nvGrpSpPr>
        <p:grpSpPr>
          <a:xfrm>
            <a:off x="1771640" y="2497579"/>
            <a:ext cx="2110037" cy="1202640"/>
            <a:chOff x="1771640" y="2251433"/>
            <a:chExt cx="2110037" cy="1202640"/>
          </a:xfrm>
        </p:grpSpPr>
        <p:sp>
          <p:nvSpPr>
            <p:cNvPr id="5358" name="Google Shape;5358;p185"/>
            <p:cNvSpPr txBox="1"/>
            <p:nvPr/>
          </p:nvSpPr>
          <p:spPr>
            <a:xfrm>
              <a:off x="1789975" y="2251433"/>
              <a:ext cx="2091702"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359" name="Google Shape;5359;p185"/>
            <p:cNvSpPr txBox="1"/>
            <p:nvPr/>
          </p:nvSpPr>
          <p:spPr>
            <a:xfrm>
              <a:off x="1789975" y="2547320"/>
              <a:ext cx="2091702"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lang="en-US" sz="1200">
                  <a:solidFill>
                    <a:schemeClr val="dk1"/>
                  </a:solidFill>
                  <a:latin typeface="Montserrat"/>
                  <a:ea typeface="Montserrat"/>
                  <a:cs typeface="Montserrat"/>
                  <a:sym typeface="Montserrat"/>
                </a:rPr>
                <a:t>Position</a:t>
              </a:r>
              <a:endParaRPr sz="1200">
                <a:solidFill>
                  <a:schemeClr val="accent1"/>
                </a:solidFill>
                <a:latin typeface="Montserrat"/>
                <a:ea typeface="Montserrat"/>
                <a:cs typeface="Montserrat"/>
                <a:sym typeface="Montserrat"/>
              </a:endParaRPr>
            </a:p>
          </p:txBody>
        </p:sp>
        <p:sp>
          <p:nvSpPr>
            <p:cNvPr id="5360" name="Google Shape;5360;p185"/>
            <p:cNvSpPr txBox="1"/>
            <p:nvPr/>
          </p:nvSpPr>
          <p:spPr>
            <a:xfrm>
              <a:off x="1771640" y="2869250"/>
              <a:ext cx="2091702" cy="584823"/>
            </a:xfrm>
            <a:prstGeom prst="rect">
              <a:avLst/>
            </a:prstGeom>
            <a:noFill/>
            <a:ln>
              <a:noFill/>
            </a:ln>
          </p:spPr>
          <p:txBody>
            <a:bodyPr anchorCtr="0" anchor="t" bIns="0" lIns="108000" spcFirstLastPara="1" rIns="0" wrap="square" tIns="0">
              <a:noAutofit/>
            </a:bodyPr>
            <a:lstStyle/>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a:t>
              </a:r>
              <a:endParaRPr/>
            </a:p>
          </p:txBody>
        </p:sp>
      </p:grpSp>
      <p:grpSp>
        <p:nvGrpSpPr>
          <p:cNvPr id="5361" name="Google Shape;5361;p185"/>
          <p:cNvGrpSpPr/>
          <p:nvPr/>
        </p:nvGrpSpPr>
        <p:grpSpPr>
          <a:xfrm>
            <a:off x="382130" y="4492902"/>
            <a:ext cx="1264014" cy="1264010"/>
            <a:chOff x="363794" y="2017650"/>
            <a:chExt cx="1411354" cy="1411350"/>
          </a:xfrm>
        </p:grpSpPr>
        <p:sp>
          <p:nvSpPr>
            <p:cNvPr id="5362" name="Google Shape;5362;p185"/>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363" name="Google Shape;5363;p185"/>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364" name="Google Shape;5364;p185"/>
          <p:cNvGrpSpPr/>
          <p:nvPr/>
        </p:nvGrpSpPr>
        <p:grpSpPr>
          <a:xfrm>
            <a:off x="1771640" y="4523587"/>
            <a:ext cx="2110037" cy="1202640"/>
            <a:chOff x="1771640" y="2251433"/>
            <a:chExt cx="2110037" cy="1202640"/>
          </a:xfrm>
        </p:grpSpPr>
        <p:sp>
          <p:nvSpPr>
            <p:cNvPr id="5365" name="Google Shape;5365;p185"/>
            <p:cNvSpPr txBox="1"/>
            <p:nvPr/>
          </p:nvSpPr>
          <p:spPr>
            <a:xfrm>
              <a:off x="1789975" y="2251433"/>
              <a:ext cx="2091702"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366" name="Google Shape;5366;p185"/>
            <p:cNvSpPr txBox="1"/>
            <p:nvPr/>
          </p:nvSpPr>
          <p:spPr>
            <a:xfrm>
              <a:off x="1789975" y="2547320"/>
              <a:ext cx="2091702"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lang="en-US" sz="1200">
                  <a:solidFill>
                    <a:schemeClr val="dk1"/>
                  </a:solidFill>
                  <a:latin typeface="Montserrat"/>
                  <a:ea typeface="Montserrat"/>
                  <a:cs typeface="Montserrat"/>
                  <a:sym typeface="Montserrat"/>
                </a:rPr>
                <a:t>Position</a:t>
              </a:r>
              <a:endParaRPr sz="1200">
                <a:solidFill>
                  <a:schemeClr val="accent1"/>
                </a:solidFill>
                <a:latin typeface="Montserrat"/>
                <a:ea typeface="Montserrat"/>
                <a:cs typeface="Montserrat"/>
                <a:sym typeface="Montserrat"/>
              </a:endParaRPr>
            </a:p>
          </p:txBody>
        </p:sp>
        <p:sp>
          <p:nvSpPr>
            <p:cNvPr id="5367" name="Google Shape;5367;p185"/>
            <p:cNvSpPr txBox="1"/>
            <p:nvPr/>
          </p:nvSpPr>
          <p:spPr>
            <a:xfrm>
              <a:off x="1771640" y="2869250"/>
              <a:ext cx="2091702" cy="584823"/>
            </a:xfrm>
            <a:prstGeom prst="rect">
              <a:avLst/>
            </a:prstGeom>
            <a:noFill/>
            <a:ln>
              <a:noFill/>
            </a:ln>
          </p:spPr>
          <p:txBody>
            <a:bodyPr anchorCtr="0" anchor="t" bIns="0" lIns="108000" spcFirstLastPara="1" rIns="0" wrap="square" tIns="0">
              <a:noAutofit/>
            </a:bodyPr>
            <a:lstStyle/>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a:t>
              </a:r>
              <a:endParaRPr/>
            </a:p>
          </p:txBody>
        </p:sp>
      </p:grpSp>
      <p:grpSp>
        <p:nvGrpSpPr>
          <p:cNvPr id="5368" name="Google Shape;5368;p185"/>
          <p:cNvGrpSpPr/>
          <p:nvPr/>
        </p:nvGrpSpPr>
        <p:grpSpPr>
          <a:xfrm>
            <a:off x="4340523" y="2466894"/>
            <a:ext cx="1264014" cy="1264010"/>
            <a:chOff x="363794" y="2017650"/>
            <a:chExt cx="1411354" cy="1411350"/>
          </a:xfrm>
        </p:grpSpPr>
        <p:sp>
          <p:nvSpPr>
            <p:cNvPr id="5369" name="Google Shape;5369;p185"/>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370" name="Google Shape;5370;p185"/>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371" name="Google Shape;5371;p185"/>
          <p:cNvGrpSpPr/>
          <p:nvPr/>
        </p:nvGrpSpPr>
        <p:grpSpPr>
          <a:xfrm>
            <a:off x="5730033" y="2497579"/>
            <a:ext cx="2110037" cy="1202640"/>
            <a:chOff x="1771640" y="2251433"/>
            <a:chExt cx="2110037" cy="1202640"/>
          </a:xfrm>
        </p:grpSpPr>
        <p:sp>
          <p:nvSpPr>
            <p:cNvPr id="5372" name="Google Shape;5372;p185"/>
            <p:cNvSpPr txBox="1"/>
            <p:nvPr/>
          </p:nvSpPr>
          <p:spPr>
            <a:xfrm>
              <a:off x="1789975" y="2251433"/>
              <a:ext cx="2091702"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373" name="Google Shape;5373;p185"/>
            <p:cNvSpPr txBox="1"/>
            <p:nvPr/>
          </p:nvSpPr>
          <p:spPr>
            <a:xfrm>
              <a:off x="1789975" y="2547320"/>
              <a:ext cx="2091702"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lang="en-US" sz="1200">
                  <a:solidFill>
                    <a:schemeClr val="dk1"/>
                  </a:solidFill>
                  <a:latin typeface="Montserrat"/>
                  <a:ea typeface="Montserrat"/>
                  <a:cs typeface="Montserrat"/>
                  <a:sym typeface="Montserrat"/>
                </a:rPr>
                <a:t>Position</a:t>
              </a:r>
              <a:endParaRPr sz="1200">
                <a:solidFill>
                  <a:schemeClr val="accent1"/>
                </a:solidFill>
                <a:latin typeface="Montserrat"/>
                <a:ea typeface="Montserrat"/>
                <a:cs typeface="Montserrat"/>
                <a:sym typeface="Montserrat"/>
              </a:endParaRPr>
            </a:p>
          </p:txBody>
        </p:sp>
        <p:sp>
          <p:nvSpPr>
            <p:cNvPr id="5374" name="Google Shape;5374;p185"/>
            <p:cNvSpPr txBox="1"/>
            <p:nvPr/>
          </p:nvSpPr>
          <p:spPr>
            <a:xfrm>
              <a:off x="1771640" y="2869250"/>
              <a:ext cx="2091702" cy="584823"/>
            </a:xfrm>
            <a:prstGeom prst="rect">
              <a:avLst/>
            </a:prstGeom>
            <a:noFill/>
            <a:ln>
              <a:noFill/>
            </a:ln>
          </p:spPr>
          <p:txBody>
            <a:bodyPr anchorCtr="0" anchor="t" bIns="0" lIns="108000" spcFirstLastPara="1" rIns="0" wrap="square" tIns="0">
              <a:noAutofit/>
            </a:bodyPr>
            <a:lstStyle/>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a:t>
              </a:r>
              <a:endParaRPr/>
            </a:p>
          </p:txBody>
        </p:sp>
      </p:grpSp>
      <p:grpSp>
        <p:nvGrpSpPr>
          <p:cNvPr id="5375" name="Google Shape;5375;p185"/>
          <p:cNvGrpSpPr/>
          <p:nvPr/>
        </p:nvGrpSpPr>
        <p:grpSpPr>
          <a:xfrm>
            <a:off x="4340523" y="4492902"/>
            <a:ext cx="1264014" cy="1264010"/>
            <a:chOff x="363794" y="2017650"/>
            <a:chExt cx="1411354" cy="1411350"/>
          </a:xfrm>
        </p:grpSpPr>
        <p:sp>
          <p:nvSpPr>
            <p:cNvPr id="5376" name="Google Shape;5376;p185"/>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377" name="Google Shape;5377;p185"/>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378" name="Google Shape;5378;p185"/>
          <p:cNvGrpSpPr/>
          <p:nvPr/>
        </p:nvGrpSpPr>
        <p:grpSpPr>
          <a:xfrm>
            <a:off x="5730033" y="4523587"/>
            <a:ext cx="2110037" cy="1202640"/>
            <a:chOff x="1771640" y="2251433"/>
            <a:chExt cx="2110037" cy="1202640"/>
          </a:xfrm>
        </p:grpSpPr>
        <p:sp>
          <p:nvSpPr>
            <p:cNvPr id="5379" name="Google Shape;5379;p185"/>
            <p:cNvSpPr txBox="1"/>
            <p:nvPr/>
          </p:nvSpPr>
          <p:spPr>
            <a:xfrm>
              <a:off x="1789975" y="2251433"/>
              <a:ext cx="2091702"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380" name="Google Shape;5380;p185"/>
            <p:cNvSpPr txBox="1"/>
            <p:nvPr/>
          </p:nvSpPr>
          <p:spPr>
            <a:xfrm>
              <a:off x="1789975" y="2547320"/>
              <a:ext cx="2091702"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lang="en-US" sz="1200">
                  <a:solidFill>
                    <a:schemeClr val="dk1"/>
                  </a:solidFill>
                  <a:latin typeface="Montserrat"/>
                  <a:ea typeface="Montserrat"/>
                  <a:cs typeface="Montserrat"/>
                  <a:sym typeface="Montserrat"/>
                </a:rPr>
                <a:t>Position</a:t>
              </a:r>
              <a:endParaRPr sz="1200">
                <a:solidFill>
                  <a:schemeClr val="accent1"/>
                </a:solidFill>
                <a:latin typeface="Montserrat"/>
                <a:ea typeface="Montserrat"/>
                <a:cs typeface="Montserrat"/>
                <a:sym typeface="Montserrat"/>
              </a:endParaRPr>
            </a:p>
          </p:txBody>
        </p:sp>
        <p:sp>
          <p:nvSpPr>
            <p:cNvPr id="5381" name="Google Shape;5381;p185"/>
            <p:cNvSpPr txBox="1"/>
            <p:nvPr/>
          </p:nvSpPr>
          <p:spPr>
            <a:xfrm>
              <a:off x="1771640" y="2869250"/>
              <a:ext cx="2091702" cy="584823"/>
            </a:xfrm>
            <a:prstGeom prst="rect">
              <a:avLst/>
            </a:prstGeom>
            <a:noFill/>
            <a:ln>
              <a:noFill/>
            </a:ln>
          </p:spPr>
          <p:txBody>
            <a:bodyPr anchorCtr="0" anchor="t" bIns="0" lIns="108000" spcFirstLastPara="1" rIns="0" wrap="square" tIns="0">
              <a:noAutofit/>
            </a:bodyPr>
            <a:lstStyle/>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a:t>
              </a:r>
              <a:endParaRPr/>
            </a:p>
          </p:txBody>
        </p:sp>
      </p:grpSp>
      <p:grpSp>
        <p:nvGrpSpPr>
          <p:cNvPr id="5382" name="Google Shape;5382;p185"/>
          <p:cNvGrpSpPr/>
          <p:nvPr/>
        </p:nvGrpSpPr>
        <p:grpSpPr>
          <a:xfrm>
            <a:off x="8298915" y="2466894"/>
            <a:ext cx="1264014" cy="1264010"/>
            <a:chOff x="363794" y="2017650"/>
            <a:chExt cx="1411354" cy="1411350"/>
          </a:xfrm>
        </p:grpSpPr>
        <p:sp>
          <p:nvSpPr>
            <p:cNvPr id="5383" name="Google Shape;5383;p185"/>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384" name="Google Shape;5384;p185"/>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385" name="Google Shape;5385;p185"/>
          <p:cNvGrpSpPr/>
          <p:nvPr/>
        </p:nvGrpSpPr>
        <p:grpSpPr>
          <a:xfrm>
            <a:off x="9688425" y="2497579"/>
            <a:ext cx="2110037" cy="1202640"/>
            <a:chOff x="1771640" y="2251433"/>
            <a:chExt cx="2110037" cy="1202640"/>
          </a:xfrm>
        </p:grpSpPr>
        <p:sp>
          <p:nvSpPr>
            <p:cNvPr id="5386" name="Google Shape;5386;p185"/>
            <p:cNvSpPr txBox="1"/>
            <p:nvPr/>
          </p:nvSpPr>
          <p:spPr>
            <a:xfrm>
              <a:off x="1789975" y="2251433"/>
              <a:ext cx="2091702"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387" name="Google Shape;5387;p185"/>
            <p:cNvSpPr txBox="1"/>
            <p:nvPr/>
          </p:nvSpPr>
          <p:spPr>
            <a:xfrm>
              <a:off x="1789975" y="2547320"/>
              <a:ext cx="2091702"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lang="en-US" sz="1200">
                  <a:solidFill>
                    <a:schemeClr val="dk1"/>
                  </a:solidFill>
                  <a:latin typeface="Montserrat"/>
                  <a:ea typeface="Montserrat"/>
                  <a:cs typeface="Montserrat"/>
                  <a:sym typeface="Montserrat"/>
                </a:rPr>
                <a:t>Position</a:t>
              </a:r>
              <a:endParaRPr sz="1200">
                <a:solidFill>
                  <a:schemeClr val="accent1"/>
                </a:solidFill>
                <a:latin typeface="Montserrat"/>
                <a:ea typeface="Montserrat"/>
                <a:cs typeface="Montserrat"/>
                <a:sym typeface="Montserrat"/>
              </a:endParaRPr>
            </a:p>
          </p:txBody>
        </p:sp>
        <p:sp>
          <p:nvSpPr>
            <p:cNvPr id="5388" name="Google Shape;5388;p185"/>
            <p:cNvSpPr txBox="1"/>
            <p:nvPr/>
          </p:nvSpPr>
          <p:spPr>
            <a:xfrm>
              <a:off x="1771640" y="2869250"/>
              <a:ext cx="2091702" cy="584823"/>
            </a:xfrm>
            <a:prstGeom prst="rect">
              <a:avLst/>
            </a:prstGeom>
            <a:noFill/>
            <a:ln>
              <a:noFill/>
            </a:ln>
          </p:spPr>
          <p:txBody>
            <a:bodyPr anchorCtr="0" anchor="t" bIns="0" lIns="108000" spcFirstLastPara="1" rIns="0" wrap="square" tIns="0">
              <a:noAutofit/>
            </a:bodyPr>
            <a:lstStyle/>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a:t>
              </a:r>
              <a:endParaRPr/>
            </a:p>
          </p:txBody>
        </p:sp>
      </p:grpSp>
      <p:grpSp>
        <p:nvGrpSpPr>
          <p:cNvPr id="5389" name="Google Shape;5389;p185"/>
          <p:cNvGrpSpPr/>
          <p:nvPr/>
        </p:nvGrpSpPr>
        <p:grpSpPr>
          <a:xfrm>
            <a:off x="8298915" y="4492902"/>
            <a:ext cx="1264014" cy="1264010"/>
            <a:chOff x="363794" y="2017650"/>
            <a:chExt cx="1411354" cy="1411350"/>
          </a:xfrm>
        </p:grpSpPr>
        <p:sp>
          <p:nvSpPr>
            <p:cNvPr id="5390" name="Google Shape;5390;p185"/>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391" name="Google Shape;5391;p185"/>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392" name="Google Shape;5392;p185"/>
          <p:cNvGrpSpPr/>
          <p:nvPr/>
        </p:nvGrpSpPr>
        <p:grpSpPr>
          <a:xfrm>
            <a:off x="9688425" y="4523587"/>
            <a:ext cx="2110037" cy="1202640"/>
            <a:chOff x="1771640" y="2251433"/>
            <a:chExt cx="2110037" cy="1202640"/>
          </a:xfrm>
        </p:grpSpPr>
        <p:sp>
          <p:nvSpPr>
            <p:cNvPr id="5393" name="Google Shape;5393;p185"/>
            <p:cNvSpPr txBox="1"/>
            <p:nvPr/>
          </p:nvSpPr>
          <p:spPr>
            <a:xfrm>
              <a:off x="1789975" y="2251433"/>
              <a:ext cx="2091702"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394" name="Google Shape;5394;p185"/>
            <p:cNvSpPr txBox="1"/>
            <p:nvPr/>
          </p:nvSpPr>
          <p:spPr>
            <a:xfrm>
              <a:off x="1789975" y="2547320"/>
              <a:ext cx="2091702" cy="295887"/>
            </a:xfrm>
            <a:prstGeom prst="rect">
              <a:avLst/>
            </a:prstGeom>
            <a:noFill/>
            <a:ln>
              <a:noFill/>
            </a:ln>
          </p:spPr>
          <p:txBody>
            <a:bodyPr anchorCtr="0" anchor="ctr" bIns="0" lIns="10800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lang="en-US" sz="1200">
                  <a:solidFill>
                    <a:schemeClr val="dk1"/>
                  </a:solidFill>
                  <a:latin typeface="Montserrat"/>
                  <a:ea typeface="Montserrat"/>
                  <a:cs typeface="Montserrat"/>
                  <a:sym typeface="Montserrat"/>
                </a:rPr>
                <a:t>Position</a:t>
              </a:r>
              <a:endParaRPr sz="1200">
                <a:solidFill>
                  <a:schemeClr val="accent1"/>
                </a:solidFill>
                <a:latin typeface="Montserrat"/>
                <a:ea typeface="Montserrat"/>
                <a:cs typeface="Montserrat"/>
                <a:sym typeface="Montserrat"/>
              </a:endParaRPr>
            </a:p>
          </p:txBody>
        </p:sp>
        <p:sp>
          <p:nvSpPr>
            <p:cNvPr id="5395" name="Google Shape;5395;p185"/>
            <p:cNvSpPr txBox="1"/>
            <p:nvPr/>
          </p:nvSpPr>
          <p:spPr>
            <a:xfrm>
              <a:off x="1771640" y="2869250"/>
              <a:ext cx="2091702" cy="584823"/>
            </a:xfrm>
            <a:prstGeom prst="rect">
              <a:avLst/>
            </a:prstGeom>
            <a:noFill/>
            <a:ln>
              <a:noFill/>
            </a:ln>
          </p:spPr>
          <p:txBody>
            <a:bodyPr anchorCtr="0" anchor="t" bIns="0" lIns="108000" spcFirstLastPara="1" rIns="0" wrap="square" tIns="0">
              <a:noAutofit/>
            </a:bodyPr>
            <a:lstStyle/>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a:t>
              </a:r>
              <a:endParaRPr/>
            </a:p>
          </p:txBody>
        </p:sp>
      </p:grpSp>
      <p:grpSp>
        <p:nvGrpSpPr>
          <p:cNvPr id="5396" name="Google Shape;5396;p185"/>
          <p:cNvGrpSpPr/>
          <p:nvPr/>
        </p:nvGrpSpPr>
        <p:grpSpPr>
          <a:xfrm>
            <a:off x="363795" y="1336068"/>
            <a:ext cx="11434667" cy="301957"/>
            <a:chOff x="363795" y="1220318"/>
            <a:chExt cx="6593568" cy="370849"/>
          </a:xfrm>
        </p:grpSpPr>
        <p:sp>
          <p:nvSpPr>
            <p:cNvPr id="5397" name="Google Shape;5397;p185"/>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398" name="Google Shape;5398;p185"/>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399" name="Google Shape;5399;p185"/>
          <p:cNvSpPr txBox="1"/>
          <p:nvPr/>
        </p:nvSpPr>
        <p:spPr>
          <a:xfrm>
            <a:off x="359704" y="1691280"/>
            <a:ext cx="11434666" cy="280901"/>
          </a:xfrm>
          <a:prstGeom prst="rect">
            <a:avLst/>
          </a:prstGeom>
          <a:noFill/>
          <a:ln>
            <a:noFill/>
          </a:ln>
        </p:spPr>
        <p:txBody>
          <a:bodyPr anchorCtr="0" anchor="t" bIns="27425" lIns="27425" spcFirstLastPara="1" rIns="27425" wrap="square" tIns="27425">
            <a:normAutofit fontScale="77500" lnSpcReduction="20000"/>
          </a:bodyPr>
          <a:lstStyle/>
          <a:p>
            <a:pPr indent="-68898"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5400" name="Google Shape;5400;p18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04" name="Shape 5404"/>
        <p:cNvGrpSpPr/>
        <p:nvPr/>
      </p:nvGrpSpPr>
      <p:grpSpPr>
        <a:xfrm>
          <a:off x="0" y="0"/>
          <a:ext cx="0" cy="0"/>
          <a:chOff x="0" y="0"/>
          <a:chExt cx="0" cy="0"/>
        </a:xfrm>
      </p:grpSpPr>
      <p:sp>
        <p:nvSpPr>
          <p:cNvPr id="5405" name="Google Shape;5405;p18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Team Grid (Ten)</a:t>
            </a:r>
            <a:endParaRPr/>
          </a:p>
        </p:txBody>
      </p:sp>
      <p:grpSp>
        <p:nvGrpSpPr>
          <p:cNvPr id="5406" name="Google Shape;5406;p186"/>
          <p:cNvGrpSpPr/>
          <p:nvPr/>
        </p:nvGrpSpPr>
        <p:grpSpPr>
          <a:xfrm>
            <a:off x="992707" y="2128083"/>
            <a:ext cx="775505" cy="775502"/>
            <a:chOff x="363794" y="2017650"/>
            <a:chExt cx="1411354" cy="1411350"/>
          </a:xfrm>
        </p:grpSpPr>
        <p:sp>
          <p:nvSpPr>
            <p:cNvPr id="5407" name="Google Shape;5407;p186"/>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408" name="Google Shape;5408;p186"/>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sp>
        <p:nvSpPr>
          <p:cNvPr id="5409" name="Google Shape;5409;p186"/>
          <p:cNvSpPr txBox="1"/>
          <p:nvPr/>
        </p:nvSpPr>
        <p:spPr>
          <a:xfrm>
            <a:off x="359705" y="3008470"/>
            <a:ext cx="2041509"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410" name="Google Shape;5410;p186"/>
          <p:cNvSpPr txBox="1"/>
          <p:nvPr/>
        </p:nvSpPr>
        <p:spPr>
          <a:xfrm>
            <a:off x="359705" y="3304357"/>
            <a:ext cx="2041509" cy="295887"/>
          </a:xfrm>
          <a:prstGeom prst="rect">
            <a:avLst/>
          </a:prstGeom>
          <a:no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411" name="Google Shape;5411;p186"/>
          <p:cNvSpPr txBox="1"/>
          <p:nvPr/>
        </p:nvSpPr>
        <p:spPr>
          <a:xfrm>
            <a:off x="359705" y="3626287"/>
            <a:ext cx="2041509" cy="448001"/>
          </a:xfrm>
          <a:prstGeom prst="rect">
            <a:avLst/>
          </a:prstGeom>
          <a:noFill/>
          <a:ln>
            <a:noFill/>
          </a:ln>
        </p:spPr>
        <p:txBody>
          <a:bodyPr anchorCtr="0" anchor="t" bIns="0" lIns="108000" spcFirstLastPara="1" rIns="0" wrap="square" tIns="0">
            <a:noAutofit/>
          </a:bodyPr>
          <a:lstStyle/>
          <a:p>
            <a:pPr indent="0" lvl="0" marL="0" marR="0" rtl="0" algn="ctr">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a:t>
            </a:r>
            <a:endParaRPr/>
          </a:p>
        </p:txBody>
      </p:sp>
      <p:grpSp>
        <p:nvGrpSpPr>
          <p:cNvPr id="5412" name="Google Shape;5412;p186"/>
          <p:cNvGrpSpPr/>
          <p:nvPr/>
        </p:nvGrpSpPr>
        <p:grpSpPr>
          <a:xfrm>
            <a:off x="363795" y="1336068"/>
            <a:ext cx="11434667" cy="301957"/>
            <a:chOff x="363795" y="1220318"/>
            <a:chExt cx="6593568" cy="370849"/>
          </a:xfrm>
        </p:grpSpPr>
        <p:sp>
          <p:nvSpPr>
            <p:cNvPr id="5413" name="Google Shape;5413;p186"/>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414" name="Google Shape;5414;p186"/>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415" name="Google Shape;5415;p186"/>
          <p:cNvSpPr txBox="1"/>
          <p:nvPr/>
        </p:nvSpPr>
        <p:spPr>
          <a:xfrm>
            <a:off x="359704" y="1691280"/>
            <a:ext cx="11434666" cy="280901"/>
          </a:xfrm>
          <a:prstGeom prst="rect">
            <a:avLst/>
          </a:prstGeom>
          <a:noFill/>
          <a:ln>
            <a:noFill/>
          </a:ln>
        </p:spPr>
        <p:txBody>
          <a:bodyPr anchorCtr="0" anchor="t" bIns="27425" lIns="27425" spcFirstLastPara="1" rIns="27425" wrap="square" tIns="27425">
            <a:normAutofit fontScale="77500" lnSpcReduction="20000"/>
          </a:bodyPr>
          <a:lstStyle/>
          <a:p>
            <a:pPr indent="-68898"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5416" name="Google Shape;5416;p186"/>
          <p:cNvSpPr txBox="1"/>
          <p:nvPr/>
        </p:nvSpPr>
        <p:spPr>
          <a:xfrm>
            <a:off x="2709017" y="3008470"/>
            <a:ext cx="2041509"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417" name="Google Shape;5417;p186"/>
          <p:cNvSpPr txBox="1"/>
          <p:nvPr/>
        </p:nvSpPr>
        <p:spPr>
          <a:xfrm>
            <a:off x="2709017" y="3304357"/>
            <a:ext cx="2041509" cy="295887"/>
          </a:xfrm>
          <a:prstGeom prst="rect">
            <a:avLst/>
          </a:prstGeom>
          <a:no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418" name="Google Shape;5418;p186"/>
          <p:cNvSpPr txBox="1"/>
          <p:nvPr/>
        </p:nvSpPr>
        <p:spPr>
          <a:xfrm>
            <a:off x="2709017" y="3626287"/>
            <a:ext cx="2041509" cy="448001"/>
          </a:xfrm>
          <a:prstGeom prst="rect">
            <a:avLst/>
          </a:prstGeom>
          <a:noFill/>
          <a:ln>
            <a:noFill/>
          </a:ln>
        </p:spPr>
        <p:txBody>
          <a:bodyPr anchorCtr="0" anchor="t" bIns="0" lIns="108000" spcFirstLastPara="1" rIns="0" wrap="square" tIns="0">
            <a:noAutofit/>
          </a:bodyPr>
          <a:lstStyle/>
          <a:p>
            <a:pPr indent="0" lvl="0" marL="0" marR="0" rtl="0" algn="ctr">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a:t>
            </a:r>
            <a:endParaRPr/>
          </a:p>
        </p:txBody>
      </p:sp>
      <p:sp>
        <p:nvSpPr>
          <p:cNvPr id="5419" name="Google Shape;5419;p186"/>
          <p:cNvSpPr txBox="1"/>
          <p:nvPr/>
        </p:nvSpPr>
        <p:spPr>
          <a:xfrm>
            <a:off x="5058329" y="3008470"/>
            <a:ext cx="2041509"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420" name="Google Shape;5420;p186"/>
          <p:cNvSpPr txBox="1"/>
          <p:nvPr/>
        </p:nvSpPr>
        <p:spPr>
          <a:xfrm>
            <a:off x="5058329" y="3304357"/>
            <a:ext cx="2041509" cy="295887"/>
          </a:xfrm>
          <a:prstGeom prst="rect">
            <a:avLst/>
          </a:prstGeom>
          <a:no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421" name="Google Shape;5421;p186"/>
          <p:cNvSpPr txBox="1"/>
          <p:nvPr/>
        </p:nvSpPr>
        <p:spPr>
          <a:xfrm>
            <a:off x="5058329" y="3626287"/>
            <a:ext cx="2041509" cy="448001"/>
          </a:xfrm>
          <a:prstGeom prst="rect">
            <a:avLst/>
          </a:prstGeom>
          <a:noFill/>
          <a:ln>
            <a:noFill/>
          </a:ln>
        </p:spPr>
        <p:txBody>
          <a:bodyPr anchorCtr="0" anchor="t" bIns="0" lIns="108000" spcFirstLastPara="1" rIns="0" wrap="square" tIns="0">
            <a:noAutofit/>
          </a:bodyPr>
          <a:lstStyle/>
          <a:p>
            <a:pPr indent="0" lvl="0" marL="0" marR="0" rtl="0" algn="ctr">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a:t>
            </a:r>
            <a:endParaRPr/>
          </a:p>
        </p:txBody>
      </p:sp>
      <p:sp>
        <p:nvSpPr>
          <p:cNvPr id="5422" name="Google Shape;5422;p186"/>
          <p:cNvSpPr txBox="1"/>
          <p:nvPr/>
        </p:nvSpPr>
        <p:spPr>
          <a:xfrm>
            <a:off x="7407641" y="3008470"/>
            <a:ext cx="2041509"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423" name="Google Shape;5423;p186"/>
          <p:cNvSpPr txBox="1"/>
          <p:nvPr/>
        </p:nvSpPr>
        <p:spPr>
          <a:xfrm>
            <a:off x="7407641" y="3304357"/>
            <a:ext cx="2041509" cy="295887"/>
          </a:xfrm>
          <a:prstGeom prst="rect">
            <a:avLst/>
          </a:prstGeom>
          <a:no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424" name="Google Shape;5424;p186"/>
          <p:cNvSpPr txBox="1"/>
          <p:nvPr/>
        </p:nvSpPr>
        <p:spPr>
          <a:xfrm>
            <a:off x="7407641" y="3626287"/>
            <a:ext cx="2041509" cy="448001"/>
          </a:xfrm>
          <a:prstGeom prst="rect">
            <a:avLst/>
          </a:prstGeom>
          <a:noFill/>
          <a:ln>
            <a:noFill/>
          </a:ln>
        </p:spPr>
        <p:txBody>
          <a:bodyPr anchorCtr="0" anchor="t" bIns="0" lIns="108000" spcFirstLastPara="1" rIns="0" wrap="square" tIns="0">
            <a:noAutofit/>
          </a:bodyPr>
          <a:lstStyle/>
          <a:p>
            <a:pPr indent="0" lvl="0" marL="0" marR="0" rtl="0" algn="ctr">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a:t>
            </a:r>
            <a:endParaRPr/>
          </a:p>
        </p:txBody>
      </p:sp>
      <p:sp>
        <p:nvSpPr>
          <p:cNvPr id="5425" name="Google Shape;5425;p186"/>
          <p:cNvSpPr txBox="1"/>
          <p:nvPr/>
        </p:nvSpPr>
        <p:spPr>
          <a:xfrm>
            <a:off x="9756953" y="3008470"/>
            <a:ext cx="2041509"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426" name="Google Shape;5426;p186"/>
          <p:cNvSpPr txBox="1"/>
          <p:nvPr/>
        </p:nvSpPr>
        <p:spPr>
          <a:xfrm>
            <a:off x="9756953" y="3304357"/>
            <a:ext cx="2041509" cy="295887"/>
          </a:xfrm>
          <a:prstGeom prst="rect">
            <a:avLst/>
          </a:prstGeom>
          <a:no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427" name="Google Shape;5427;p186"/>
          <p:cNvSpPr txBox="1"/>
          <p:nvPr/>
        </p:nvSpPr>
        <p:spPr>
          <a:xfrm>
            <a:off x="9756953" y="3626287"/>
            <a:ext cx="2041509" cy="448001"/>
          </a:xfrm>
          <a:prstGeom prst="rect">
            <a:avLst/>
          </a:prstGeom>
          <a:noFill/>
          <a:ln>
            <a:noFill/>
          </a:ln>
        </p:spPr>
        <p:txBody>
          <a:bodyPr anchorCtr="0" anchor="t" bIns="0" lIns="108000" spcFirstLastPara="1" rIns="0" wrap="square" tIns="0">
            <a:noAutofit/>
          </a:bodyPr>
          <a:lstStyle/>
          <a:p>
            <a:pPr indent="0" lvl="0" marL="0" marR="0" rtl="0" algn="ctr">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a:t>
            </a:r>
            <a:endParaRPr/>
          </a:p>
        </p:txBody>
      </p:sp>
      <p:grpSp>
        <p:nvGrpSpPr>
          <p:cNvPr id="5428" name="Google Shape;5428;p186"/>
          <p:cNvGrpSpPr/>
          <p:nvPr/>
        </p:nvGrpSpPr>
        <p:grpSpPr>
          <a:xfrm>
            <a:off x="3342019" y="2128083"/>
            <a:ext cx="775505" cy="775502"/>
            <a:chOff x="363794" y="2017650"/>
            <a:chExt cx="1411354" cy="1411350"/>
          </a:xfrm>
        </p:grpSpPr>
        <p:sp>
          <p:nvSpPr>
            <p:cNvPr id="5429" name="Google Shape;5429;p186"/>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430" name="Google Shape;5430;p186"/>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431" name="Google Shape;5431;p186"/>
          <p:cNvGrpSpPr/>
          <p:nvPr/>
        </p:nvGrpSpPr>
        <p:grpSpPr>
          <a:xfrm>
            <a:off x="5691331" y="2128083"/>
            <a:ext cx="775505" cy="775502"/>
            <a:chOff x="363794" y="2017650"/>
            <a:chExt cx="1411354" cy="1411350"/>
          </a:xfrm>
        </p:grpSpPr>
        <p:sp>
          <p:nvSpPr>
            <p:cNvPr id="5432" name="Google Shape;5432;p186"/>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433" name="Google Shape;5433;p186"/>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434" name="Google Shape;5434;p186"/>
          <p:cNvGrpSpPr/>
          <p:nvPr/>
        </p:nvGrpSpPr>
        <p:grpSpPr>
          <a:xfrm>
            <a:off x="8040643" y="2128083"/>
            <a:ext cx="775505" cy="775502"/>
            <a:chOff x="363794" y="2017650"/>
            <a:chExt cx="1411354" cy="1411350"/>
          </a:xfrm>
        </p:grpSpPr>
        <p:sp>
          <p:nvSpPr>
            <p:cNvPr id="5435" name="Google Shape;5435;p186"/>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436" name="Google Shape;5436;p186"/>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437" name="Google Shape;5437;p186"/>
          <p:cNvGrpSpPr/>
          <p:nvPr/>
        </p:nvGrpSpPr>
        <p:grpSpPr>
          <a:xfrm>
            <a:off x="10389955" y="2128083"/>
            <a:ext cx="775505" cy="775502"/>
            <a:chOff x="363794" y="2017650"/>
            <a:chExt cx="1411354" cy="1411350"/>
          </a:xfrm>
        </p:grpSpPr>
        <p:sp>
          <p:nvSpPr>
            <p:cNvPr id="5438" name="Google Shape;5438;p186"/>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439" name="Google Shape;5439;p186"/>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440" name="Google Shape;5440;p186"/>
          <p:cNvGrpSpPr/>
          <p:nvPr/>
        </p:nvGrpSpPr>
        <p:grpSpPr>
          <a:xfrm>
            <a:off x="992707" y="4223101"/>
            <a:ext cx="775505" cy="775502"/>
            <a:chOff x="363794" y="2017650"/>
            <a:chExt cx="1411354" cy="1411350"/>
          </a:xfrm>
        </p:grpSpPr>
        <p:sp>
          <p:nvSpPr>
            <p:cNvPr id="5441" name="Google Shape;5441;p186"/>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442" name="Google Shape;5442;p186"/>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sp>
        <p:nvSpPr>
          <p:cNvPr id="5443" name="Google Shape;5443;p186"/>
          <p:cNvSpPr txBox="1"/>
          <p:nvPr/>
        </p:nvSpPr>
        <p:spPr>
          <a:xfrm>
            <a:off x="359705" y="5103488"/>
            <a:ext cx="2041509"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444" name="Google Shape;5444;p186"/>
          <p:cNvSpPr txBox="1"/>
          <p:nvPr/>
        </p:nvSpPr>
        <p:spPr>
          <a:xfrm>
            <a:off x="359705" y="5399375"/>
            <a:ext cx="2041509" cy="295887"/>
          </a:xfrm>
          <a:prstGeom prst="rect">
            <a:avLst/>
          </a:prstGeom>
          <a:no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445" name="Google Shape;5445;p186"/>
          <p:cNvSpPr txBox="1"/>
          <p:nvPr/>
        </p:nvSpPr>
        <p:spPr>
          <a:xfrm>
            <a:off x="359705" y="5721305"/>
            <a:ext cx="2041509" cy="448001"/>
          </a:xfrm>
          <a:prstGeom prst="rect">
            <a:avLst/>
          </a:prstGeom>
          <a:noFill/>
          <a:ln>
            <a:noFill/>
          </a:ln>
        </p:spPr>
        <p:txBody>
          <a:bodyPr anchorCtr="0" anchor="t" bIns="0" lIns="108000" spcFirstLastPara="1" rIns="0" wrap="square" tIns="0">
            <a:noAutofit/>
          </a:bodyPr>
          <a:lstStyle/>
          <a:p>
            <a:pPr indent="0" lvl="0" marL="0" marR="0" rtl="0" algn="ctr">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a:t>
            </a:r>
            <a:endParaRPr/>
          </a:p>
        </p:txBody>
      </p:sp>
      <p:sp>
        <p:nvSpPr>
          <p:cNvPr id="5446" name="Google Shape;5446;p186"/>
          <p:cNvSpPr txBox="1"/>
          <p:nvPr/>
        </p:nvSpPr>
        <p:spPr>
          <a:xfrm>
            <a:off x="2709017" y="5103488"/>
            <a:ext cx="2041509"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447" name="Google Shape;5447;p186"/>
          <p:cNvSpPr txBox="1"/>
          <p:nvPr/>
        </p:nvSpPr>
        <p:spPr>
          <a:xfrm>
            <a:off x="2709017" y="5399375"/>
            <a:ext cx="2041509" cy="295887"/>
          </a:xfrm>
          <a:prstGeom prst="rect">
            <a:avLst/>
          </a:prstGeom>
          <a:no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448" name="Google Shape;5448;p186"/>
          <p:cNvSpPr txBox="1"/>
          <p:nvPr/>
        </p:nvSpPr>
        <p:spPr>
          <a:xfrm>
            <a:off x="2709017" y="5721305"/>
            <a:ext cx="2041509" cy="448001"/>
          </a:xfrm>
          <a:prstGeom prst="rect">
            <a:avLst/>
          </a:prstGeom>
          <a:noFill/>
          <a:ln>
            <a:noFill/>
          </a:ln>
        </p:spPr>
        <p:txBody>
          <a:bodyPr anchorCtr="0" anchor="t" bIns="0" lIns="108000" spcFirstLastPara="1" rIns="0" wrap="square" tIns="0">
            <a:noAutofit/>
          </a:bodyPr>
          <a:lstStyle/>
          <a:p>
            <a:pPr indent="0" lvl="0" marL="0" marR="0" rtl="0" algn="ctr">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a:t>
            </a:r>
            <a:endParaRPr/>
          </a:p>
        </p:txBody>
      </p:sp>
      <p:sp>
        <p:nvSpPr>
          <p:cNvPr id="5449" name="Google Shape;5449;p186"/>
          <p:cNvSpPr txBox="1"/>
          <p:nvPr/>
        </p:nvSpPr>
        <p:spPr>
          <a:xfrm>
            <a:off x="5058329" y="5103488"/>
            <a:ext cx="2041509"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450" name="Google Shape;5450;p186"/>
          <p:cNvSpPr txBox="1"/>
          <p:nvPr/>
        </p:nvSpPr>
        <p:spPr>
          <a:xfrm>
            <a:off x="5058329" y="5399375"/>
            <a:ext cx="2041509" cy="295887"/>
          </a:xfrm>
          <a:prstGeom prst="rect">
            <a:avLst/>
          </a:prstGeom>
          <a:no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451" name="Google Shape;5451;p186"/>
          <p:cNvSpPr txBox="1"/>
          <p:nvPr/>
        </p:nvSpPr>
        <p:spPr>
          <a:xfrm>
            <a:off x="5058329" y="5721305"/>
            <a:ext cx="2041509" cy="448001"/>
          </a:xfrm>
          <a:prstGeom prst="rect">
            <a:avLst/>
          </a:prstGeom>
          <a:noFill/>
          <a:ln>
            <a:noFill/>
          </a:ln>
        </p:spPr>
        <p:txBody>
          <a:bodyPr anchorCtr="0" anchor="t" bIns="0" lIns="108000" spcFirstLastPara="1" rIns="0" wrap="square" tIns="0">
            <a:noAutofit/>
          </a:bodyPr>
          <a:lstStyle/>
          <a:p>
            <a:pPr indent="0" lvl="0" marL="0" marR="0" rtl="0" algn="ctr">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a:t>
            </a:r>
            <a:endParaRPr/>
          </a:p>
        </p:txBody>
      </p:sp>
      <p:sp>
        <p:nvSpPr>
          <p:cNvPr id="5452" name="Google Shape;5452;p186"/>
          <p:cNvSpPr txBox="1"/>
          <p:nvPr/>
        </p:nvSpPr>
        <p:spPr>
          <a:xfrm>
            <a:off x="7407641" y="5103488"/>
            <a:ext cx="2041509"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453" name="Google Shape;5453;p186"/>
          <p:cNvSpPr txBox="1"/>
          <p:nvPr/>
        </p:nvSpPr>
        <p:spPr>
          <a:xfrm>
            <a:off x="7407641" y="5399375"/>
            <a:ext cx="2041509" cy="295887"/>
          </a:xfrm>
          <a:prstGeom prst="rect">
            <a:avLst/>
          </a:prstGeom>
          <a:no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454" name="Google Shape;5454;p186"/>
          <p:cNvSpPr txBox="1"/>
          <p:nvPr/>
        </p:nvSpPr>
        <p:spPr>
          <a:xfrm>
            <a:off x="7407641" y="5721305"/>
            <a:ext cx="2041509" cy="448001"/>
          </a:xfrm>
          <a:prstGeom prst="rect">
            <a:avLst/>
          </a:prstGeom>
          <a:noFill/>
          <a:ln>
            <a:noFill/>
          </a:ln>
        </p:spPr>
        <p:txBody>
          <a:bodyPr anchorCtr="0" anchor="t" bIns="0" lIns="108000" spcFirstLastPara="1" rIns="0" wrap="square" tIns="0">
            <a:noAutofit/>
          </a:bodyPr>
          <a:lstStyle/>
          <a:p>
            <a:pPr indent="0" lvl="0" marL="0" marR="0" rtl="0" algn="ctr">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a:t>
            </a:r>
            <a:endParaRPr/>
          </a:p>
        </p:txBody>
      </p:sp>
      <p:sp>
        <p:nvSpPr>
          <p:cNvPr id="5455" name="Google Shape;5455;p186"/>
          <p:cNvSpPr txBox="1"/>
          <p:nvPr/>
        </p:nvSpPr>
        <p:spPr>
          <a:xfrm>
            <a:off x="9756953" y="5103488"/>
            <a:ext cx="2041509" cy="295887"/>
          </a:xfrm>
          <a:prstGeom prst="rect">
            <a:avLst/>
          </a:prstGeom>
          <a:solidFill>
            <a:schemeClr val="lt2"/>
          </a:solid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Montserrat"/>
                <a:ea typeface="Montserrat"/>
                <a:cs typeface="Montserrat"/>
                <a:sym typeface="Montserrat"/>
              </a:rPr>
              <a:t>Name</a:t>
            </a:r>
            <a:endParaRPr b="1" sz="1400">
              <a:solidFill>
                <a:schemeClr val="accent1"/>
              </a:solidFill>
              <a:latin typeface="Montserrat"/>
              <a:ea typeface="Montserrat"/>
              <a:cs typeface="Montserrat"/>
              <a:sym typeface="Montserrat"/>
            </a:endParaRPr>
          </a:p>
        </p:txBody>
      </p:sp>
      <p:sp>
        <p:nvSpPr>
          <p:cNvPr id="5456" name="Google Shape;5456;p186"/>
          <p:cNvSpPr txBox="1"/>
          <p:nvPr/>
        </p:nvSpPr>
        <p:spPr>
          <a:xfrm>
            <a:off x="9756953" y="5399375"/>
            <a:ext cx="2041509" cy="295887"/>
          </a:xfrm>
          <a:prstGeom prst="rect">
            <a:avLst/>
          </a:prstGeom>
          <a:noFill/>
          <a:ln>
            <a:noFill/>
          </a:ln>
        </p:spPr>
        <p:txBody>
          <a:bodyPr anchorCtr="0" anchor="ctr" bIns="0" lIns="10800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Montserrat"/>
                <a:ea typeface="Montserrat"/>
                <a:cs typeface="Montserrat"/>
                <a:sym typeface="Montserrat"/>
              </a:rPr>
              <a:t>Position</a:t>
            </a:r>
            <a:endParaRPr b="1" sz="1200">
              <a:solidFill>
                <a:schemeClr val="accent1"/>
              </a:solidFill>
              <a:latin typeface="Montserrat"/>
              <a:ea typeface="Montserrat"/>
              <a:cs typeface="Montserrat"/>
              <a:sym typeface="Montserrat"/>
            </a:endParaRPr>
          </a:p>
        </p:txBody>
      </p:sp>
      <p:sp>
        <p:nvSpPr>
          <p:cNvPr id="5457" name="Google Shape;5457;p186"/>
          <p:cNvSpPr txBox="1"/>
          <p:nvPr/>
        </p:nvSpPr>
        <p:spPr>
          <a:xfrm>
            <a:off x="9756953" y="5721305"/>
            <a:ext cx="2041509" cy="448001"/>
          </a:xfrm>
          <a:prstGeom prst="rect">
            <a:avLst/>
          </a:prstGeom>
          <a:noFill/>
          <a:ln>
            <a:noFill/>
          </a:ln>
        </p:spPr>
        <p:txBody>
          <a:bodyPr anchorCtr="0" anchor="t" bIns="0" lIns="108000" spcFirstLastPara="1" rIns="0" wrap="square" tIns="0">
            <a:noAutofit/>
          </a:bodyPr>
          <a:lstStyle/>
          <a:p>
            <a:pPr indent="0" lvl="0" marL="0" marR="0" rtl="0" algn="ctr">
              <a:spcBef>
                <a:spcPts val="0"/>
              </a:spcBef>
              <a:spcAft>
                <a:spcPts val="0"/>
              </a:spcAft>
              <a:buNone/>
            </a:pPr>
            <a:r>
              <a:rPr lang="en-US" sz="1050">
                <a:solidFill>
                  <a:schemeClr val="dk1"/>
                </a:solidFill>
                <a:latin typeface="Montserrat"/>
                <a:ea typeface="Montserrat"/>
                <a:cs typeface="Montserrat"/>
                <a:sym typeface="Montserrat"/>
              </a:rPr>
              <a:t>Lorem ipsum dolor sit amet, consectetur adipiscing elit. </a:t>
            </a:r>
            <a:endParaRPr/>
          </a:p>
        </p:txBody>
      </p:sp>
      <p:grpSp>
        <p:nvGrpSpPr>
          <p:cNvPr id="5458" name="Google Shape;5458;p186"/>
          <p:cNvGrpSpPr/>
          <p:nvPr/>
        </p:nvGrpSpPr>
        <p:grpSpPr>
          <a:xfrm>
            <a:off x="3342019" y="4223101"/>
            <a:ext cx="775505" cy="775502"/>
            <a:chOff x="363794" y="2017650"/>
            <a:chExt cx="1411354" cy="1411350"/>
          </a:xfrm>
        </p:grpSpPr>
        <p:sp>
          <p:nvSpPr>
            <p:cNvPr id="5459" name="Google Shape;5459;p186"/>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460" name="Google Shape;5460;p186"/>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461" name="Google Shape;5461;p186"/>
          <p:cNvGrpSpPr/>
          <p:nvPr/>
        </p:nvGrpSpPr>
        <p:grpSpPr>
          <a:xfrm>
            <a:off x="5691331" y="4223101"/>
            <a:ext cx="775505" cy="775502"/>
            <a:chOff x="363794" y="2017650"/>
            <a:chExt cx="1411354" cy="1411350"/>
          </a:xfrm>
        </p:grpSpPr>
        <p:sp>
          <p:nvSpPr>
            <p:cNvPr id="5462" name="Google Shape;5462;p186"/>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463" name="Google Shape;5463;p186"/>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464" name="Google Shape;5464;p186"/>
          <p:cNvGrpSpPr/>
          <p:nvPr/>
        </p:nvGrpSpPr>
        <p:grpSpPr>
          <a:xfrm>
            <a:off x="8040643" y="4223101"/>
            <a:ext cx="775505" cy="775502"/>
            <a:chOff x="363794" y="2017650"/>
            <a:chExt cx="1411354" cy="1411350"/>
          </a:xfrm>
        </p:grpSpPr>
        <p:sp>
          <p:nvSpPr>
            <p:cNvPr id="5465" name="Google Shape;5465;p186"/>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466" name="Google Shape;5466;p186"/>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grpSp>
        <p:nvGrpSpPr>
          <p:cNvPr id="5467" name="Google Shape;5467;p186"/>
          <p:cNvGrpSpPr/>
          <p:nvPr/>
        </p:nvGrpSpPr>
        <p:grpSpPr>
          <a:xfrm>
            <a:off x="10389955" y="4223101"/>
            <a:ext cx="775505" cy="775502"/>
            <a:chOff x="363794" y="2017650"/>
            <a:chExt cx="1411354" cy="1411350"/>
          </a:xfrm>
        </p:grpSpPr>
        <p:sp>
          <p:nvSpPr>
            <p:cNvPr id="5468" name="Google Shape;5468;p186"/>
            <p:cNvSpPr/>
            <p:nvPr/>
          </p:nvSpPr>
          <p:spPr>
            <a:xfrm>
              <a:off x="363794" y="2017650"/>
              <a:ext cx="1411354" cy="1411350"/>
            </a:xfrm>
            <a:prstGeom prst="arc">
              <a:avLst>
                <a:gd fmla="val 13281539" name="adj1"/>
                <a:gd fmla="val 8465602" name="adj2"/>
              </a:avLst>
            </a:prstGeom>
            <a:solidFill>
              <a:schemeClr val="lt1"/>
            </a:solidFill>
            <a:ln cap="rnd" cmpd="sng" w="44450">
              <a:solidFill>
                <a:schemeClr val="dk2"/>
              </a:solidFill>
              <a:prstDash val="solid"/>
              <a:round/>
              <a:headEnd len="med" w="med" type="diamond"/>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808080"/>
                </a:solidFill>
                <a:latin typeface="Montserrat"/>
                <a:ea typeface="Montserrat"/>
                <a:cs typeface="Montserrat"/>
                <a:sym typeface="Montserrat"/>
              </a:endParaRPr>
            </a:p>
          </p:txBody>
        </p:sp>
        <p:pic>
          <p:nvPicPr>
            <p:cNvPr id="5469" name="Google Shape;5469;p186"/>
            <p:cNvPicPr preferRelativeResize="0"/>
            <p:nvPr/>
          </p:nvPicPr>
          <p:blipFill rotWithShape="1">
            <a:blip r:embed="rId3">
              <a:alphaModFix/>
            </a:blip>
            <a:srcRect b="46666" l="7132" r="17429" t="3046"/>
            <a:stretch/>
          </p:blipFill>
          <p:spPr>
            <a:xfrm>
              <a:off x="503919" y="2157774"/>
              <a:ext cx="1131103" cy="1131103"/>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9525">
              <a:solidFill>
                <a:srgbClr val="081520"/>
              </a:solidFill>
              <a:prstDash val="solid"/>
              <a:round/>
              <a:headEnd len="sm" w="sm" type="none"/>
              <a:tailEnd len="sm" w="sm" type="none"/>
            </a:ln>
          </p:spPr>
        </p:pic>
      </p:grpSp>
      <p:sp>
        <p:nvSpPr>
          <p:cNvPr id="5470" name="Google Shape;5470;p18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4" name="Shape 5474"/>
        <p:cNvGrpSpPr/>
        <p:nvPr/>
      </p:nvGrpSpPr>
      <p:grpSpPr>
        <a:xfrm>
          <a:off x="0" y="0"/>
          <a:ext cx="0" cy="0"/>
          <a:chOff x="0" y="0"/>
          <a:chExt cx="0" cy="0"/>
        </a:xfrm>
      </p:grpSpPr>
      <p:sp>
        <p:nvSpPr>
          <p:cNvPr id="5475" name="Google Shape;5475;p187"/>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Organization Chart</a:t>
            </a:r>
            <a:endParaRPr/>
          </a:p>
        </p:txBody>
      </p:sp>
    </p:spTree>
  </p:cSld>
  <p:clrMapOvr>
    <a:masterClrMapping/>
  </p:clrMapOvr>
</p:sld>
</file>

<file path=ppt/slides/slide1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9" name="Shape 5479"/>
        <p:cNvGrpSpPr/>
        <p:nvPr/>
      </p:nvGrpSpPr>
      <p:grpSpPr>
        <a:xfrm>
          <a:off x="0" y="0"/>
          <a:ext cx="0" cy="0"/>
          <a:chOff x="0" y="0"/>
          <a:chExt cx="0" cy="0"/>
        </a:xfrm>
      </p:grpSpPr>
      <p:sp>
        <p:nvSpPr>
          <p:cNvPr id="5480" name="Google Shape;5480;p18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Five-Column Quote Cards</a:t>
            </a:r>
            <a:endParaRPr/>
          </a:p>
        </p:txBody>
      </p:sp>
      <p:sp>
        <p:nvSpPr>
          <p:cNvPr id="5481" name="Google Shape;5481;p188"/>
          <p:cNvSpPr/>
          <p:nvPr/>
        </p:nvSpPr>
        <p:spPr>
          <a:xfrm>
            <a:off x="363794" y="2797340"/>
            <a:ext cx="2178777"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a:p>
        </p:txBody>
      </p:sp>
      <p:sp>
        <p:nvSpPr>
          <p:cNvPr id="5482" name="Google Shape;5482;p188"/>
          <p:cNvSpPr/>
          <p:nvPr/>
        </p:nvSpPr>
        <p:spPr>
          <a:xfrm>
            <a:off x="4991740" y="1860632"/>
            <a:ext cx="2178777" cy="607317"/>
          </a:xfrm>
          <a:prstGeom prst="rect">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rgbClr val="B9F6FE"/>
                </a:solidFill>
                <a:latin typeface="Montserrat"/>
                <a:ea typeface="Montserrat"/>
                <a:cs typeface="Montserrat"/>
                <a:sym typeface="Montserrat"/>
              </a:rPr>
              <a:t>Lorem ipsum dolor </a:t>
            </a:r>
            <a:endParaRPr/>
          </a:p>
        </p:txBody>
      </p:sp>
      <p:sp>
        <p:nvSpPr>
          <p:cNvPr id="5483" name="Google Shape;5483;p188"/>
          <p:cNvSpPr/>
          <p:nvPr/>
        </p:nvSpPr>
        <p:spPr>
          <a:xfrm>
            <a:off x="2677767" y="2797340"/>
            <a:ext cx="2178777"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a:p>
        </p:txBody>
      </p:sp>
      <p:sp>
        <p:nvSpPr>
          <p:cNvPr id="5484" name="Google Shape;5484;p188"/>
          <p:cNvSpPr/>
          <p:nvPr/>
        </p:nvSpPr>
        <p:spPr>
          <a:xfrm>
            <a:off x="4991740" y="2797340"/>
            <a:ext cx="2178777"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a:p>
        </p:txBody>
      </p:sp>
      <p:sp>
        <p:nvSpPr>
          <p:cNvPr id="5485" name="Google Shape;5485;p188"/>
          <p:cNvSpPr/>
          <p:nvPr/>
        </p:nvSpPr>
        <p:spPr>
          <a:xfrm>
            <a:off x="7305713" y="2797340"/>
            <a:ext cx="2178777"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a:p>
        </p:txBody>
      </p:sp>
      <p:sp>
        <p:nvSpPr>
          <p:cNvPr id="5486" name="Google Shape;5486;p188"/>
          <p:cNvSpPr/>
          <p:nvPr/>
        </p:nvSpPr>
        <p:spPr>
          <a:xfrm>
            <a:off x="9619685" y="2797340"/>
            <a:ext cx="2178777"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a:p>
        </p:txBody>
      </p:sp>
      <p:cxnSp>
        <p:nvCxnSpPr>
          <p:cNvPr id="5487" name="Google Shape;5487;p188"/>
          <p:cNvCxnSpPr>
            <a:stCxn id="5482" idx="2"/>
            <a:endCxn id="5481" idx="0"/>
          </p:cNvCxnSpPr>
          <p:nvPr/>
        </p:nvCxnSpPr>
        <p:spPr>
          <a:xfrm rot="5400000">
            <a:off x="3602529" y="318749"/>
            <a:ext cx="329400" cy="46278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5488" name="Google Shape;5488;p188"/>
          <p:cNvCxnSpPr>
            <a:stCxn id="5482" idx="2"/>
            <a:endCxn id="5486" idx="0"/>
          </p:cNvCxnSpPr>
          <p:nvPr/>
        </p:nvCxnSpPr>
        <p:spPr>
          <a:xfrm flipH="1" rot="-5400000">
            <a:off x="8230329" y="318749"/>
            <a:ext cx="329400" cy="46278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5489" name="Google Shape;5489;p188"/>
          <p:cNvCxnSpPr>
            <a:stCxn id="5482" idx="2"/>
            <a:endCxn id="5485" idx="0"/>
          </p:cNvCxnSpPr>
          <p:nvPr/>
        </p:nvCxnSpPr>
        <p:spPr>
          <a:xfrm flipH="1" rot="-5400000">
            <a:off x="7073379" y="1475699"/>
            <a:ext cx="329400" cy="23139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5490" name="Google Shape;5490;p188"/>
          <p:cNvCxnSpPr>
            <a:stCxn id="5482" idx="2"/>
            <a:endCxn id="5483" idx="0"/>
          </p:cNvCxnSpPr>
          <p:nvPr/>
        </p:nvCxnSpPr>
        <p:spPr>
          <a:xfrm rot="5400000">
            <a:off x="4759479" y="1475699"/>
            <a:ext cx="329400" cy="23139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5491" name="Google Shape;5491;p188"/>
          <p:cNvCxnSpPr>
            <a:stCxn id="5482" idx="2"/>
            <a:endCxn id="5484" idx="0"/>
          </p:cNvCxnSpPr>
          <p:nvPr/>
        </p:nvCxnSpPr>
        <p:spPr>
          <a:xfrm>
            <a:off x="6081129" y="2467949"/>
            <a:ext cx="0" cy="329400"/>
          </a:xfrm>
          <a:prstGeom prst="straightConnector1">
            <a:avLst/>
          </a:prstGeom>
          <a:noFill/>
          <a:ln cap="flat" cmpd="sng" w="9525">
            <a:solidFill>
              <a:srgbClr val="BFBFBF"/>
            </a:solidFill>
            <a:prstDash val="solid"/>
            <a:miter lim="8000"/>
            <a:headEnd len="sm" w="sm" type="none"/>
            <a:tailEnd len="sm" w="sm" type="none"/>
          </a:ln>
        </p:spPr>
      </p:cxnSp>
      <p:sp>
        <p:nvSpPr>
          <p:cNvPr id="5492" name="Google Shape;5492;p188"/>
          <p:cNvSpPr txBox="1"/>
          <p:nvPr/>
        </p:nvSpPr>
        <p:spPr>
          <a:xfrm>
            <a:off x="363794" y="3527387"/>
            <a:ext cx="2178777"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5493" name="Google Shape;5493;p188"/>
          <p:cNvSpPr txBox="1"/>
          <p:nvPr/>
        </p:nvSpPr>
        <p:spPr>
          <a:xfrm>
            <a:off x="2677767" y="3527387"/>
            <a:ext cx="2178777"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5494" name="Google Shape;5494;p188"/>
          <p:cNvSpPr txBox="1"/>
          <p:nvPr/>
        </p:nvSpPr>
        <p:spPr>
          <a:xfrm>
            <a:off x="4991740" y="3527387"/>
            <a:ext cx="2178777"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5495" name="Google Shape;5495;p188"/>
          <p:cNvSpPr txBox="1"/>
          <p:nvPr/>
        </p:nvSpPr>
        <p:spPr>
          <a:xfrm>
            <a:off x="7305713" y="3527387"/>
            <a:ext cx="2178777"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5496" name="Google Shape;5496;p188"/>
          <p:cNvSpPr txBox="1"/>
          <p:nvPr/>
        </p:nvSpPr>
        <p:spPr>
          <a:xfrm>
            <a:off x="9619685" y="3527387"/>
            <a:ext cx="2178777" cy="154402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maximus sodales</a:t>
            </a:r>
            <a:endParaRPr/>
          </a:p>
        </p:txBody>
      </p:sp>
      <p:sp>
        <p:nvSpPr>
          <p:cNvPr id="5497" name="Google Shape;5497;p188"/>
          <p:cNvSpPr/>
          <p:nvPr/>
        </p:nvSpPr>
        <p:spPr>
          <a:xfrm rot="5400000">
            <a:off x="5865271" y="-399935"/>
            <a:ext cx="312112" cy="11315065"/>
          </a:xfrm>
          <a:prstGeom prst="rightBrace">
            <a:avLst>
              <a:gd fmla="val 8333" name="adj1"/>
              <a:gd fmla="val 50000" name="adj2"/>
            </a:avLst>
          </a:prstGeom>
          <a:noFill/>
          <a:ln cap="flat" cmpd="sng" w="952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5498" name="Google Shape;5498;p188"/>
          <p:cNvSpPr txBox="1"/>
          <p:nvPr/>
        </p:nvSpPr>
        <p:spPr>
          <a:xfrm>
            <a:off x="363794" y="5497976"/>
            <a:ext cx="11434668" cy="578734"/>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sit amet, consectetur adipiscing elit. Ut tempor, quam et mattis pulvinar, mauris ligula suscipit arcu,</a:t>
            </a:r>
            <a:br>
              <a:rPr lang="en-US" sz="1400">
                <a:solidFill>
                  <a:schemeClr val="dk2"/>
                </a:solidFill>
                <a:latin typeface="Montserrat"/>
                <a:ea typeface="Montserrat"/>
                <a:cs typeface="Montserrat"/>
                <a:sym typeface="Montserrat"/>
              </a:rPr>
            </a:br>
            <a:r>
              <a:rPr lang="en-US" sz="1400">
                <a:solidFill>
                  <a:schemeClr val="dk2"/>
                </a:solidFill>
                <a:latin typeface="Montserrat"/>
                <a:ea typeface="Montserrat"/>
                <a:cs typeface="Montserrat"/>
                <a:sym typeface="Montserrat"/>
              </a:rPr>
              <a:t>sed elementum diam leo at magna. Curabitur maximus sodales massa</a:t>
            </a:r>
            <a:endParaRPr/>
          </a:p>
        </p:txBody>
      </p:sp>
      <p:grpSp>
        <p:nvGrpSpPr>
          <p:cNvPr id="5499" name="Google Shape;5499;p188"/>
          <p:cNvGrpSpPr/>
          <p:nvPr/>
        </p:nvGrpSpPr>
        <p:grpSpPr>
          <a:xfrm>
            <a:off x="363795" y="1285268"/>
            <a:ext cx="11434667" cy="301957"/>
            <a:chOff x="363795" y="1220318"/>
            <a:chExt cx="6593568" cy="370849"/>
          </a:xfrm>
        </p:grpSpPr>
        <p:sp>
          <p:nvSpPr>
            <p:cNvPr id="5500" name="Google Shape;5500;p188"/>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501" name="Google Shape;5501;p188"/>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502" name="Google Shape;5502;p18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6" name="Shape 5506"/>
        <p:cNvGrpSpPr/>
        <p:nvPr/>
      </p:nvGrpSpPr>
      <p:grpSpPr>
        <a:xfrm>
          <a:off x="0" y="0"/>
          <a:ext cx="0" cy="0"/>
          <a:chOff x="0" y="0"/>
          <a:chExt cx="0" cy="0"/>
        </a:xfrm>
      </p:grpSpPr>
      <p:sp>
        <p:nvSpPr>
          <p:cNvPr id="5507" name="Google Shape;5507;p18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Grid Table Layout</a:t>
            </a:r>
            <a:endParaRPr/>
          </a:p>
        </p:txBody>
      </p:sp>
      <p:sp>
        <p:nvSpPr>
          <p:cNvPr id="5508" name="Google Shape;5508;p189"/>
          <p:cNvSpPr/>
          <p:nvPr/>
        </p:nvSpPr>
        <p:spPr>
          <a:xfrm>
            <a:off x="363794" y="2568566"/>
            <a:ext cx="2178777" cy="607317"/>
          </a:xfrm>
          <a:prstGeom prst="rect">
            <a:avLst/>
          </a:prstGeom>
          <a:no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a:p>
        </p:txBody>
      </p:sp>
      <p:sp>
        <p:nvSpPr>
          <p:cNvPr id="5509" name="Google Shape;5509;p189"/>
          <p:cNvSpPr/>
          <p:nvPr/>
        </p:nvSpPr>
        <p:spPr>
          <a:xfrm>
            <a:off x="4991740" y="1860632"/>
            <a:ext cx="2178777" cy="607317"/>
          </a:xfrm>
          <a:prstGeom prst="rect">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rgbClr val="B9F6FE"/>
                </a:solidFill>
                <a:latin typeface="Montserrat"/>
                <a:ea typeface="Montserrat"/>
                <a:cs typeface="Montserrat"/>
                <a:sym typeface="Montserrat"/>
              </a:rPr>
              <a:t>Lorem ipsum dolor </a:t>
            </a:r>
            <a:endParaRPr/>
          </a:p>
        </p:txBody>
      </p:sp>
      <p:sp>
        <p:nvSpPr>
          <p:cNvPr id="5510" name="Google Shape;5510;p189"/>
          <p:cNvSpPr/>
          <p:nvPr/>
        </p:nvSpPr>
        <p:spPr>
          <a:xfrm>
            <a:off x="2677767" y="2568566"/>
            <a:ext cx="2178777" cy="607317"/>
          </a:xfrm>
          <a:prstGeom prst="rect">
            <a:avLst/>
          </a:prstGeom>
          <a:no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a:p>
        </p:txBody>
      </p:sp>
      <p:sp>
        <p:nvSpPr>
          <p:cNvPr id="5511" name="Google Shape;5511;p189"/>
          <p:cNvSpPr/>
          <p:nvPr/>
        </p:nvSpPr>
        <p:spPr>
          <a:xfrm>
            <a:off x="4991740" y="2568566"/>
            <a:ext cx="2178777" cy="607317"/>
          </a:xfrm>
          <a:prstGeom prst="rect">
            <a:avLst/>
          </a:prstGeom>
          <a:no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a:p>
        </p:txBody>
      </p:sp>
      <p:sp>
        <p:nvSpPr>
          <p:cNvPr id="5512" name="Google Shape;5512;p189"/>
          <p:cNvSpPr/>
          <p:nvPr/>
        </p:nvSpPr>
        <p:spPr>
          <a:xfrm>
            <a:off x="7305713" y="2568566"/>
            <a:ext cx="2178777" cy="607317"/>
          </a:xfrm>
          <a:prstGeom prst="rect">
            <a:avLst/>
          </a:prstGeom>
          <a:no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a:p>
        </p:txBody>
      </p:sp>
      <p:sp>
        <p:nvSpPr>
          <p:cNvPr id="5513" name="Google Shape;5513;p189"/>
          <p:cNvSpPr/>
          <p:nvPr/>
        </p:nvSpPr>
        <p:spPr>
          <a:xfrm>
            <a:off x="9619685" y="2568566"/>
            <a:ext cx="2178777" cy="607317"/>
          </a:xfrm>
          <a:prstGeom prst="rect">
            <a:avLst/>
          </a:prstGeom>
          <a:no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a:p>
        </p:txBody>
      </p:sp>
      <p:cxnSp>
        <p:nvCxnSpPr>
          <p:cNvPr id="5514" name="Google Shape;5514;p189"/>
          <p:cNvCxnSpPr>
            <a:stCxn id="5509" idx="2"/>
            <a:endCxn id="5508" idx="0"/>
          </p:cNvCxnSpPr>
          <p:nvPr/>
        </p:nvCxnSpPr>
        <p:spPr>
          <a:xfrm rot="5400000">
            <a:off x="3716979" y="204299"/>
            <a:ext cx="100500" cy="46278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5515" name="Google Shape;5515;p189"/>
          <p:cNvCxnSpPr>
            <a:stCxn id="5509" idx="2"/>
            <a:endCxn id="5513" idx="0"/>
          </p:cNvCxnSpPr>
          <p:nvPr/>
        </p:nvCxnSpPr>
        <p:spPr>
          <a:xfrm flipH="1" rot="-5400000">
            <a:off x="8344779" y="204299"/>
            <a:ext cx="100500" cy="46278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5516" name="Google Shape;5516;p189"/>
          <p:cNvCxnSpPr>
            <a:stCxn id="5509" idx="2"/>
            <a:endCxn id="5512" idx="0"/>
          </p:cNvCxnSpPr>
          <p:nvPr/>
        </p:nvCxnSpPr>
        <p:spPr>
          <a:xfrm flipH="1" rot="-5400000">
            <a:off x="7187829" y="1361249"/>
            <a:ext cx="100500" cy="23139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5517" name="Google Shape;5517;p189"/>
          <p:cNvCxnSpPr>
            <a:stCxn id="5509" idx="2"/>
            <a:endCxn id="5510" idx="0"/>
          </p:cNvCxnSpPr>
          <p:nvPr/>
        </p:nvCxnSpPr>
        <p:spPr>
          <a:xfrm rot="5400000">
            <a:off x="4873929" y="1361249"/>
            <a:ext cx="100500" cy="23139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5518" name="Google Shape;5518;p189"/>
          <p:cNvCxnSpPr>
            <a:stCxn id="5509" idx="2"/>
            <a:endCxn id="5511" idx="0"/>
          </p:cNvCxnSpPr>
          <p:nvPr/>
        </p:nvCxnSpPr>
        <p:spPr>
          <a:xfrm>
            <a:off x="6081129" y="2467949"/>
            <a:ext cx="0" cy="100500"/>
          </a:xfrm>
          <a:prstGeom prst="straightConnector1">
            <a:avLst/>
          </a:prstGeom>
          <a:noFill/>
          <a:ln cap="flat" cmpd="sng" w="9525">
            <a:solidFill>
              <a:srgbClr val="BFBFBF"/>
            </a:solidFill>
            <a:prstDash val="solid"/>
            <a:miter lim="8000"/>
            <a:headEnd len="sm" w="sm" type="none"/>
            <a:tailEnd len="sm" w="sm" type="none"/>
          </a:ln>
        </p:spPr>
      </p:cxnSp>
      <p:sp>
        <p:nvSpPr>
          <p:cNvPr id="5519" name="Google Shape;5519;p189"/>
          <p:cNvSpPr txBox="1"/>
          <p:nvPr/>
        </p:nvSpPr>
        <p:spPr>
          <a:xfrm>
            <a:off x="363794" y="5497976"/>
            <a:ext cx="11434668" cy="578734"/>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sit amet, consectetur adipiscing elit. Ut tempor, quam et mattis pulvinar, mauris ligula suscipit arcu,</a:t>
            </a:r>
            <a:br>
              <a:rPr lang="en-US" sz="1400">
                <a:solidFill>
                  <a:schemeClr val="dk2"/>
                </a:solidFill>
                <a:latin typeface="Montserrat"/>
                <a:ea typeface="Montserrat"/>
                <a:cs typeface="Montserrat"/>
                <a:sym typeface="Montserrat"/>
              </a:rPr>
            </a:br>
            <a:r>
              <a:rPr lang="en-US" sz="1400">
                <a:solidFill>
                  <a:schemeClr val="dk2"/>
                </a:solidFill>
                <a:latin typeface="Montserrat"/>
                <a:ea typeface="Montserrat"/>
                <a:cs typeface="Montserrat"/>
                <a:sym typeface="Montserrat"/>
              </a:rPr>
              <a:t>sed elementum diam leo at magna. Curabitur maximus sodales massa</a:t>
            </a:r>
            <a:endParaRPr/>
          </a:p>
        </p:txBody>
      </p:sp>
      <p:grpSp>
        <p:nvGrpSpPr>
          <p:cNvPr id="5520" name="Google Shape;5520;p189"/>
          <p:cNvGrpSpPr/>
          <p:nvPr/>
        </p:nvGrpSpPr>
        <p:grpSpPr>
          <a:xfrm>
            <a:off x="363795" y="1285268"/>
            <a:ext cx="11434667" cy="301957"/>
            <a:chOff x="363795" y="1220318"/>
            <a:chExt cx="6593568" cy="370849"/>
          </a:xfrm>
        </p:grpSpPr>
        <p:sp>
          <p:nvSpPr>
            <p:cNvPr id="5521" name="Google Shape;5521;p189"/>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522" name="Google Shape;5522;p189"/>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523" name="Google Shape;5523;p189"/>
          <p:cNvSpPr/>
          <p:nvPr/>
        </p:nvSpPr>
        <p:spPr>
          <a:xfrm>
            <a:off x="532435" y="3276500"/>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24" name="Google Shape;5524;p189"/>
          <p:cNvSpPr/>
          <p:nvPr/>
        </p:nvSpPr>
        <p:spPr>
          <a:xfrm>
            <a:off x="2846408" y="3276500"/>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25" name="Google Shape;5525;p189"/>
          <p:cNvSpPr/>
          <p:nvPr/>
        </p:nvSpPr>
        <p:spPr>
          <a:xfrm>
            <a:off x="5160381" y="3276500"/>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26" name="Google Shape;5526;p189"/>
          <p:cNvSpPr/>
          <p:nvPr/>
        </p:nvSpPr>
        <p:spPr>
          <a:xfrm>
            <a:off x="7474354" y="3276500"/>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27" name="Google Shape;5527;p189"/>
          <p:cNvSpPr/>
          <p:nvPr/>
        </p:nvSpPr>
        <p:spPr>
          <a:xfrm>
            <a:off x="9788326" y="3276500"/>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28" name="Google Shape;5528;p189"/>
          <p:cNvSpPr/>
          <p:nvPr/>
        </p:nvSpPr>
        <p:spPr>
          <a:xfrm>
            <a:off x="532435" y="3984434"/>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29" name="Google Shape;5529;p189"/>
          <p:cNvSpPr/>
          <p:nvPr/>
        </p:nvSpPr>
        <p:spPr>
          <a:xfrm>
            <a:off x="2846408" y="3984434"/>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30" name="Google Shape;5530;p189"/>
          <p:cNvSpPr/>
          <p:nvPr/>
        </p:nvSpPr>
        <p:spPr>
          <a:xfrm>
            <a:off x="5160381" y="3984434"/>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31" name="Google Shape;5531;p189"/>
          <p:cNvSpPr/>
          <p:nvPr/>
        </p:nvSpPr>
        <p:spPr>
          <a:xfrm>
            <a:off x="7474354" y="3984434"/>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32" name="Google Shape;5532;p189"/>
          <p:cNvSpPr/>
          <p:nvPr/>
        </p:nvSpPr>
        <p:spPr>
          <a:xfrm>
            <a:off x="9788326" y="3984434"/>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33" name="Google Shape;5533;p189"/>
          <p:cNvSpPr/>
          <p:nvPr/>
        </p:nvSpPr>
        <p:spPr>
          <a:xfrm>
            <a:off x="532435" y="4692367"/>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34" name="Google Shape;5534;p189"/>
          <p:cNvSpPr/>
          <p:nvPr/>
        </p:nvSpPr>
        <p:spPr>
          <a:xfrm>
            <a:off x="2846408" y="4692367"/>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35" name="Google Shape;5535;p189"/>
          <p:cNvSpPr/>
          <p:nvPr/>
        </p:nvSpPr>
        <p:spPr>
          <a:xfrm>
            <a:off x="5160381" y="4692367"/>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36" name="Google Shape;5536;p189"/>
          <p:cNvSpPr/>
          <p:nvPr/>
        </p:nvSpPr>
        <p:spPr>
          <a:xfrm>
            <a:off x="7474354" y="4692367"/>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37" name="Google Shape;5537;p189"/>
          <p:cNvSpPr/>
          <p:nvPr/>
        </p:nvSpPr>
        <p:spPr>
          <a:xfrm>
            <a:off x="9788326" y="4692367"/>
            <a:ext cx="2010136"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a:t>
            </a:r>
            <a:endParaRPr/>
          </a:p>
        </p:txBody>
      </p:sp>
      <p:sp>
        <p:nvSpPr>
          <p:cNvPr id="5538" name="Google Shape;5538;p189"/>
          <p:cNvSpPr/>
          <p:nvPr/>
        </p:nvSpPr>
        <p:spPr>
          <a:xfrm>
            <a:off x="368300" y="3048000"/>
            <a:ext cx="127000" cy="12700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539" name="Google Shape;5539;p189"/>
          <p:cNvSpPr/>
          <p:nvPr/>
        </p:nvSpPr>
        <p:spPr>
          <a:xfrm>
            <a:off x="2679700" y="3048000"/>
            <a:ext cx="127000" cy="12700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540" name="Google Shape;5540;p189"/>
          <p:cNvSpPr/>
          <p:nvPr/>
        </p:nvSpPr>
        <p:spPr>
          <a:xfrm>
            <a:off x="4991100" y="3048000"/>
            <a:ext cx="127000" cy="12700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541" name="Google Shape;5541;p189"/>
          <p:cNvSpPr/>
          <p:nvPr/>
        </p:nvSpPr>
        <p:spPr>
          <a:xfrm>
            <a:off x="7302500" y="3048000"/>
            <a:ext cx="127000" cy="12700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542" name="Google Shape;5542;p189"/>
          <p:cNvSpPr/>
          <p:nvPr/>
        </p:nvSpPr>
        <p:spPr>
          <a:xfrm>
            <a:off x="9613900" y="3048000"/>
            <a:ext cx="127000" cy="12700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5543" name="Google Shape;5543;p189"/>
          <p:cNvCxnSpPr>
            <a:stCxn id="5523" idx="1"/>
            <a:endCxn id="5538" idx="2"/>
          </p:cNvCxnSpPr>
          <p:nvPr/>
        </p:nvCxnSpPr>
        <p:spPr>
          <a:xfrm rot="10800000">
            <a:off x="431935" y="3174859"/>
            <a:ext cx="100500" cy="405300"/>
          </a:xfrm>
          <a:prstGeom prst="bentConnector2">
            <a:avLst/>
          </a:prstGeom>
          <a:noFill/>
          <a:ln cap="flat" cmpd="sng" w="9525">
            <a:solidFill>
              <a:srgbClr val="969696"/>
            </a:solidFill>
            <a:prstDash val="solid"/>
            <a:miter lim="8000"/>
            <a:headEnd len="sm" w="sm" type="none"/>
            <a:tailEnd len="sm" w="sm" type="none"/>
          </a:ln>
        </p:spPr>
      </p:cxnSp>
      <p:cxnSp>
        <p:nvCxnSpPr>
          <p:cNvPr id="5544" name="Google Shape;5544;p189"/>
          <p:cNvCxnSpPr>
            <a:stCxn id="5528" idx="1"/>
            <a:endCxn id="5538" idx="2"/>
          </p:cNvCxnSpPr>
          <p:nvPr/>
        </p:nvCxnSpPr>
        <p:spPr>
          <a:xfrm rot="10800000">
            <a:off x="431935" y="3175093"/>
            <a:ext cx="100500" cy="1113000"/>
          </a:xfrm>
          <a:prstGeom prst="bentConnector2">
            <a:avLst/>
          </a:prstGeom>
          <a:noFill/>
          <a:ln cap="flat" cmpd="sng" w="9525">
            <a:solidFill>
              <a:srgbClr val="969696"/>
            </a:solidFill>
            <a:prstDash val="solid"/>
            <a:miter lim="8000"/>
            <a:headEnd len="sm" w="sm" type="none"/>
            <a:tailEnd len="sm" w="sm" type="none"/>
          </a:ln>
        </p:spPr>
      </p:cxnSp>
      <p:cxnSp>
        <p:nvCxnSpPr>
          <p:cNvPr id="5545" name="Google Shape;5545;p189"/>
          <p:cNvCxnSpPr>
            <a:stCxn id="5533" idx="1"/>
            <a:endCxn id="5538" idx="2"/>
          </p:cNvCxnSpPr>
          <p:nvPr/>
        </p:nvCxnSpPr>
        <p:spPr>
          <a:xfrm rot="10800000">
            <a:off x="431935" y="3175025"/>
            <a:ext cx="100500" cy="1821000"/>
          </a:xfrm>
          <a:prstGeom prst="bentConnector2">
            <a:avLst/>
          </a:prstGeom>
          <a:noFill/>
          <a:ln cap="flat" cmpd="sng" w="9525">
            <a:solidFill>
              <a:srgbClr val="969696"/>
            </a:solidFill>
            <a:prstDash val="solid"/>
            <a:miter lim="8000"/>
            <a:headEnd len="sm" w="sm" type="none"/>
            <a:tailEnd len="sm" w="sm" type="none"/>
          </a:ln>
        </p:spPr>
      </p:cxnSp>
      <p:cxnSp>
        <p:nvCxnSpPr>
          <p:cNvPr id="5546" name="Google Shape;5546;p189"/>
          <p:cNvCxnSpPr>
            <a:stCxn id="5524" idx="1"/>
            <a:endCxn id="5539" idx="2"/>
          </p:cNvCxnSpPr>
          <p:nvPr/>
        </p:nvCxnSpPr>
        <p:spPr>
          <a:xfrm rot="10800000">
            <a:off x="2743208" y="3174859"/>
            <a:ext cx="103200" cy="405300"/>
          </a:xfrm>
          <a:prstGeom prst="bentConnector2">
            <a:avLst/>
          </a:prstGeom>
          <a:noFill/>
          <a:ln cap="flat" cmpd="sng" w="9525">
            <a:solidFill>
              <a:srgbClr val="969696"/>
            </a:solidFill>
            <a:prstDash val="solid"/>
            <a:miter lim="8000"/>
            <a:headEnd len="sm" w="sm" type="none"/>
            <a:tailEnd len="sm" w="sm" type="none"/>
          </a:ln>
        </p:spPr>
      </p:cxnSp>
      <p:cxnSp>
        <p:nvCxnSpPr>
          <p:cNvPr id="5547" name="Google Shape;5547;p189"/>
          <p:cNvCxnSpPr>
            <a:stCxn id="5529" idx="1"/>
            <a:endCxn id="5539" idx="2"/>
          </p:cNvCxnSpPr>
          <p:nvPr/>
        </p:nvCxnSpPr>
        <p:spPr>
          <a:xfrm rot="10800000">
            <a:off x="2743208" y="3175093"/>
            <a:ext cx="103200" cy="1113000"/>
          </a:xfrm>
          <a:prstGeom prst="bentConnector2">
            <a:avLst/>
          </a:prstGeom>
          <a:noFill/>
          <a:ln cap="flat" cmpd="sng" w="9525">
            <a:solidFill>
              <a:srgbClr val="969696"/>
            </a:solidFill>
            <a:prstDash val="solid"/>
            <a:miter lim="8000"/>
            <a:headEnd len="sm" w="sm" type="none"/>
            <a:tailEnd len="sm" w="sm" type="none"/>
          </a:ln>
        </p:spPr>
      </p:cxnSp>
      <p:cxnSp>
        <p:nvCxnSpPr>
          <p:cNvPr id="5548" name="Google Shape;5548;p189"/>
          <p:cNvCxnSpPr>
            <a:stCxn id="5534" idx="1"/>
            <a:endCxn id="5539" idx="2"/>
          </p:cNvCxnSpPr>
          <p:nvPr/>
        </p:nvCxnSpPr>
        <p:spPr>
          <a:xfrm rot="10800000">
            <a:off x="2743208" y="3175025"/>
            <a:ext cx="103200" cy="1821000"/>
          </a:xfrm>
          <a:prstGeom prst="bentConnector2">
            <a:avLst/>
          </a:prstGeom>
          <a:noFill/>
          <a:ln cap="flat" cmpd="sng" w="9525">
            <a:solidFill>
              <a:srgbClr val="969696"/>
            </a:solidFill>
            <a:prstDash val="solid"/>
            <a:miter lim="8000"/>
            <a:headEnd len="sm" w="sm" type="none"/>
            <a:tailEnd len="sm" w="sm" type="none"/>
          </a:ln>
        </p:spPr>
      </p:cxnSp>
      <p:cxnSp>
        <p:nvCxnSpPr>
          <p:cNvPr id="5549" name="Google Shape;5549;p189"/>
          <p:cNvCxnSpPr>
            <a:stCxn id="5525" idx="1"/>
            <a:endCxn id="5540" idx="2"/>
          </p:cNvCxnSpPr>
          <p:nvPr/>
        </p:nvCxnSpPr>
        <p:spPr>
          <a:xfrm rot="10800000">
            <a:off x="5054481" y="3174859"/>
            <a:ext cx="105900" cy="405300"/>
          </a:xfrm>
          <a:prstGeom prst="bentConnector2">
            <a:avLst/>
          </a:prstGeom>
          <a:noFill/>
          <a:ln cap="flat" cmpd="sng" w="9525">
            <a:solidFill>
              <a:srgbClr val="969696"/>
            </a:solidFill>
            <a:prstDash val="solid"/>
            <a:miter lim="8000"/>
            <a:headEnd len="sm" w="sm" type="none"/>
            <a:tailEnd len="sm" w="sm" type="none"/>
          </a:ln>
        </p:spPr>
      </p:cxnSp>
      <p:cxnSp>
        <p:nvCxnSpPr>
          <p:cNvPr id="5550" name="Google Shape;5550;p189"/>
          <p:cNvCxnSpPr>
            <a:stCxn id="5530" idx="1"/>
            <a:endCxn id="5540" idx="2"/>
          </p:cNvCxnSpPr>
          <p:nvPr/>
        </p:nvCxnSpPr>
        <p:spPr>
          <a:xfrm rot="10800000">
            <a:off x="5054481" y="3175093"/>
            <a:ext cx="105900" cy="1113000"/>
          </a:xfrm>
          <a:prstGeom prst="bentConnector2">
            <a:avLst/>
          </a:prstGeom>
          <a:noFill/>
          <a:ln cap="flat" cmpd="sng" w="9525">
            <a:solidFill>
              <a:srgbClr val="969696"/>
            </a:solidFill>
            <a:prstDash val="solid"/>
            <a:miter lim="8000"/>
            <a:headEnd len="sm" w="sm" type="none"/>
            <a:tailEnd len="sm" w="sm" type="none"/>
          </a:ln>
        </p:spPr>
      </p:cxnSp>
      <p:cxnSp>
        <p:nvCxnSpPr>
          <p:cNvPr id="5551" name="Google Shape;5551;p189"/>
          <p:cNvCxnSpPr>
            <a:stCxn id="5535" idx="1"/>
            <a:endCxn id="5540" idx="2"/>
          </p:cNvCxnSpPr>
          <p:nvPr/>
        </p:nvCxnSpPr>
        <p:spPr>
          <a:xfrm rot="10800000">
            <a:off x="5054481" y="3175025"/>
            <a:ext cx="105900" cy="1821000"/>
          </a:xfrm>
          <a:prstGeom prst="bentConnector2">
            <a:avLst/>
          </a:prstGeom>
          <a:noFill/>
          <a:ln cap="flat" cmpd="sng" w="9525">
            <a:solidFill>
              <a:srgbClr val="969696"/>
            </a:solidFill>
            <a:prstDash val="solid"/>
            <a:miter lim="8000"/>
            <a:headEnd len="sm" w="sm" type="none"/>
            <a:tailEnd len="sm" w="sm" type="none"/>
          </a:ln>
        </p:spPr>
      </p:cxnSp>
      <p:cxnSp>
        <p:nvCxnSpPr>
          <p:cNvPr id="5552" name="Google Shape;5552;p189"/>
          <p:cNvCxnSpPr>
            <a:stCxn id="5526" idx="1"/>
            <a:endCxn id="5541" idx="2"/>
          </p:cNvCxnSpPr>
          <p:nvPr/>
        </p:nvCxnSpPr>
        <p:spPr>
          <a:xfrm rot="10800000">
            <a:off x="7366054" y="3174859"/>
            <a:ext cx="108300" cy="405300"/>
          </a:xfrm>
          <a:prstGeom prst="bentConnector2">
            <a:avLst/>
          </a:prstGeom>
          <a:noFill/>
          <a:ln cap="flat" cmpd="sng" w="9525">
            <a:solidFill>
              <a:srgbClr val="969696"/>
            </a:solidFill>
            <a:prstDash val="solid"/>
            <a:miter lim="8000"/>
            <a:headEnd len="sm" w="sm" type="none"/>
            <a:tailEnd len="sm" w="sm" type="none"/>
          </a:ln>
        </p:spPr>
      </p:cxnSp>
      <p:cxnSp>
        <p:nvCxnSpPr>
          <p:cNvPr id="5553" name="Google Shape;5553;p189"/>
          <p:cNvCxnSpPr>
            <a:stCxn id="5531" idx="1"/>
            <a:endCxn id="5541" idx="2"/>
          </p:cNvCxnSpPr>
          <p:nvPr/>
        </p:nvCxnSpPr>
        <p:spPr>
          <a:xfrm rot="10800000">
            <a:off x="7366054" y="3175093"/>
            <a:ext cx="108300" cy="1113000"/>
          </a:xfrm>
          <a:prstGeom prst="bentConnector2">
            <a:avLst/>
          </a:prstGeom>
          <a:noFill/>
          <a:ln cap="flat" cmpd="sng" w="9525">
            <a:solidFill>
              <a:srgbClr val="969696"/>
            </a:solidFill>
            <a:prstDash val="solid"/>
            <a:miter lim="8000"/>
            <a:headEnd len="sm" w="sm" type="none"/>
            <a:tailEnd len="sm" w="sm" type="none"/>
          </a:ln>
        </p:spPr>
      </p:cxnSp>
      <p:cxnSp>
        <p:nvCxnSpPr>
          <p:cNvPr id="5554" name="Google Shape;5554;p189"/>
          <p:cNvCxnSpPr>
            <a:stCxn id="5536" idx="1"/>
            <a:endCxn id="5541" idx="2"/>
          </p:cNvCxnSpPr>
          <p:nvPr/>
        </p:nvCxnSpPr>
        <p:spPr>
          <a:xfrm rot="10800000">
            <a:off x="7366054" y="3175025"/>
            <a:ext cx="108300" cy="1821000"/>
          </a:xfrm>
          <a:prstGeom prst="bentConnector2">
            <a:avLst/>
          </a:prstGeom>
          <a:noFill/>
          <a:ln cap="flat" cmpd="sng" w="9525">
            <a:solidFill>
              <a:srgbClr val="969696"/>
            </a:solidFill>
            <a:prstDash val="solid"/>
            <a:miter lim="8000"/>
            <a:headEnd len="sm" w="sm" type="none"/>
            <a:tailEnd len="sm" w="sm" type="none"/>
          </a:ln>
        </p:spPr>
      </p:cxnSp>
      <p:cxnSp>
        <p:nvCxnSpPr>
          <p:cNvPr id="5555" name="Google Shape;5555;p189"/>
          <p:cNvCxnSpPr>
            <a:stCxn id="5527" idx="1"/>
            <a:endCxn id="5542" idx="2"/>
          </p:cNvCxnSpPr>
          <p:nvPr/>
        </p:nvCxnSpPr>
        <p:spPr>
          <a:xfrm rot="10800000">
            <a:off x="9677326" y="3174859"/>
            <a:ext cx="111000" cy="405300"/>
          </a:xfrm>
          <a:prstGeom prst="bentConnector2">
            <a:avLst/>
          </a:prstGeom>
          <a:noFill/>
          <a:ln cap="flat" cmpd="sng" w="9525">
            <a:solidFill>
              <a:srgbClr val="969696"/>
            </a:solidFill>
            <a:prstDash val="solid"/>
            <a:miter lim="8000"/>
            <a:headEnd len="sm" w="sm" type="none"/>
            <a:tailEnd len="sm" w="sm" type="none"/>
          </a:ln>
        </p:spPr>
      </p:cxnSp>
      <p:cxnSp>
        <p:nvCxnSpPr>
          <p:cNvPr id="5556" name="Google Shape;5556;p189"/>
          <p:cNvCxnSpPr>
            <a:stCxn id="5532" idx="1"/>
            <a:endCxn id="5542" idx="2"/>
          </p:cNvCxnSpPr>
          <p:nvPr/>
        </p:nvCxnSpPr>
        <p:spPr>
          <a:xfrm rot="10800000">
            <a:off x="9677326" y="3175093"/>
            <a:ext cx="111000" cy="1113000"/>
          </a:xfrm>
          <a:prstGeom prst="bentConnector2">
            <a:avLst/>
          </a:prstGeom>
          <a:noFill/>
          <a:ln cap="flat" cmpd="sng" w="9525">
            <a:solidFill>
              <a:srgbClr val="969696"/>
            </a:solidFill>
            <a:prstDash val="solid"/>
            <a:miter lim="8000"/>
            <a:headEnd len="sm" w="sm" type="none"/>
            <a:tailEnd len="sm" w="sm" type="none"/>
          </a:ln>
        </p:spPr>
      </p:cxnSp>
      <p:cxnSp>
        <p:nvCxnSpPr>
          <p:cNvPr id="5557" name="Google Shape;5557;p189"/>
          <p:cNvCxnSpPr>
            <a:stCxn id="5537" idx="1"/>
            <a:endCxn id="5542" idx="2"/>
          </p:cNvCxnSpPr>
          <p:nvPr/>
        </p:nvCxnSpPr>
        <p:spPr>
          <a:xfrm rot="10800000">
            <a:off x="9677326" y="3175025"/>
            <a:ext cx="111000" cy="1821000"/>
          </a:xfrm>
          <a:prstGeom prst="bentConnector2">
            <a:avLst/>
          </a:prstGeom>
          <a:noFill/>
          <a:ln cap="flat" cmpd="sng" w="9525">
            <a:solidFill>
              <a:srgbClr val="969696"/>
            </a:solidFill>
            <a:prstDash val="solid"/>
            <a:miter lim="8000"/>
            <a:headEnd len="sm" w="sm" type="none"/>
            <a:tailEnd len="sm" w="sm" type="none"/>
          </a:ln>
        </p:spPr>
      </p:cxnSp>
      <p:sp>
        <p:nvSpPr>
          <p:cNvPr id="5558" name="Google Shape;5558;p18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8" name="Shape 538"/>
        <p:cNvGrpSpPr/>
        <p:nvPr/>
      </p:nvGrpSpPr>
      <p:grpSpPr>
        <a:xfrm>
          <a:off x="0" y="0"/>
          <a:ext cx="0" cy="0"/>
          <a:chOff x="0" y="0"/>
          <a:chExt cx="0" cy="0"/>
        </a:xfrm>
      </p:grpSpPr>
      <p:sp>
        <p:nvSpPr>
          <p:cNvPr id="539" name="Google Shape;539;p1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Two-Column Text Introduction</a:t>
            </a:r>
            <a:endParaRPr/>
          </a:p>
        </p:txBody>
      </p:sp>
      <p:sp>
        <p:nvSpPr>
          <p:cNvPr id="540" name="Google Shape;540;p19"/>
          <p:cNvSpPr txBox="1"/>
          <p:nvPr/>
        </p:nvSpPr>
        <p:spPr>
          <a:xfrm>
            <a:off x="363794" y="2295653"/>
            <a:ext cx="11434668" cy="344709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Clr>
                <a:schemeClr val="dk1"/>
              </a:buClr>
              <a:buSzPts val="1600"/>
              <a:buFont typeface="Montserrat"/>
              <a:buNone/>
            </a:pPr>
            <a:r>
              <a:rPr b="1" lang="en-US" sz="1600">
                <a:solidFill>
                  <a:schemeClr val="dk1"/>
                </a:solidFill>
                <a:latin typeface="Montserrat"/>
                <a:ea typeface="Montserrat"/>
                <a:cs typeface="Montserrat"/>
                <a:sym typeface="Montserrat"/>
              </a:rPr>
              <a:t>Lorem ipsum dolor sit amet, consectetur adipiscing elit. Curabitur purus dui, euismod quis placerat eget, venenatis nec nibh. Mauris sit. </a:t>
            </a:r>
            <a:r>
              <a:rPr lang="en-US" sz="1600">
                <a:solidFill>
                  <a:schemeClr val="dk1"/>
                </a:solidFill>
                <a:latin typeface="Montserrat"/>
                <a:ea typeface="Montserrat"/>
                <a:cs typeface="Montserrat"/>
                <a:sym typeface="Montserrat"/>
              </a:rPr>
              <a:t>Aenean a elit justo. Vivamus laoreet, lorem id iaculis mattis, neque diam blandit nulla, et rhoncus diam augue placerat elit. Nullam vitae tincidunt libero. Sed id arcu metus.</a:t>
            </a:r>
            <a:endParaRPr/>
          </a:p>
          <a:p>
            <a:pPr indent="0" lvl="0" marL="0" marR="0" rtl="0" algn="l">
              <a:spcBef>
                <a:spcPts val="0"/>
              </a:spcBef>
              <a:spcAft>
                <a:spcPts val="0"/>
              </a:spcAft>
              <a:buClr>
                <a:schemeClr val="dk1"/>
              </a:buClr>
              <a:buSzPts val="1600"/>
              <a:buFont typeface="Montserrat"/>
              <a:buNone/>
            </a:pPr>
            <a:r>
              <a:t/>
            </a:r>
            <a:endParaRPr sz="1600">
              <a:solidFill>
                <a:schemeClr val="dk1"/>
              </a:solidFill>
              <a:latin typeface="Montserrat"/>
              <a:ea typeface="Montserrat"/>
              <a:cs typeface="Montserrat"/>
              <a:sym typeface="Montserrat"/>
            </a:endParaRPr>
          </a:p>
          <a:p>
            <a:pPr indent="-285750" lvl="0" marL="377825" marR="0" rtl="0" algn="l">
              <a:spcBef>
                <a:spcPts val="0"/>
              </a:spcBef>
              <a:spcAft>
                <a:spcPts val="0"/>
              </a:spcAft>
              <a:buClr>
                <a:schemeClr val="dk1"/>
              </a:buClr>
              <a:buSzPts val="1600"/>
              <a:buFont typeface="Arial"/>
              <a:buChar char="•"/>
            </a:pPr>
            <a:r>
              <a:rPr lang="en-US" sz="1600">
                <a:solidFill>
                  <a:schemeClr val="dk1"/>
                </a:solidFill>
                <a:latin typeface="Montserrat"/>
                <a:ea typeface="Montserrat"/>
                <a:cs typeface="Montserrat"/>
                <a:sym typeface="Montserrat"/>
              </a:rPr>
              <a:t>Aenean a elit justo. Vivamus laoreet, lorem id iaculis mattis, neque diam blandit nulla, et rhoncus diam augue placerat elit. Nullam vitae tincidunt libero. Sed id arcu metus.</a:t>
            </a:r>
            <a:endParaRPr/>
          </a:p>
          <a:p>
            <a:pPr indent="-285750" lvl="0" marL="377825" marR="0" rtl="0" algn="l">
              <a:spcBef>
                <a:spcPts val="0"/>
              </a:spcBef>
              <a:spcAft>
                <a:spcPts val="0"/>
              </a:spcAft>
              <a:buClr>
                <a:schemeClr val="dk1"/>
              </a:buClr>
              <a:buSzPts val="1600"/>
              <a:buFont typeface="Arial"/>
              <a:buChar char="•"/>
            </a:pPr>
            <a:r>
              <a:rPr lang="en-US" sz="1600">
                <a:solidFill>
                  <a:schemeClr val="dk1"/>
                </a:solidFill>
                <a:latin typeface="Montserrat"/>
                <a:ea typeface="Montserrat"/>
                <a:cs typeface="Montserrat"/>
                <a:sym typeface="Montserrat"/>
              </a:rPr>
              <a:t>Lorem ipsum dolor sit amet, consectetur adipiscing elit. Curabitur purus dui, euismod quis placerat eget, venenatis nec nibh. Mauris sit </a:t>
            </a:r>
            <a:endParaRPr/>
          </a:p>
          <a:p>
            <a:pPr indent="-285750" lvl="0" marL="377825" marR="0" rtl="0" algn="l">
              <a:spcBef>
                <a:spcPts val="0"/>
              </a:spcBef>
              <a:spcAft>
                <a:spcPts val="0"/>
              </a:spcAft>
              <a:buClr>
                <a:schemeClr val="dk1"/>
              </a:buClr>
              <a:buSzPts val="1600"/>
              <a:buFont typeface="Arial"/>
              <a:buChar char="•"/>
            </a:pPr>
            <a:r>
              <a:rPr lang="en-US" sz="1600">
                <a:solidFill>
                  <a:schemeClr val="dk1"/>
                </a:solidFill>
                <a:latin typeface="Montserrat"/>
                <a:ea typeface="Montserrat"/>
                <a:cs typeface="Montserrat"/>
                <a:sym typeface="Montserrat"/>
              </a:rPr>
              <a:t>Aenean a elit justo. Vivamus laoreet, lorem id iaculis mattis, neque diam blandit nulla, et rhoncus diam augue placerat elit. Nullam vitae tincidunt libero. Sed id arcu metus.</a:t>
            </a:r>
            <a:endParaRPr/>
          </a:p>
          <a:p>
            <a:pPr indent="-285750" lvl="0" marL="377825" marR="0" rtl="0" algn="l">
              <a:spcBef>
                <a:spcPts val="0"/>
              </a:spcBef>
              <a:spcAft>
                <a:spcPts val="0"/>
              </a:spcAft>
              <a:buClr>
                <a:schemeClr val="dk1"/>
              </a:buClr>
              <a:buSzPts val="1600"/>
              <a:buFont typeface="Arial"/>
              <a:buChar char="•"/>
            </a:pPr>
            <a:r>
              <a:rPr lang="en-US" sz="1600">
                <a:solidFill>
                  <a:schemeClr val="dk1"/>
                </a:solidFill>
                <a:latin typeface="Montserrat"/>
                <a:ea typeface="Montserrat"/>
                <a:cs typeface="Montserrat"/>
                <a:sym typeface="Montserrat"/>
              </a:rPr>
              <a:t>Aenean a elit justo. Vivamus laoreet, lorem id iaculis mattis, neque diam blandit nulla, et rhoncus diam augue placerat elit. Nullam vitae tincidunt libero. Sed id arcu metus.</a:t>
            </a:r>
            <a:endParaRPr/>
          </a:p>
          <a:p>
            <a:pPr indent="-285750" lvl="0" marL="377825" marR="0" rtl="0" algn="l">
              <a:spcBef>
                <a:spcPts val="0"/>
              </a:spcBef>
              <a:spcAft>
                <a:spcPts val="0"/>
              </a:spcAft>
              <a:buClr>
                <a:schemeClr val="dk1"/>
              </a:buClr>
              <a:buSzPts val="1600"/>
              <a:buFont typeface="Arial"/>
              <a:buChar char="•"/>
            </a:pPr>
            <a:r>
              <a:rPr lang="en-US" sz="1600">
                <a:solidFill>
                  <a:schemeClr val="dk1"/>
                </a:solidFill>
                <a:latin typeface="Montserrat"/>
                <a:ea typeface="Montserrat"/>
                <a:cs typeface="Montserrat"/>
                <a:sym typeface="Montserrat"/>
              </a:rPr>
              <a:t>Lorem ipsum dolor sit amet, consectetur adipiscing elit. Curabitur purus dui, euismod quis placerat eget, venenatis nec nibh. Mauris sit </a:t>
            </a:r>
            <a:endParaRPr/>
          </a:p>
        </p:txBody>
      </p:sp>
      <p:sp>
        <p:nvSpPr>
          <p:cNvPr id="541" name="Google Shape;541;p19"/>
          <p:cNvSpPr txBox="1"/>
          <p:nvPr/>
        </p:nvSpPr>
        <p:spPr>
          <a:xfrm>
            <a:off x="813485" y="1628079"/>
            <a:ext cx="10984977"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542" name="Google Shape;542;p19"/>
          <p:cNvCxnSpPr/>
          <p:nvPr/>
        </p:nvCxnSpPr>
        <p:spPr>
          <a:xfrm>
            <a:off x="351601" y="2081770"/>
            <a:ext cx="11446861" cy="0"/>
          </a:xfrm>
          <a:prstGeom prst="straightConnector1">
            <a:avLst/>
          </a:prstGeom>
          <a:noFill/>
          <a:ln cap="flat" cmpd="sng" w="9525">
            <a:solidFill>
              <a:schemeClr val="dk1"/>
            </a:solidFill>
            <a:prstDash val="solid"/>
            <a:miter lim="8000"/>
            <a:headEnd len="sm" w="sm" type="none"/>
            <a:tailEnd len="med" w="med" type="diamond"/>
          </a:ln>
        </p:spPr>
      </p:cxnSp>
      <p:pic>
        <p:nvPicPr>
          <p:cNvPr descr="Single gear with solid fill" id="543" name="Google Shape;543;p19"/>
          <p:cNvPicPr preferRelativeResize="0"/>
          <p:nvPr/>
        </p:nvPicPr>
        <p:blipFill rotWithShape="1">
          <a:blip r:embed="rId3">
            <a:alphaModFix/>
          </a:blip>
          <a:srcRect b="0" l="0" r="0" t="0"/>
          <a:stretch/>
        </p:blipFill>
        <p:spPr>
          <a:xfrm>
            <a:off x="363176" y="1626407"/>
            <a:ext cx="422311" cy="422311"/>
          </a:xfrm>
          <a:prstGeom prst="rect">
            <a:avLst/>
          </a:prstGeom>
          <a:noFill/>
          <a:ln>
            <a:noFill/>
          </a:ln>
        </p:spPr>
      </p:pic>
      <p:sp>
        <p:nvSpPr>
          <p:cNvPr id="544" name="Google Shape;544;p1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62" name="Shape 5562"/>
        <p:cNvGrpSpPr/>
        <p:nvPr/>
      </p:nvGrpSpPr>
      <p:grpSpPr>
        <a:xfrm>
          <a:off x="0" y="0"/>
          <a:ext cx="0" cy="0"/>
          <a:chOff x="0" y="0"/>
          <a:chExt cx="0" cy="0"/>
        </a:xfrm>
      </p:grpSpPr>
      <p:sp>
        <p:nvSpPr>
          <p:cNvPr id="5563" name="Google Shape;5563;p19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Org Chart / Hierarchy Flow</a:t>
            </a:r>
            <a:endParaRPr/>
          </a:p>
        </p:txBody>
      </p:sp>
      <p:sp>
        <p:nvSpPr>
          <p:cNvPr id="5564" name="Google Shape;5564;p190"/>
          <p:cNvSpPr/>
          <p:nvPr/>
        </p:nvSpPr>
        <p:spPr>
          <a:xfrm>
            <a:off x="2228804" y="2546986"/>
            <a:ext cx="2178777" cy="607317"/>
          </a:xfrm>
          <a:prstGeom prst="rect">
            <a:avLst/>
          </a:prstGeom>
          <a:solidFill>
            <a:srgbClr val="205A87"/>
          </a:solidFill>
          <a:ln cap="flat" cmpd="sng" w="12700">
            <a:solidFill>
              <a:srgbClr val="215B8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a:p>
        </p:txBody>
      </p:sp>
      <p:sp>
        <p:nvSpPr>
          <p:cNvPr id="5565" name="Google Shape;5565;p190"/>
          <p:cNvSpPr/>
          <p:nvPr/>
        </p:nvSpPr>
        <p:spPr>
          <a:xfrm>
            <a:off x="2228804" y="4526685"/>
            <a:ext cx="2178777" cy="607317"/>
          </a:xfrm>
          <a:prstGeom prst="rect">
            <a:avLst/>
          </a:prstGeom>
          <a:solidFill>
            <a:srgbClr val="205A87"/>
          </a:solidFill>
          <a:ln cap="flat" cmpd="sng" w="12700">
            <a:solidFill>
              <a:srgbClr val="215B8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a:t>
            </a:r>
            <a:endParaRPr/>
          </a:p>
        </p:txBody>
      </p:sp>
      <p:grpSp>
        <p:nvGrpSpPr>
          <p:cNvPr id="5566" name="Google Shape;5566;p190"/>
          <p:cNvGrpSpPr/>
          <p:nvPr/>
        </p:nvGrpSpPr>
        <p:grpSpPr>
          <a:xfrm>
            <a:off x="363795" y="1285268"/>
            <a:ext cx="11434667" cy="301957"/>
            <a:chOff x="363795" y="1220318"/>
            <a:chExt cx="6593568" cy="370849"/>
          </a:xfrm>
        </p:grpSpPr>
        <p:sp>
          <p:nvSpPr>
            <p:cNvPr id="5567" name="Google Shape;5567;p190"/>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568" name="Google Shape;5568;p190"/>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569" name="Google Shape;5569;p190"/>
          <p:cNvSpPr/>
          <p:nvPr/>
        </p:nvSpPr>
        <p:spPr>
          <a:xfrm>
            <a:off x="363794" y="3536835"/>
            <a:ext cx="1421772" cy="60731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a:t>
            </a:r>
            <a:endParaRPr/>
          </a:p>
        </p:txBody>
      </p:sp>
      <p:pic>
        <p:nvPicPr>
          <p:cNvPr descr="Single gear with solid fill" id="5570" name="Google Shape;5570;p190"/>
          <p:cNvPicPr preferRelativeResize="0"/>
          <p:nvPr/>
        </p:nvPicPr>
        <p:blipFill rotWithShape="1">
          <a:blip r:embed="rId3">
            <a:alphaModFix/>
          </a:blip>
          <a:srcRect b="0" l="0" r="0" t="0"/>
          <a:stretch/>
        </p:blipFill>
        <p:spPr>
          <a:xfrm>
            <a:off x="681825" y="2757770"/>
            <a:ext cx="785710" cy="785710"/>
          </a:xfrm>
          <a:prstGeom prst="rect">
            <a:avLst/>
          </a:prstGeom>
          <a:noFill/>
          <a:ln>
            <a:noFill/>
          </a:ln>
        </p:spPr>
      </p:pic>
      <p:sp>
        <p:nvSpPr>
          <p:cNvPr id="5571" name="Google Shape;5571;p190"/>
          <p:cNvSpPr/>
          <p:nvPr/>
        </p:nvSpPr>
        <p:spPr>
          <a:xfrm>
            <a:off x="4850819" y="3041911"/>
            <a:ext cx="2178777"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72" name="Google Shape;5572;p190"/>
          <p:cNvSpPr/>
          <p:nvPr/>
        </p:nvSpPr>
        <p:spPr>
          <a:xfrm>
            <a:off x="4850819" y="5021610"/>
            <a:ext cx="2178777"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73" name="Google Shape;5573;p190"/>
          <p:cNvSpPr/>
          <p:nvPr/>
        </p:nvSpPr>
        <p:spPr>
          <a:xfrm>
            <a:off x="4850819" y="2052061"/>
            <a:ext cx="2178777"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74" name="Google Shape;5574;p190"/>
          <p:cNvSpPr/>
          <p:nvPr/>
        </p:nvSpPr>
        <p:spPr>
          <a:xfrm>
            <a:off x="4850819" y="4031761"/>
            <a:ext cx="2178777" cy="607317"/>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75" name="Google Shape;5575;p190"/>
          <p:cNvSpPr/>
          <p:nvPr/>
        </p:nvSpPr>
        <p:spPr>
          <a:xfrm>
            <a:off x="7472834" y="1933175"/>
            <a:ext cx="2178777" cy="35016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76" name="Google Shape;5576;p190"/>
          <p:cNvSpPr/>
          <p:nvPr/>
        </p:nvSpPr>
        <p:spPr>
          <a:xfrm>
            <a:off x="7472834" y="2428100"/>
            <a:ext cx="2178777" cy="35016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77" name="Google Shape;5577;p190"/>
          <p:cNvSpPr/>
          <p:nvPr/>
        </p:nvSpPr>
        <p:spPr>
          <a:xfrm>
            <a:off x="7472834" y="2923025"/>
            <a:ext cx="2178777" cy="35016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78" name="Google Shape;5578;p190"/>
          <p:cNvSpPr/>
          <p:nvPr/>
        </p:nvSpPr>
        <p:spPr>
          <a:xfrm>
            <a:off x="7472834" y="3417950"/>
            <a:ext cx="2178777" cy="35016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79" name="Google Shape;5579;p190"/>
          <p:cNvSpPr/>
          <p:nvPr/>
        </p:nvSpPr>
        <p:spPr>
          <a:xfrm>
            <a:off x="7472834" y="3912875"/>
            <a:ext cx="2178777" cy="35016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80" name="Google Shape;5580;p190"/>
          <p:cNvSpPr/>
          <p:nvPr/>
        </p:nvSpPr>
        <p:spPr>
          <a:xfrm>
            <a:off x="7472834" y="4407800"/>
            <a:ext cx="2178777" cy="35016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81" name="Google Shape;5581;p190"/>
          <p:cNvSpPr/>
          <p:nvPr/>
        </p:nvSpPr>
        <p:spPr>
          <a:xfrm>
            <a:off x="7472834" y="4902725"/>
            <a:ext cx="2178777" cy="35016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82" name="Google Shape;5582;p190"/>
          <p:cNvSpPr/>
          <p:nvPr/>
        </p:nvSpPr>
        <p:spPr>
          <a:xfrm>
            <a:off x="7472834" y="5397650"/>
            <a:ext cx="2178777" cy="35016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a:t>
            </a:r>
            <a:endParaRPr/>
          </a:p>
        </p:txBody>
      </p:sp>
      <p:sp>
        <p:nvSpPr>
          <p:cNvPr id="5583" name="Google Shape;5583;p190"/>
          <p:cNvSpPr/>
          <p:nvPr/>
        </p:nvSpPr>
        <p:spPr>
          <a:xfrm>
            <a:off x="10094849" y="1933175"/>
            <a:ext cx="1698437" cy="35016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0053BF"/>
                </a:solidFill>
                <a:latin typeface="Montserrat"/>
                <a:ea typeface="Montserrat"/>
                <a:cs typeface="Montserrat"/>
                <a:sym typeface="Montserrat"/>
              </a:rPr>
              <a:t>Lorem ipsum dolor </a:t>
            </a:r>
            <a:endParaRPr/>
          </a:p>
        </p:txBody>
      </p:sp>
      <p:sp>
        <p:nvSpPr>
          <p:cNvPr id="5584" name="Google Shape;5584;p190"/>
          <p:cNvSpPr/>
          <p:nvPr/>
        </p:nvSpPr>
        <p:spPr>
          <a:xfrm>
            <a:off x="10094849" y="2428100"/>
            <a:ext cx="1698437" cy="35016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0053BF"/>
                </a:solidFill>
                <a:latin typeface="Montserrat"/>
                <a:ea typeface="Montserrat"/>
                <a:cs typeface="Montserrat"/>
                <a:sym typeface="Montserrat"/>
              </a:rPr>
              <a:t>Lorem ipsum dolor </a:t>
            </a:r>
            <a:endParaRPr/>
          </a:p>
        </p:txBody>
      </p:sp>
      <p:sp>
        <p:nvSpPr>
          <p:cNvPr id="5585" name="Google Shape;5585;p190"/>
          <p:cNvSpPr/>
          <p:nvPr/>
        </p:nvSpPr>
        <p:spPr>
          <a:xfrm>
            <a:off x="10094849" y="2923025"/>
            <a:ext cx="1698437" cy="35016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0053BF"/>
                </a:solidFill>
                <a:latin typeface="Montserrat"/>
                <a:ea typeface="Montserrat"/>
                <a:cs typeface="Montserrat"/>
                <a:sym typeface="Montserrat"/>
              </a:rPr>
              <a:t>Lorem ipsum dolor </a:t>
            </a:r>
            <a:endParaRPr/>
          </a:p>
        </p:txBody>
      </p:sp>
      <p:sp>
        <p:nvSpPr>
          <p:cNvPr id="5586" name="Google Shape;5586;p190"/>
          <p:cNvSpPr/>
          <p:nvPr/>
        </p:nvSpPr>
        <p:spPr>
          <a:xfrm>
            <a:off x="10094849" y="3417950"/>
            <a:ext cx="1698437" cy="35016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0053BF"/>
                </a:solidFill>
                <a:latin typeface="Montserrat"/>
                <a:ea typeface="Montserrat"/>
                <a:cs typeface="Montserrat"/>
                <a:sym typeface="Montserrat"/>
              </a:rPr>
              <a:t>Lorem ipsum dolor </a:t>
            </a:r>
            <a:endParaRPr/>
          </a:p>
        </p:txBody>
      </p:sp>
      <p:sp>
        <p:nvSpPr>
          <p:cNvPr id="5587" name="Google Shape;5587;p190"/>
          <p:cNvSpPr/>
          <p:nvPr/>
        </p:nvSpPr>
        <p:spPr>
          <a:xfrm>
            <a:off x="10094849" y="3912875"/>
            <a:ext cx="1698437" cy="35016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0053BF"/>
                </a:solidFill>
                <a:latin typeface="Montserrat"/>
                <a:ea typeface="Montserrat"/>
                <a:cs typeface="Montserrat"/>
                <a:sym typeface="Montserrat"/>
              </a:rPr>
              <a:t>Lorem ipsum dolor </a:t>
            </a:r>
            <a:endParaRPr/>
          </a:p>
        </p:txBody>
      </p:sp>
      <p:sp>
        <p:nvSpPr>
          <p:cNvPr id="5588" name="Google Shape;5588;p190"/>
          <p:cNvSpPr/>
          <p:nvPr/>
        </p:nvSpPr>
        <p:spPr>
          <a:xfrm>
            <a:off x="10094849" y="4407800"/>
            <a:ext cx="1698437" cy="35016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0053BF"/>
                </a:solidFill>
                <a:latin typeface="Montserrat"/>
                <a:ea typeface="Montserrat"/>
                <a:cs typeface="Montserrat"/>
                <a:sym typeface="Montserrat"/>
              </a:rPr>
              <a:t>Lorem ipsum dolor </a:t>
            </a:r>
            <a:endParaRPr/>
          </a:p>
        </p:txBody>
      </p:sp>
      <p:sp>
        <p:nvSpPr>
          <p:cNvPr id="5589" name="Google Shape;5589;p190"/>
          <p:cNvSpPr/>
          <p:nvPr/>
        </p:nvSpPr>
        <p:spPr>
          <a:xfrm>
            <a:off x="10094849" y="4902725"/>
            <a:ext cx="1698437" cy="35016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0053BF"/>
                </a:solidFill>
                <a:latin typeface="Montserrat"/>
                <a:ea typeface="Montserrat"/>
                <a:cs typeface="Montserrat"/>
                <a:sym typeface="Montserrat"/>
              </a:rPr>
              <a:t>Lorem ipsum dolor </a:t>
            </a:r>
            <a:endParaRPr/>
          </a:p>
        </p:txBody>
      </p:sp>
      <p:sp>
        <p:nvSpPr>
          <p:cNvPr id="5590" name="Google Shape;5590;p190"/>
          <p:cNvSpPr/>
          <p:nvPr/>
        </p:nvSpPr>
        <p:spPr>
          <a:xfrm>
            <a:off x="10094849" y="5397650"/>
            <a:ext cx="1698437" cy="35016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0053BF"/>
                </a:solidFill>
                <a:latin typeface="Montserrat"/>
                <a:ea typeface="Montserrat"/>
                <a:cs typeface="Montserrat"/>
                <a:sym typeface="Montserrat"/>
              </a:rPr>
              <a:t>Lorem ipsum dolor </a:t>
            </a:r>
            <a:endParaRPr/>
          </a:p>
        </p:txBody>
      </p:sp>
      <p:cxnSp>
        <p:nvCxnSpPr>
          <p:cNvPr id="5591" name="Google Shape;5591;p190"/>
          <p:cNvCxnSpPr>
            <a:stCxn id="5569" idx="3"/>
            <a:endCxn id="5564" idx="1"/>
          </p:cNvCxnSpPr>
          <p:nvPr/>
        </p:nvCxnSpPr>
        <p:spPr>
          <a:xfrm flipH="1" rot="10800000">
            <a:off x="1785566" y="2850793"/>
            <a:ext cx="443100" cy="9897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592" name="Google Shape;5592;p190"/>
          <p:cNvCxnSpPr>
            <a:stCxn id="5569" idx="3"/>
            <a:endCxn id="5565" idx="1"/>
          </p:cNvCxnSpPr>
          <p:nvPr/>
        </p:nvCxnSpPr>
        <p:spPr>
          <a:xfrm>
            <a:off x="1785566" y="3840494"/>
            <a:ext cx="443100" cy="9900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593" name="Google Shape;5593;p190"/>
          <p:cNvCxnSpPr>
            <a:stCxn id="5564" idx="3"/>
            <a:endCxn id="5573" idx="1"/>
          </p:cNvCxnSpPr>
          <p:nvPr/>
        </p:nvCxnSpPr>
        <p:spPr>
          <a:xfrm flipH="1" rot="10800000">
            <a:off x="4407581" y="2355645"/>
            <a:ext cx="443100" cy="4950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594" name="Google Shape;5594;p190"/>
          <p:cNvCxnSpPr>
            <a:stCxn id="5564" idx="3"/>
            <a:endCxn id="5571" idx="1"/>
          </p:cNvCxnSpPr>
          <p:nvPr/>
        </p:nvCxnSpPr>
        <p:spPr>
          <a:xfrm>
            <a:off x="4407581" y="2850645"/>
            <a:ext cx="443100" cy="4950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595" name="Google Shape;5595;p190"/>
          <p:cNvCxnSpPr>
            <a:stCxn id="5565" idx="3"/>
            <a:endCxn id="5574" idx="1"/>
          </p:cNvCxnSpPr>
          <p:nvPr/>
        </p:nvCxnSpPr>
        <p:spPr>
          <a:xfrm flipH="1" rot="10800000">
            <a:off x="4407581" y="4335344"/>
            <a:ext cx="443100" cy="4950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596" name="Google Shape;5596;p190"/>
          <p:cNvCxnSpPr>
            <a:stCxn id="5565" idx="3"/>
            <a:endCxn id="5572" idx="1"/>
          </p:cNvCxnSpPr>
          <p:nvPr/>
        </p:nvCxnSpPr>
        <p:spPr>
          <a:xfrm>
            <a:off x="4407581" y="4830344"/>
            <a:ext cx="443100" cy="4950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597" name="Google Shape;5597;p190"/>
          <p:cNvCxnSpPr>
            <a:stCxn id="5573" idx="3"/>
            <a:endCxn id="5575" idx="1"/>
          </p:cNvCxnSpPr>
          <p:nvPr/>
        </p:nvCxnSpPr>
        <p:spPr>
          <a:xfrm flipH="1" rot="10800000">
            <a:off x="7029596" y="2108220"/>
            <a:ext cx="443100" cy="2475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598" name="Google Shape;5598;p190"/>
          <p:cNvCxnSpPr>
            <a:stCxn id="5573" idx="3"/>
            <a:endCxn id="5576" idx="1"/>
          </p:cNvCxnSpPr>
          <p:nvPr/>
        </p:nvCxnSpPr>
        <p:spPr>
          <a:xfrm>
            <a:off x="7029596" y="2355720"/>
            <a:ext cx="443100" cy="2475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599" name="Google Shape;5599;p190"/>
          <p:cNvCxnSpPr>
            <a:stCxn id="5571" idx="3"/>
            <a:endCxn id="5577" idx="1"/>
          </p:cNvCxnSpPr>
          <p:nvPr/>
        </p:nvCxnSpPr>
        <p:spPr>
          <a:xfrm flipH="1" rot="10800000">
            <a:off x="7029596" y="3098070"/>
            <a:ext cx="443100" cy="2475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600" name="Google Shape;5600;p190"/>
          <p:cNvCxnSpPr>
            <a:stCxn id="5571" idx="3"/>
            <a:endCxn id="5578" idx="1"/>
          </p:cNvCxnSpPr>
          <p:nvPr/>
        </p:nvCxnSpPr>
        <p:spPr>
          <a:xfrm>
            <a:off x="7029596" y="3345570"/>
            <a:ext cx="443100" cy="2475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601" name="Google Shape;5601;p190"/>
          <p:cNvCxnSpPr>
            <a:stCxn id="5574" idx="3"/>
            <a:endCxn id="5579" idx="1"/>
          </p:cNvCxnSpPr>
          <p:nvPr/>
        </p:nvCxnSpPr>
        <p:spPr>
          <a:xfrm flipH="1" rot="10800000">
            <a:off x="7029596" y="4087920"/>
            <a:ext cx="443100" cy="2475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602" name="Google Shape;5602;p190"/>
          <p:cNvCxnSpPr>
            <a:stCxn id="5574" idx="3"/>
            <a:endCxn id="5580" idx="1"/>
          </p:cNvCxnSpPr>
          <p:nvPr/>
        </p:nvCxnSpPr>
        <p:spPr>
          <a:xfrm>
            <a:off x="7029596" y="4335420"/>
            <a:ext cx="443100" cy="2475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603" name="Google Shape;5603;p190"/>
          <p:cNvCxnSpPr>
            <a:stCxn id="5572" idx="3"/>
            <a:endCxn id="5581" idx="1"/>
          </p:cNvCxnSpPr>
          <p:nvPr/>
        </p:nvCxnSpPr>
        <p:spPr>
          <a:xfrm flipH="1" rot="10800000">
            <a:off x="7029596" y="5077769"/>
            <a:ext cx="443100" cy="2475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604" name="Google Shape;5604;p190"/>
          <p:cNvCxnSpPr>
            <a:stCxn id="5572" idx="3"/>
            <a:endCxn id="5582" idx="1"/>
          </p:cNvCxnSpPr>
          <p:nvPr/>
        </p:nvCxnSpPr>
        <p:spPr>
          <a:xfrm>
            <a:off x="7029596" y="5325269"/>
            <a:ext cx="443100" cy="247500"/>
          </a:xfrm>
          <a:prstGeom prst="bentConnector3">
            <a:avLst>
              <a:gd fmla="val 50000" name="adj1"/>
            </a:avLst>
          </a:prstGeom>
          <a:noFill/>
          <a:ln cap="flat" cmpd="sng" w="9525">
            <a:solidFill>
              <a:schemeClr val="accent1"/>
            </a:solidFill>
            <a:prstDash val="solid"/>
            <a:miter lim="8000"/>
            <a:headEnd len="sm" w="sm" type="none"/>
            <a:tailEnd len="med" w="med" type="triangle"/>
          </a:ln>
        </p:spPr>
      </p:cxnSp>
      <p:cxnSp>
        <p:nvCxnSpPr>
          <p:cNvPr id="5605" name="Google Shape;5605;p190"/>
          <p:cNvCxnSpPr>
            <a:stCxn id="5575" idx="3"/>
            <a:endCxn id="5583" idx="1"/>
          </p:cNvCxnSpPr>
          <p:nvPr/>
        </p:nvCxnSpPr>
        <p:spPr>
          <a:xfrm>
            <a:off x="9651611" y="2108257"/>
            <a:ext cx="443100" cy="0"/>
          </a:xfrm>
          <a:prstGeom prst="straightConnector1">
            <a:avLst/>
          </a:prstGeom>
          <a:noFill/>
          <a:ln cap="flat" cmpd="sng" w="9525">
            <a:solidFill>
              <a:schemeClr val="accent1"/>
            </a:solidFill>
            <a:prstDash val="solid"/>
            <a:miter lim="8000"/>
            <a:headEnd len="sm" w="sm" type="none"/>
            <a:tailEnd len="med" w="med" type="triangle"/>
          </a:ln>
        </p:spPr>
      </p:cxnSp>
      <p:cxnSp>
        <p:nvCxnSpPr>
          <p:cNvPr id="5606" name="Google Shape;5606;p190"/>
          <p:cNvCxnSpPr>
            <a:stCxn id="5576" idx="3"/>
            <a:endCxn id="5584" idx="1"/>
          </p:cNvCxnSpPr>
          <p:nvPr/>
        </p:nvCxnSpPr>
        <p:spPr>
          <a:xfrm>
            <a:off x="9651611" y="2603182"/>
            <a:ext cx="443100" cy="0"/>
          </a:xfrm>
          <a:prstGeom prst="straightConnector1">
            <a:avLst/>
          </a:prstGeom>
          <a:noFill/>
          <a:ln cap="flat" cmpd="sng" w="9525">
            <a:solidFill>
              <a:schemeClr val="accent1"/>
            </a:solidFill>
            <a:prstDash val="solid"/>
            <a:miter lim="8000"/>
            <a:headEnd len="sm" w="sm" type="none"/>
            <a:tailEnd len="med" w="med" type="triangle"/>
          </a:ln>
        </p:spPr>
      </p:cxnSp>
      <p:cxnSp>
        <p:nvCxnSpPr>
          <p:cNvPr id="5607" name="Google Shape;5607;p190"/>
          <p:cNvCxnSpPr>
            <a:stCxn id="5577" idx="3"/>
            <a:endCxn id="5585" idx="1"/>
          </p:cNvCxnSpPr>
          <p:nvPr/>
        </p:nvCxnSpPr>
        <p:spPr>
          <a:xfrm>
            <a:off x="9651611" y="3098107"/>
            <a:ext cx="443100" cy="0"/>
          </a:xfrm>
          <a:prstGeom prst="straightConnector1">
            <a:avLst/>
          </a:prstGeom>
          <a:noFill/>
          <a:ln cap="flat" cmpd="sng" w="9525">
            <a:solidFill>
              <a:schemeClr val="accent1"/>
            </a:solidFill>
            <a:prstDash val="solid"/>
            <a:miter lim="8000"/>
            <a:headEnd len="sm" w="sm" type="none"/>
            <a:tailEnd len="med" w="med" type="triangle"/>
          </a:ln>
        </p:spPr>
      </p:cxnSp>
      <p:cxnSp>
        <p:nvCxnSpPr>
          <p:cNvPr id="5608" name="Google Shape;5608;p190"/>
          <p:cNvCxnSpPr>
            <a:stCxn id="5578" idx="3"/>
            <a:endCxn id="5586" idx="1"/>
          </p:cNvCxnSpPr>
          <p:nvPr/>
        </p:nvCxnSpPr>
        <p:spPr>
          <a:xfrm>
            <a:off x="9651611" y="3593032"/>
            <a:ext cx="443100" cy="0"/>
          </a:xfrm>
          <a:prstGeom prst="straightConnector1">
            <a:avLst/>
          </a:prstGeom>
          <a:noFill/>
          <a:ln cap="flat" cmpd="sng" w="9525">
            <a:solidFill>
              <a:schemeClr val="accent1"/>
            </a:solidFill>
            <a:prstDash val="solid"/>
            <a:miter lim="8000"/>
            <a:headEnd len="sm" w="sm" type="none"/>
            <a:tailEnd len="med" w="med" type="triangle"/>
          </a:ln>
        </p:spPr>
      </p:cxnSp>
      <p:cxnSp>
        <p:nvCxnSpPr>
          <p:cNvPr id="5609" name="Google Shape;5609;p190"/>
          <p:cNvCxnSpPr>
            <a:stCxn id="5579" idx="3"/>
            <a:endCxn id="5587" idx="1"/>
          </p:cNvCxnSpPr>
          <p:nvPr/>
        </p:nvCxnSpPr>
        <p:spPr>
          <a:xfrm>
            <a:off x="9651611" y="4087957"/>
            <a:ext cx="443100" cy="0"/>
          </a:xfrm>
          <a:prstGeom prst="straightConnector1">
            <a:avLst/>
          </a:prstGeom>
          <a:noFill/>
          <a:ln cap="flat" cmpd="sng" w="9525">
            <a:solidFill>
              <a:schemeClr val="accent1"/>
            </a:solidFill>
            <a:prstDash val="solid"/>
            <a:miter lim="8000"/>
            <a:headEnd len="sm" w="sm" type="none"/>
            <a:tailEnd len="med" w="med" type="triangle"/>
          </a:ln>
        </p:spPr>
      </p:cxnSp>
      <p:cxnSp>
        <p:nvCxnSpPr>
          <p:cNvPr id="5610" name="Google Shape;5610;p190"/>
          <p:cNvCxnSpPr>
            <a:stCxn id="5580" idx="3"/>
            <a:endCxn id="5588" idx="1"/>
          </p:cNvCxnSpPr>
          <p:nvPr/>
        </p:nvCxnSpPr>
        <p:spPr>
          <a:xfrm>
            <a:off x="9651611" y="4582882"/>
            <a:ext cx="443100" cy="0"/>
          </a:xfrm>
          <a:prstGeom prst="straightConnector1">
            <a:avLst/>
          </a:prstGeom>
          <a:noFill/>
          <a:ln cap="flat" cmpd="sng" w="9525">
            <a:solidFill>
              <a:schemeClr val="accent1"/>
            </a:solidFill>
            <a:prstDash val="solid"/>
            <a:miter lim="8000"/>
            <a:headEnd len="sm" w="sm" type="none"/>
            <a:tailEnd len="med" w="med" type="triangle"/>
          </a:ln>
        </p:spPr>
      </p:cxnSp>
      <p:cxnSp>
        <p:nvCxnSpPr>
          <p:cNvPr id="5611" name="Google Shape;5611;p190"/>
          <p:cNvCxnSpPr>
            <a:stCxn id="5581" idx="3"/>
            <a:endCxn id="5589" idx="1"/>
          </p:cNvCxnSpPr>
          <p:nvPr/>
        </p:nvCxnSpPr>
        <p:spPr>
          <a:xfrm>
            <a:off x="9651611" y="5077807"/>
            <a:ext cx="443100" cy="0"/>
          </a:xfrm>
          <a:prstGeom prst="straightConnector1">
            <a:avLst/>
          </a:prstGeom>
          <a:noFill/>
          <a:ln cap="flat" cmpd="sng" w="9525">
            <a:solidFill>
              <a:schemeClr val="accent1"/>
            </a:solidFill>
            <a:prstDash val="solid"/>
            <a:miter lim="8000"/>
            <a:headEnd len="sm" w="sm" type="none"/>
            <a:tailEnd len="med" w="med" type="triangle"/>
          </a:ln>
        </p:spPr>
      </p:cxnSp>
      <p:cxnSp>
        <p:nvCxnSpPr>
          <p:cNvPr id="5612" name="Google Shape;5612;p190"/>
          <p:cNvCxnSpPr>
            <a:stCxn id="5582" idx="3"/>
            <a:endCxn id="5590" idx="1"/>
          </p:cNvCxnSpPr>
          <p:nvPr/>
        </p:nvCxnSpPr>
        <p:spPr>
          <a:xfrm>
            <a:off x="9651611" y="5572732"/>
            <a:ext cx="443100" cy="0"/>
          </a:xfrm>
          <a:prstGeom prst="straightConnector1">
            <a:avLst/>
          </a:prstGeom>
          <a:noFill/>
          <a:ln cap="flat" cmpd="sng" w="9525">
            <a:solidFill>
              <a:schemeClr val="accent1"/>
            </a:solidFill>
            <a:prstDash val="solid"/>
            <a:miter lim="8000"/>
            <a:headEnd len="sm" w="sm" type="none"/>
            <a:tailEnd len="med" w="med" type="triangle"/>
          </a:ln>
        </p:spPr>
      </p:cxnSp>
      <p:sp>
        <p:nvSpPr>
          <p:cNvPr id="5613" name="Google Shape;5613;p19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17" name="Shape 5617"/>
        <p:cNvGrpSpPr/>
        <p:nvPr/>
      </p:nvGrpSpPr>
      <p:grpSpPr>
        <a:xfrm>
          <a:off x="0" y="0"/>
          <a:ext cx="0" cy="0"/>
          <a:chOff x="0" y="0"/>
          <a:chExt cx="0" cy="0"/>
        </a:xfrm>
      </p:grpSpPr>
      <p:sp>
        <p:nvSpPr>
          <p:cNvPr id="5618" name="Google Shape;5618;p191"/>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Hierarchy Flow with Side Panel</a:t>
            </a:r>
            <a:endParaRPr/>
          </a:p>
        </p:txBody>
      </p:sp>
      <p:grpSp>
        <p:nvGrpSpPr>
          <p:cNvPr id="5619" name="Google Shape;5619;p191"/>
          <p:cNvGrpSpPr/>
          <p:nvPr/>
        </p:nvGrpSpPr>
        <p:grpSpPr>
          <a:xfrm>
            <a:off x="363795" y="1266867"/>
            <a:ext cx="8097299" cy="301957"/>
            <a:chOff x="363795" y="1220318"/>
            <a:chExt cx="6593568" cy="370849"/>
          </a:xfrm>
        </p:grpSpPr>
        <p:sp>
          <p:nvSpPr>
            <p:cNvPr id="5620" name="Google Shape;5620;p191"/>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621" name="Google Shape;5621;p191"/>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622" name="Google Shape;5622;p191"/>
          <p:cNvSpPr/>
          <p:nvPr/>
        </p:nvSpPr>
        <p:spPr>
          <a:xfrm>
            <a:off x="1685072" y="2980351"/>
            <a:ext cx="1543569" cy="576610"/>
          </a:xfrm>
          <a:prstGeom prst="rect">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a:p>
        </p:txBody>
      </p:sp>
      <p:sp>
        <p:nvSpPr>
          <p:cNvPr id="5623" name="Google Shape;5623;p191"/>
          <p:cNvSpPr/>
          <p:nvPr/>
        </p:nvSpPr>
        <p:spPr>
          <a:xfrm>
            <a:off x="1685072" y="4859956"/>
            <a:ext cx="1543569" cy="576610"/>
          </a:xfrm>
          <a:prstGeom prst="rect">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a:p>
        </p:txBody>
      </p:sp>
      <p:sp>
        <p:nvSpPr>
          <p:cNvPr id="5624" name="Google Shape;5624;p191"/>
          <p:cNvSpPr/>
          <p:nvPr/>
        </p:nvSpPr>
        <p:spPr>
          <a:xfrm>
            <a:off x="363794" y="3920153"/>
            <a:ext cx="1007264" cy="57661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 </a:t>
            </a:r>
            <a:endParaRPr/>
          </a:p>
        </p:txBody>
      </p:sp>
      <p:sp>
        <p:nvSpPr>
          <p:cNvPr id="5625" name="Google Shape;5625;p191"/>
          <p:cNvSpPr/>
          <p:nvPr/>
        </p:nvSpPr>
        <p:spPr>
          <a:xfrm>
            <a:off x="3542656" y="3450253"/>
            <a:ext cx="1543569" cy="576610"/>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26" name="Google Shape;5626;p191"/>
          <p:cNvSpPr/>
          <p:nvPr/>
        </p:nvSpPr>
        <p:spPr>
          <a:xfrm>
            <a:off x="3542656" y="5329858"/>
            <a:ext cx="1543569" cy="576610"/>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27" name="Google Shape;5627;p191"/>
          <p:cNvSpPr/>
          <p:nvPr/>
        </p:nvSpPr>
        <p:spPr>
          <a:xfrm>
            <a:off x="3542656" y="2510450"/>
            <a:ext cx="1543569" cy="576610"/>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28" name="Google Shape;5628;p191"/>
          <p:cNvSpPr/>
          <p:nvPr/>
        </p:nvSpPr>
        <p:spPr>
          <a:xfrm>
            <a:off x="3542656" y="4390056"/>
            <a:ext cx="1543569" cy="576610"/>
          </a:xfrm>
          <a:prstGeom prst="rect">
            <a:avLst/>
          </a:prstGeom>
          <a:noFill/>
          <a:ln cap="flat" cmpd="sng" w="12700">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29" name="Google Shape;5629;p191"/>
          <p:cNvSpPr/>
          <p:nvPr/>
        </p:nvSpPr>
        <p:spPr>
          <a:xfrm>
            <a:off x="5400240" y="2397575"/>
            <a:ext cx="1543569" cy="33245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30" name="Google Shape;5630;p191"/>
          <p:cNvSpPr/>
          <p:nvPr/>
        </p:nvSpPr>
        <p:spPr>
          <a:xfrm>
            <a:off x="5400240" y="2867477"/>
            <a:ext cx="1543569" cy="33245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31" name="Google Shape;5631;p191"/>
          <p:cNvSpPr/>
          <p:nvPr/>
        </p:nvSpPr>
        <p:spPr>
          <a:xfrm>
            <a:off x="5400240" y="3337378"/>
            <a:ext cx="1543569" cy="33245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32" name="Google Shape;5632;p191"/>
          <p:cNvSpPr/>
          <p:nvPr/>
        </p:nvSpPr>
        <p:spPr>
          <a:xfrm>
            <a:off x="5400240" y="3807280"/>
            <a:ext cx="1543569" cy="33245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33" name="Google Shape;5633;p191"/>
          <p:cNvSpPr/>
          <p:nvPr/>
        </p:nvSpPr>
        <p:spPr>
          <a:xfrm>
            <a:off x="5400240" y="4277181"/>
            <a:ext cx="1543569" cy="33245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34" name="Google Shape;5634;p191"/>
          <p:cNvSpPr/>
          <p:nvPr/>
        </p:nvSpPr>
        <p:spPr>
          <a:xfrm>
            <a:off x="5400240" y="4747083"/>
            <a:ext cx="1543569" cy="33245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35" name="Google Shape;5635;p191"/>
          <p:cNvSpPr/>
          <p:nvPr/>
        </p:nvSpPr>
        <p:spPr>
          <a:xfrm>
            <a:off x="5400240" y="5216984"/>
            <a:ext cx="1543569" cy="33245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36" name="Google Shape;5636;p191"/>
          <p:cNvSpPr/>
          <p:nvPr/>
        </p:nvSpPr>
        <p:spPr>
          <a:xfrm>
            <a:off x="5400240" y="5686886"/>
            <a:ext cx="1543569" cy="33245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Montserrat"/>
                <a:ea typeface="Montserrat"/>
                <a:cs typeface="Montserrat"/>
                <a:sym typeface="Montserrat"/>
              </a:rPr>
              <a:t>Lorem ipsum dolor </a:t>
            </a:r>
            <a:endParaRPr/>
          </a:p>
        </p:txBody>
      </p:sp>
      <p:sp>
        <p:nvSpPr>
          <p:cNvPr id="5637" name="Google Shape;5637;p191"/>
          <p:cNvSpPr/>
          <p:nvPr/>
        </p:nvSpPr>
        <p:spPr>
          <a:xfrm>
            <a:off x="7513858" y="2397575"/>
            <a:ext cx="727937" cy="332458"/>
          </a:xfrm>
          <a:prstGeom prst="ellipse">
            <a:avLst/>
          </a:prstGeom>
          <a:noFill/>
          <a:ln cap="flat" cmpd="sng" w="12700">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a:p>
        </p:txBody>
      </p:sp>
      <p:sp>
        <p:nvSpPr>
          <p:cNvPr id="5638" name="Google Shape;5638;p191"/>
          <p:cNvSpPr/>
          <p:nvPr/>
        </p:nvSpPr>
        <p:spPr>
          <a:xfrm>
            <a:off x="7513858" y="2867477"/>
            <a:ext cx="727937" cy="332458"/>
          </a:xfrm>
          <a:prstGeom prst="ellipse">
            <a:avLst/>
          </a:prstGeom>
          <a:noFill/>
          <a:ln cap="flat" cmpd="sng" w="12700">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a:p>
        </p:txBody>
      </p:sp>
      <p:sp>
        <p:nvSpPr>
          <p:cNvPr id="5639" name="Google Shape;5639;p191"/>
          <p:cNvSpPr/>
          <p:nvPr/>
        </p:nvSpPr>
        <p:spPr>
          <a:xfrm>
            <a:off x="7513858" y="3337378"/>
            <a:ext cx="727937" cy="332458"/>
          </a:xfrm>
          <a:prstGeom prst="ellipse">
            <a:avLst/>
          </a:prstGeom>
          <a:noFill/>
          <a:ln cap="flat" cmpd="sng" w="12700">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a:p>
        </p:txBody>
      </p:sp>
      <p:sp>
        <p:nvSpPr>
          <p:cNvPr id="5640" name="Google Shape;5640;p191"/>
          <p:cNvSpPr/>
          <p:nvPr/>
        </p:nvSpPr>
        <p:spPr>
          <a:xfrm>
            <a:off x="7513858" y="3807280"/>
            <a:ext cx="727937" cy="332458"/>
          </a:xfrm>
          <a:prstGeom prst="ellipse">
            <a:avLst/>
          </a:prstGeom>
          <a:noFill/>
          <a:ln cap="flat" cmpd="sng" w="12700">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a:p>
        </p:txBody>
      </p:sp>
      <p:sp>
        <p:nvSpPr>
          <p:cNvPr id="5641" name="Google Shape;5641;p191"/>
          <p:cNvSpPr/>
          <p:nvPr/>
        </p:nvSpPr>
        <p:spPr>
          <a:xfrm>
            <a:off x="7513858" y="4277181"/>
            <a:ext cx="727937" cy="332458"/>
          </a:xfrm>
          <a:prstGeom prst="ellipse">
            <a:avLst/>
          </a:prstGeom>
          <a:noFill/>
          <a:ln cap="flat" cmpd="sng" w="12700">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a:p>
        </p:txBody>
      </p:sp>
      <p:sp>
        <p:nvSpPr>
          <p:cNvPr id="5642" name="Google Shape;5642;p191"/>
          <p:cNvSpPr/>
          <p:nvPr/>
        </p:nvSpPr>
        <p:spPr>
          <a:xfrm>
            <a:off x="7513858" y="4747083"/>
            <a:ext cx="727937" cy="332458"/>
          </a:xfrm>
          <a:prstGeom prst="ellipse">
            <a:avLst/>
          </a:prstGeom>
          <a:noFill/>
          <a:ln cap="flat" cmpd="sng" w="12700">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a:p>
        </p:txBody>
      </p:sp>
      <p:sp>
        <p:nvSpPr>
          <p:cNvPr id="5643" name="Google Shape;5643;p191"/>
          <p:cNvSpPr/>
          <p:nvPr/>
        </p:nvSpPr>
        <p:spPr>
          <a:xfrm>
            <a:off x="7513858" y="5216984"/>
            <a:ext cx="727937" cy="332458"/>
          </a:xfrm>
          <a:prstGeom prst="ellipse">
            <a:avLst/>
          </a:prstGeom>
          <a:noFill/>
          <a:ln cap="flat" cmpd="sng" w="12700">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a:p>
        </p:txBody>
      </p:sp>
      <p:sp>
        <p:nvSpPr>
          <p:cNvPr id="5644" name="Google Shape;5644;p191"/>
          <p:cNvSpPr/>
          <p:nvPr/>
        </p:nvSpPr>
        <p:spPr>
          <a:xfrm>
            <a:off x="7513858" y="5686886"/>
            <a:ext cx="727937" cy="332458"/>
          </a:xfrm>
          <a:prstGeom prst="ellipse">
            <a:avLst/>
          </a:prstGeom>
          <a:noFill/>
          <a:ln cap="flat" cmpd="sng" w="12700">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a:p>
        </p:txBody>
      </p:sp>
      <p:cxnSp>
        <p:nvCxnSpPr>
          <p:cNvPr id="5645" name="Google Shape;5645;p191"/>
          <p:cNvCxnSpPr>
            <a:stCxn id="5624" idx="3"/>
            <a:endCxn id="5622" idx="1"/>
          </p:cNvCxnSpPr>
          <p:nvPr/>
        </p:nvCxnSpPr>
        <p:spPr>
          <a:xfrm flipH="1" rot="10800000">
            <a:off x="1371058" y="3268558"/>
            <a:ext cx="314100" cy="9399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46" name="Google Shape;5646;p191"/>
          <p:cNvCxnSpPr>
            <a:stCxn id="5624" idx="3"/>
            <a:endCxn id="5623" idx="1"/>
          </p:cNvCxnSpPr>
          <p:nvPr/>
        </p:nvCxnSpPr>
        <p:spPr>
          <a:xfrm>
            <a:off x="1371058" y="4208458"/>
            <a:ext cx="314100" cy="9399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47" name="Google Shape;5647;p191"/>
          <p:cNvCxnSpPr>
            <a:stCxn id="5622" idx="3"/>
            <a:endCxn id="5627" idx="1"/>
          </p:cNvCxnSpPr>
          <p:nvPr/>
        </p:nvCxnSpPr>
        <p:spPr>
          <a:xfrm flipH="1" rot="10800000">
            <a:off x="3228641" y="2798856"/>
            <a:ext cx="314100" cy="4698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48" name="Google Shape;5648;p191"/>
          <p:cNvCxnSpPr>
            <a:stCxn id="5622" idx="3"/>
            <a:endCxn id="5625" idx="1"/>
          </p:cNvCxnSpPr>
          <p:nvPr/>
        </p:nvCxnSpPr>
        <p:spPr>
          <a:xfrm>
            <a:off x="3228641" y="3268656"/>
            <a:ext cx="314100" cy="4698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49" name="Google Shape;5649;p191"/>
          <p:cNvCxnSpPr>
            <a:stCxn id="5623" idx="3"/>
            <a:endCxn id="5628" idx="1"/>
          </p:cNvCxnSpPr>
          <p:nvPr/>
        </p:nvCxnSpPr>
        <p:spPr>
          <a:xfrm flipH="1" rot="10800000">
            <a:off x="3228641" y="4678461"/>
            <a:ext cx="314100" cy="4698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50" name="Google Shape;5650;p191"/>
          <p:cNvCxnSpPr>
            <a:stCxn id="5623" idx="3"/>
            <a:endCxn id="5626" idx="1"/>
          </p:cNvCxnSpPr>
          <p:nvPr/>
        </p:nvCxnSpPr>
        <p:spPr>
          <a:xfrm>
            <a:off x="3228641" y="5148261"/>
            <a:ext cx="314100" cy="4698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51" name="Google Shape;5651;p191"/>
          <p:cNvCxnSpPr>
            <a:stCxn id="5627" idx="3"/>
            <a:endCxn id="5629" idx="1"/>
          </p:cNvCxnSpPr>
          <p:nvPr/>
        </p:nvCxnSpPr>
        <p:spPr>
          <a:xfrm flipH="1" rot="10800000">
            <a:off x="5086225" y="2563855"/>
            <a:ext cx="314100" cy="2349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52" name="Google Shape;5652;p191"/>
          <p:cNvCxnSpPr>
            <a:stCxn id="5627" idx="3"/>
            <a:endCxn id="5630" idx="1"/>
          </p:cNvCxnSpPr>
          <p:nvPr/>
        </p:nvCxnSpPr>
        <p:spPr>
          <a:xfrm>
            <a:off x="5086225" y="2798755"/>
            <a:ext cx="314100" cy="2349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53" name="Google Shape;5653;p191"/>
          <p:cNvCxnSpPr>
            <a:stCxn id="5625" idx="3"/>
            <a:endCxn id="5631" idx="1"/>
          </p:cNvCxnSpPr>
          <p:nvPr/>
        </p:nvCxnSpPr>
        <p:spPr>
          <a:xfrm flipH="1" rot="10800000">
            <a:off x="5086225" y="3503658"/>
            <a:ext cx="314100" cy="2349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54" name="Google Shape;5654;p191"/>
          <p:cNvCxnSpPr>
            <a:stCxn id="5625" idx="3"/>
            <a:endCxn id="5632" idx="1"/>
          </p:cNvCxnSpPr>
          <p:nvPr/>
        </p:nvCxnSpPr>
        <p:spPr>
          <a:xfrm>
            <a:off x="5086225" y="3738558"/>
            <a:ext cx="314100" cy="2349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55" name="Google Shape;5655;p191"/>
          <p:cNvCxnSpPr>
            <a:stCxn id="5628" idx="3"/>
            <a:endCxn id="5633" idx="1"/>
          </p:cNvCxnSpPr>
          <p:nvPr/>
        </p:nvCxnSpPr>
        <p:spPr>
          <a:xfrm flipH="1" rot="10800000">
            <a:off x="5086225" y="4443461"/>
            <a:ext cx="314100" cy="2349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56" name="Google Shape;5656;p191"/>
          <p:cNvCxnSpPr>
            <a:stCxn id="5628" idx="3"/>
            <a:endCxn id="5634" idx="1"/>
          </p:cNvCxnSpPr>
          <p:nvPr/>
        </p:nvCxnSpPr>
        <p:spPr>
          <a:xfrm>
            <a:off x="5086225" y="4678361"/>
            <a:ext cx="314100" cy="2349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57" name="Google Shape;5657;p191"/>
          <p:cNvCxnSpPr>
            <a:stCxn id="5626" idx="3"/>
            <a:endCxn id="5635" idx="1"/>
          </p:cNvCxnSpPr>
          <p:nvPr/>
        </p:nvCxnSpPr>
        <p:spPr>
          <a:xfrm flipH="1" rot="10800000">
            <a:off x="5086225" y="5383263"/>
            <a:ext cx="314100" cy="2349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58" name="Google Shape;5658;p191"/>
          <p:cNvCxnSpPr>
            <a:stCxn id="5626" idx="3"/>
            <a:endCxn id="5636" idx="1"/>
          </p:cNvCxnSpPr>
          <p:nvPr/>
        </p:nvCxnSpPr>
        <p:spPr>
          <a:xfrm>
            <a:off x="5086225" y="5618163"/>
            <a:ext cx="314100" cy="2349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5659" name="Google Shape;5659;p191"/>
          <p:cNvCxnSpPr>
            <a:stCxn id="5629" idx="3"/>
            <a:endCxn id="5637" idx="2"/>
          </p:cNvCxnSpPr>
          <p:nvPr/>
        </p:nvCxnSpPr>
        <p:spPr>
          <a:xfrm>
            <a:off x="6943809" y="2563804"/>
            <a:ext cx="570000" cy="0"/>
          </a:xfrm>
          <a:prstGeom prst="straightConnector1">
            <a:avLst/>
          </a:prstGeom>
          <a:noFill/>
          <a:ln cap="flat" cmpd="sng" w="9525">
            <a:solidFill>
              <a:srgbClr val="BFBFBF"/>
            </a:solidFill>
            <a:prstDash val="solid"/>
            <a:miter lim="8000"/>
            <a:headEnd len="sm" w="sm" type="none"/>
            <a:tailEnd len="med" w="med" type="triangle"/>
          </a:ln>
        </p:spPr>
      </p:cxnSp>
      <p:cxnSp>
        <p:nvCxnSpPr>
          <p:cNvPr id="5660" name="Google Shape;5660;p191"/>
          <p:cNvCxnSpPr>
            <a:stCxn id="5630" idx="3"/>
            <a:endCxn id="5638" idx="2"/>
          </p:cNvCxnSpPr>
          <p:nvPr/>
        </p:nvCxnSpPr>
        <p:spPr>
          <a:xfrm>
            <a:off x="6943809" y="3033706"/>
            <a:ext cx="570000" cy="0"/>
          </a:xfrm>
          <a:prstGeom prst="straightConnector1">
            <a:avLst/>
          </a:prstGeom>
          <a:noFill/>
          <a:ln cap="flat" cmpd="sng" w="9525">
            <a:solidFill>
              <a:srgbClr val="BFBFBF"/>
            </a:solidFill>
            <a:prstDash val="solid"/>
            <a:miter lim="8000"/>
            <a:headEnd len="sm" w="sm" type="none"/>
            <a:tailEnd len="med" w="med" type="triangle"/>
          </a:ln>
        </p:spPr>
      </p:cxnSp>
      <p:cxnSp>
        <p:nvCxnSpPr>
          <p:cNvPr id="5661" name="Google Shape;5661;p191"/>
          <p:cNvCxnSpPr>
            <a:stCxn id="5631" idx="3"/>
            <a:endCxn id="5639" idx="2"/>
          </p:cNvCxnSpPr>
          <p:nvPr/>
        </p:nvCxnSpPr>
        <p:spPr>
          <a:xfrm>
            <a:off x="6943809" y="3503607"/>
            <a:ext cx="570000" cy="0"/>
          </a:xfrm>
          <a:prstGeom prst="straightConnector1">
            <a:avLst/>
          </a:prstGeom>
          <a:noFill/>
          <a:ln cap="flat" cmpd="sng" w="9525">
            <a:solidFill>
              <a:srgbClr val="BFBFBF"/>
            </a:solidFill>
            <a:prstDash val="solid"/>
            <a:miter lim="8000"/>
            <a:headEnd len="sm" w="sm" type="none"/>
            <a:tailEnd len="med" w="med" type="triangle"/>
          </a:ln>
        </p:spPr>
      </p:cxnSp>
      <p:cxnSp>
        <p:nvCxnSpPr>
          <p:cNvPr id="5662" name="Google Shape;5662;p191"/>
          <p:cNvCxnSpPr>
            <a:stCxn id="5632" idx="3"/>
            <a:endCxn id="5640" idx="2"/>
          </p:cNvCxnSpPr>
          <p:nvPr/>
        </p:nvCxnSpPr>
        <p:spPr>
          <a:xfrm>
            <a:off x="6943809" y="3973509"/>
            <a:ext cx="570000" cy="0"/>
          </a:xfrm>
          <a:prstGeom prst="straightConnector1">
            <a:avLst/>
          </a:prstGeom>
          <a:noFill/>
          <a:ln cap="flat" cmpd="sng" w="9525">
            <a:solidFill>
              <a:srgbClr val="BFBFBF"/>
            </a:solidFill>
            <a:prstDash val="solid"/>
            <a:miter lim="8000"/>
            <a:headEnd len="sm" w="sm" type="none"/>
            <a:tailEnd len="med" w="med" type="triangle"/>
          </a:ln>
        </p:spPr>
      </p:cxnSp>
      <p:cxnSp>
        <p:nvCxnSpPr>
          <p:cNvPr id="5663" name="Google Shape;5663;p191"/>
          <p:cNvCxnSpPr>
            <a:stCxn id="5633" idx="3"/>
            <a:endCxn id="5641" idx="2"/>
          </p:cNvCxnSpPr>
          <p:nvPr/>
        </p:nvCxnSpPr>
        <p:spPr>
          <a:xfrm>
            <a:off x="6943809" y="4443410"/>
            <a:ext cx="570000" cy="0"/>
          </a:xfrm>
          <a:prstGeom prst="straightConnector1">
            <a:avLst/>
          </a:prstGeom>
          <a:noFill/>
          <a:ln cap="flat" cmpd="sng" w="9525">
            <a:solidFill>
              <a:srgbClr val="BFBFBF"/>
            </a:solidFill>
            <a:prstDash val="solid"/>
            <a:miter lim="8000"/>
            <a:headEnd len="sm" w="sm" type="none"/>
            <a:tailEnd len="med" w="med" type="triangle"/>
          </a:ln>
        </p:spPr>
      </p:cxnSp>
      <p:cxnSp>
        <p:nvCxnSpPr>
          <p:cNvPr id="5664" name="Google Shape;5664;p191"/>
          <p:cNvCxnSpPr>
            <a:stCxn id="5634" idx="3"/>
            <a:endCxn id="5642" idx="2"/>
          </p:cNvCxnSpPr>
          <p:nvPr/>
        </p:nvCxnSpPr>
        <p:spPr>
          <a:xfrm>
            <a:off x="6943809" y="4913312"/>
            <a:ext cx="570000" cy="0"/>
          </a:xfrm>
          <a:prstGeom prst="straightConnector1">
            <a:avLst/>
          </a:prstGeom>
          <a:noFill/>
          <a:ln cap="flat" cmpd="sng" w="9525">
            <a:solidFill>
              <a:srgbClr val="BFBFBF"/>
            </a:solidFill>
            <a:prstDash val="solid"/>
            <a:miter lim="8000"/>
            <a:headEnd len="sm" w="sm" type="none"/>
            <a:tailEnd len="med" w="med" type="triangle"/>
          </a:ln>
        </p:spPr>
      </p:cxnSp>
      <p:cxnSp>
        <p:nvCxnSpPr>
          <p:cNvPr id="5665" name="Google Shape;5665;p191"/>
          <p:cNvCxnSpPr>
            <a:stCxn id="5635" idx="3"/>
            <a:endCxn id="5643" idx="2"/>
          </p:cNvCxnSpPr>
          <p:nvPr/>
        </p:nvCxnSpPr>
        <p:spPr>
          <a:xfrm>
            <a:off x="6943809" y="5383213"/>
            <a:ext cx="570000" cy="0"/>
          </a:xfrm>
          <a:prstGeom prst="straightConnector1">
            <a:avLst/>
          </a:prstGeom>
          <a:noFill/>
          <a:ln cap="flat" cmpd="sng" w="9525">
            <a:solidFill>
              <a:srgbClr val="BFBFBF"/>
            </a:solidFill>
            <a:prstDash val="solid"/>
            <a:miter lim="8000"/>
            <a:headEnd len="sm" w="sm" type="none"/>
            <a:tailEnd len="med" w="med" type="triangle"/>
          </a:ln>
        </p:spPr>
      </p:cxnSp>
      <p:cxnSp>
        <p:nvCxnSpPr>
          <p:cNvPr id="5666" name="Google Shape;5666;p191"/>
          <p:cNvCxnSpPr>
            <a:stCxn id="5636" idx="3"/>
            <a:endCxn id="5644" idx="2"/>
          </p:cNvCxnSpPr>
          <p:nvPr/>
        </p:nvCxnSpPr>
        <p:spPr>
          <a:xfrm>
            <a:off x="6943809" y="5853115"/>
            <a:ext cx="570000" cy="0"/>
          </a:xfrm>
          <a:prstGeom prst="straightConnector1">
            <a:avLst/>
          </a:prstGeom>
          <a:noFill/>
          <a:ln cap="flat" cmpd="sng" w="9525">
            <a:solidFill>
              <a:srgbClr val="BFBFBF"/>
            </a:solidFill>
            <a:prstDash val="solid"/>
            <a:miter lim="8000"/>
            <a:headEnd len="sm" w="sm" type="none"/>
            <a:tailEnd len="med" w="med" type="triangle"/>
          </a:ln>
        </p:spPr>
      </p:cxnSp>
      <p:grpSp>
        <p:nvGrpSpPr>
          <p:cNvPr id="5667" name="Google Shape;5667;p191"/>
          <p:cNvGrpSpPr/>
          <p:nvPr/>
        </p:nvGrpSpPr>
        <p:grpSpPr>
          <a:xfrm>
            <a:off x="580829" y="3391677"/>
            <a:ext cx="571844" cy="571844"/>
            <a:chOff x="1390775" y="1390753"/>
            <a:chExt cx="1493520" cy="1493520"/>
          </a:xfrm>
        </p:grpSpPr>
        <p:sp>
          <p:nvSpPr>
            <p:cNvPr id="5668" name="Google Shape;5668;p191"/>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5669" name="Google Shape;5669;p191"/>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5670" name="Google Shape;5670;p191"/>
          <p:cNvSpPr/>
          <p:nvPr/>
        </p:nvSpPr>
        <p:spPr>
          <a:xfrm>
            <a:off x="363794" y="1743150"/>
            <a:ext cx="1007264" cy="364480"/>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dk2"/>
                </a:solidFill>
                <a:latin typeface="Montserrat"/>
                <a:ea typeface="Montserrat"/>
                <a:cs typeface="Montserrat"/>
                <a:sym typeface="Montserrat"/>
              </a:rPr>
              <a:t>Lorem ipsum dolor </a:t>
            </a:r>
            <a:endParaRPr/>
          </a:p>
        </p:txBody>
      </p:sp>
      <p:sp>
        <p:nvSpPr>
          <p:cNvPr id="5671" name="Google Shape;5671;p191"/>
          <p:cNvSpPr/>
          <p:nvPr/>
        </p:nvSpPr>
        <p:spPr>
          <a:xfrm>
            <a:off x="1953224" y="1743150"/>
            <a:ext cx="1007264" cy="364480"/>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dk2"/>
                </a:solidFill>
                <a:latin typeface="Montserrat"/>
                <a:ea typeface="Montserrat"/>
                <a:cs typeface="Montserrat"/>
                <a:sym typeface="Montserrat"/>
              </a:rPr>
              <a:t>Lorem ipsum dolor </a:t>
            </a:r>
            <a:endParaRPr/>
          </a:p>
        </p:txBody>
      </p:sp>
      <p:sp>
        <p:nvSpPr>
          <p:cNvPr id="5672" name="Google Shape;5672;p191"/>
          <p:cNvSpPr/>
          <p:nvPr/>
        </p:nvSpPr>
        <p:spPr>
          <a:xfrm>
            <a:off x="3810808" y="1743150"/>
            <a:ext cx="1007264" cy="364480"/>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dk2"/>
                </a:solidFill>
                <a:latin typeface="Montserrat"/>
                <a:ea typeface="Montserrat"/>
                <a:cs typeface="Montserrat"/>
                <a:sym typeface="Montserrat"/>
              </a:rPr>
              <a:t>Lorem ipsum dolor </a:t>
            </a:r>
            <a:endParaRPr/>
          </a:p>
        </p:txBody>
      </p:sp>
      <p:sp>
        <p:nvSpPr>
          <p:cNvPr id="5673" name="Google Shape;5673;p191"/>
          <p:cNvSpPr/>
          <p:nvPr/>
        </p:nvSpPr>
        <p:spPr>
          <a:xfrm>
            <a:off x="5668392" y="1743150"/>
            <a:ext cx="1007264" cy="364480"/>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dk2"/>
                </a:solidFill>
                <a:latin typeface="Montserrat"/>
                <a:ea typeface="Montserrat"/>
                <a:cs typeface="Montserrat"/>
                <a:sym typeface="Montserrat"/>
              </a:rPr>
              <a:t>Lorem ipsum dolor </a:t>
            </a:r>
            <a:endParaRPr/>
          </a:p>
        </p:txBody>
      </p:sp>
      <p:sp>
        <p:nvSpPr>
          <p:cNvPr id="5674" name="Google Shape;5674;p191"/>
          <p:cNvSpPr/>
          <p:nvPr/>
        </p:nvSpPr>
        <p:spPr>
          <a:xfrm>
            <a:off x="7374194" y="1743150"/>
            <a:ext cx="1007264" cy="364480"/>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dk2"/>
                </a:solidFill>
                <a:latin typeface="Montserrat"/>
                <a:ea typeface="Montserrat"/>
                <a:cs typeface="Montserrat"/>
                <a:sym typeface="Montserrat"/>
              </a:rPr>
              <a:t>Lorem ipsum dolor </a:t>
            </a:r>
            <a:endParaRPr/>
          </a:p>
        </p:txBody>
      </p:sp>
      <p:sp>
        <p:nvSpPr>
          <p:cNvPr id="5675" name="Google Shape;5675;p191"/>
          <p:cNvSpPr txBox="1"/>
          <p:nvPr/>
        </p:nvSpPr>
        <p:spPr>
          <a:xfrm>
            <a:off x="9052562" y="1502161"/>
            <a:ext cx="2761543" cy="38332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Lorem ipsum dolor </a:t>
            </a:r>
            <a:endParaRPr b="1" sz="1600">
              <a:solidFill>
                <a:schemeClr val="dk2"/>
              </a:solidFill>
              <a:latin typeface="Montserrat"/>
              <a:ea typeface="Montserrat"/>
              <a:cs typeface="Montserrat"/>
              <a:sym typeface="Montserrat"/>
            </a:endParaRPr>
          </a:p>
        </p:txBody>
      </p:sp>
      <p:sp>
        <p:nvSpPr>
          <p:cNvPr id="5676" name="Google Shape;5676;p191"/>
          <p:cNvSpPr txBox="1"/>
          <p:nvPr/>
        </p:nvSpPr>
        <p:spPr>
          <a:xfrm>
            <a:off x="9052561" y="2011680"/>
            <a:ext cx="2761544" cy="3994293"/>
          </a:xfrm>
          <a:prstGeom prst="rect">
            <a:avLst/>
          </a:prstGeom>
          <a:noFill/>
          <a:ln>
            <a:noFill/>
          </a:ln>
        </p:spPr>
        <p:txBody>
          <a:bodyPr anchorCtr="0" anchor="t" bIns="0" lIns="0" spcFirstLastPara="1" rIns="0" wrap="square" tIns="0">
            <a:normAutofit fontScale="92500"/>
          </a:bodyPr>
          <a:lstStyle/>
          <a:p>
            <a:pPr indent="-285750" lvl="0" marL="28575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a:t>
            </a:r>
            <a:endParaRPr/>
          </a:p>
          <a:p>
            <a:pPr indent="-203518" lvl="0" marL="285750" marR="0" rtl="0" algn="l">
              <a:spcBef>
                <a:spcPts val="0"/>
              </a:spcBef>
              <a:spcAft>
                <a:spcPts val="0"/>
              </a:spcAft>
              <a:buClr>
                <a:schemeClr val="dk1"/>
              </a:buClr>
              <a:buSzPct val="100000"/>
              <a:buFont typeface="Arial"/>
              <a:buNone/>
            </a:pPr>
            <a:r>
              <a:t/>
            </a:r>
            <a:endParaRPr sz="1400">
              <a:solidFill>
                <a:schemeClr val="dk1"/>
              </a:solidFill>
              <a:latin typeface="Montserrat"/>
              <a:ea typeface="Montserrat"/>
              <a:cs typeface="Montserrat"/>
              <a:sym typeface="Montserrat"/>
            </a:endParaRPr>
          </a:p>
          <a:p>
            <a:pPr indent="-285750" lvl="0" marL="285750" marR="0" rtl="0" algn="l">
              <a:spcBef>
                <a:spcPts val="0"/>
              </a:spcBef>
              <a:spcAft>
                <a:spcPts val="0"/>
              </a:spcAft>
              <a:buClr>
                <a:schemeClr val="dk1"/>
              </a:buClr>
              <a:buSzPct val="100000"/>
              <a:buFont typeface="Arial"/>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5677" name="Google Shape;5677;p19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81" name="Shape 5681"/>
        <p:cNvGrpSpPr/>
        <p:nvPr/>
      </p:nvGrpSpPr>
      <p:grpSpPr>
        <a:xfrm>
          <a:off x="0" y="0"/>
          <a:ext cx="0" cy="0"/>
          <a:chOff x="0" y="0"/>
          <a:chExt cx="0" cy="0"/>
        </a:xfrm>
      </p:grpSpPr>
      <p:sp>
        <p:nvSpPr>
          <p:cNvPr id="5682" name="Google Shape;5682;p19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Org Chart with Photos</a:t>
            </a:r>
            <a:endParaRPr/>
          </a:p>
        </p:txBody>
      </p:sp>
      <p:sp>
        <p:nvSpPr>
          <p:cNvPr id="5683" name="Google Shape;5683;p192"/>
          <p:cNvSpPr/>
          <p:nvPr/>
        </p:nvSpPr>
        <p:spPr>
          <a:xfrm>
            <a:off x="4991740" y="1967312"/>
            <a:ext cx="2178777" cy="607317"/>
          </a:xfrm>
          <a:prstGeom prst="rect">
            <a:avLst/>
          </a:prstGeom>
          <a:solidFill>
            <a:schemeClr val="dk2"/>
          </a:solidFill>
          <a:ln cap="flat" cmpd="sng" w="12700">
            <a:solidFill>
              <a:schemeClr val="dk2"/>
            </a:solidFill>
            <a:prstDash val="solid"/>
            <a:miter lim="8000"/>
            <a:headEnd len="sm" w="sm" type="none"/>
            <a:tailEnd len="sm" w="sm" type="none"/>
          </a:ln>
        </p:spPr>
        <p:txBody>
          <a:bodyPr anchorCtr="0" anchor="ctr" bIns="45700" lIns="684000" spcFirstLastPara="1" rIns="91425" wrap="square" tIns="45700">
            <a:normAutofit/>
          </a:bodyPr>
          <a:lstStyle/>
          <a:p>
            <a:pPr indent="0" lvl="0" marL="0" marR="0" rtl="0" algn="l">
              <a:spcBef>
                <a:spcPts val="0"/>
              </a:spcBef>
              <a:spcAft>
                <a:spcPts val="0"/>
              </a:spcAft>
              <a:buNone/>
            </a:pPr>
            <a:r>
              <a:rPr b="1" lang="en-US" sz="1200">
                <a:solidFill>
                  <a:srgbClr val="B9F6FE"/>
                </a:solidFill>
                <a:latin typeface="Montserrat"/>
                <a:ea typeface="Montserrat"/>
                <a:cs typeface="Montserrat"/>
                <a:sym typeface="Montserrat"/>
              </a:rPr>
              <a:t>Name</a:t>
            </a:r>
            <a:endParaRPr/>
          </a:p>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Position</a:t>
            </a:r>
            <a:endParaRPr/>
          </a:p>
        </p:txBody>
      </p:sp>
      <p:cxnSp>
        <p:nvCxnSpPr>
          <p:cNvPr id="5684" name="Google Shape;5684;p192"/>
          <p:cNvCxnSpPr>
            <a:stCxn id="5683" idx="2"/>
            <a:endCxn id="5685" idx="0"/>
          </p:cNvCxnSpPr>
          <p:nvPr/>
        </p:nvCxnSpPr>
        <p:spPr>
          <a:xfrm>
            <a:off x="6081129" y="2574629"/>
            <a:ext cx="0" cy="693300"/>
          </a:xfrm>
          <a:prstGeom prst="straightConnector1">
            <a:avLst/>
          </a:prstGeom>
          <a:noFill/>
          <a:ln cap="flat" cmpd="sng" w="9525">
            <a:solidFill>
              <a:srgbClr val="BFBFBF"/>
            </a:solidFill>
            <a:prstDash val="solid"/>
            <a:miter lim="8000"/>
            <a:headEnd len="sm" w="sm" type="none"/>
            <a:tailEnd len="sm" w="sm" type="none"/>
          </a:ln>
        </p:spPr>
      </p:cxnSp>
      <p:grpSp>
        <p:nvGrpSpPr>
          <p:cNvPr id="5686" name="Google Shape;5686;p192"/>
          <p:cNvGrpSpPr/>
          <p:nvPr/>
        </p:nvGrpSpPr>
        <p:grpSpPr>
          <a:xfrm>
            <a:off x="363795" y="1285268"/>
            <a:ext cx="11434667" cy="301957"/>
            <a:chOff x="363795" y="1220318"/>
            <a:chExt cx="6593568" cy="370849"/>
          </a:xfrm>
        </p:grpSpPr>
        <p:sp>
          <p:nvSpPr>
            <p:cNvPr id="5687" name="Google Shape;5687;p192"/>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688" name="Google Shape;5688;p192"/>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grpSp>
        <p:nvGrpSpPr>
          <p:cNvPr id="5689" name="Google Shape;5689;p192"/>
          <p:cNvGrpSpPr/>
          <p:nvPr/>
        </p:nvGrpSpPr>
        <p:grpSpPr>
          <a:xfrm>
            <a:off x="363794" y="3267858"/>
            <a:ext cx="2178777" cy="640341"/>
            <a:chOff x="2677767" y="4811336"/>
            <a:chExt cx="2178777" cy="640341"/>
          </a:xfrm>
        </p:grpSpPr>
        <p:sp>
          <p:nvSpPr>
            <p:cNvPr id="5690" name="Google Shape;5690;p192"/>
            <p:cNvSpPr/>
            <p:nvPr/>
          </p:nvSpPr>
          <p:spPr>
            <a:xfrm>
              <a:off x="2677767" y="4811336"/>
              <a:ext cx="2178777" cy="640341"/>
            </a:xfrm>
            <a:prstGeom prst="rect">
              <a:avLst/>
            </a:prstGeom>
            <a:noFill/>
            <a:ln cap="flat" cmpd="sng" w="12700">
              <a:solidFill>
                <a:schemeClr val="dk2"/>
              </a:solidFill>
              <a:prstDash val="solid"/>
              <a:miter lim="8000"/>
              <a:headEnd len="sm" w="sm" type="none"/>
              <a:tailEnd len="sm" w="sm" type="none"/>
            </a:ln>
          </p:spPr>
          <p:txBody>
            <a:bodyPr anchorCtr="0" anchor="ctr" bIns="45700" lIns="684000" spcFirstLastPara="1" rIns="91425" wrap="square" tIns="45700">
              <a:normAutofit/>
            </a:bodyPr>
            <a:lstStyle/>
            <a:p>
              <a:pPr indent="0" lvl="0" marL="0" marR="0" rtl="0" algn="l">
                <a:spcBef>
                  <a:spcPts val="0"/>
                </a:spcBef>
                <a:spcAft>
                  <a:spcPts val="0"/>
                </a:spcAft>
                <a:buNone/>
              </a:pPr>
              <a:r>
                <a:rPr b="1" lang="en-US" sz="1200">
                  <a:solidFill>
                    <a:schemeClr val="accent4"/>
                  </a:solidFill>
                  <a:latin typeface="Montserrat"/>
                  <a:ea typeface="Montserrat"/>
                  <a:cs typeface="Montserrat"/>
                  <a:sym typeface="Montserrat"/>
                </a:rPr>
                <a:t>Name</a:t>
              </a:r>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Position</a:t>
              </a:r>
              <a:endParaRPr/>
            </a:p>
          </p:txBody>
        </p:sp>
        <p:pic>
          <p:nvPicPr>
            <p:cNvPr id="5691" name="Google Shape;5691;p192"/>
            <p:cNvPicPr preferRelativeResize="0"/>
            <p:nvPr/>
          </p:nvPicPr>
          <p:blipFill rotWithShape="1">
            <a:blip r:embed="rId3">
              <a:alphaModFix/>
            </a:blip>
            <a:srcRect b="46666" l="7132" r="17429" t="3046"/>
            <a:stretch/>
          </p:blipFill>
          <p:spPr>
            <a:xfrm>
              <a:off x="2777760" y="4894892"/>
              <a:ext cx="473229" cy="473229"/>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12700">
              <a:solidFill>
                <a:srgbClr val="081520"/>
              </a:solidFill>
              <a:prstDash val="solid"/>
              <a:round/>
              <a:headEnd len="sm" w="sm" type="none"/>
              <a:tailEnd len="sm" w="sm" type="none"/>
            </a:ln>
          </p:spPr>
        </p:pic>
      </p:grpSp>
      <p:cxnSp>
        <p:nvCxnSpPr>
          <p:cNvPr id="5692" name="Google Shape;5692;p192"/>
          <p:cNvCxnSpPr>
            <a:stCxn id="5683" idx="2"/>
            <a:endCxn id="5693" idx="0"/>
          </p:cNvCxnSpPr>
          <p:nvPr/>
        </p:nvCxnSpPr>
        <p:spPr>
          <a:xfrm flipH="1" rot="-5400000">
            <a:off x="6891429" y="1764329"/>
            <a:ext cx="693300" cy="2313900"/>
          </a:xfrm>
          <a:prstGeom prst="bentConnector3">
            <a:avLst>
              <a:gd fmla="val 49995" name="adj1"/>
            </a:avLst>
          </a:prstGeom>
          <a:noFill/>
          <a:ln cap="flat" cmpd="sng" w="9525">
            <a:solidFill>
              <a:srgbClr val="BFBFBF"/>
            </a:solidFill>
            <a:prstDash val="solid"/>
            <a:miter lim="8000"/>
            <a:headEnd len="sm" w="sm" type="none"/>
            <a:tailEnd len="sm" w="sm" type="none"/>
          </a:ln>
        </p:spPr>
      </p:cxnSp>
      <p:grpSp>
        <p:nvGrpSpPr>
          <p:cNvPr id="5694" name="Google Shape;5694;p192"/>
          <p:cNvGrpSpPr/>
          <p:nvPr/>
        </p:nvGrpSpPr>
        <p:grpSpPr>
          <a:xfrm>
            <a:off x="2677767" y="3267858"/>
            <a:ext cx="2178777" cy="640341"/>
            <a:chOff x="2677767" y="4811336"/>
            <a:chExt cx="2178777" cy="640341"/>
          </a:xfrm>
        </p:grpSpPr>
        <p:sp>
          <p:nvSpPr>
            <p:cNvPr id="5695" name="Google Shape;5695;p192"/>
            <p:cNvSpPr/>
            <p:nvPr/>
          </p:nvSpPr>
          <p:spPr>
            <a:xfrm>
              <a:off x="2677767" y="4811336"/>
              <a:ext cx="2178777" cy="640341"/>
            </a:xfrm>
            <a:prstGeom prst="rect">
              <a:avLst/>
            </a:prstGeom>
            <a:noFill/>
            <a:ln cap="flat" cmpd="sng" w="12700">
              <a:solidFill>
                <a:schemeClr val="dk2"/>
              </a:solidFill>
              <a:prstDash val="solid"/>
              <a:miter lim="8000"/>
              <a:headEnd len="sm" w="sm" type="none"/>
              <a:tailEnd len="sm" w="sm" type="none"/>
            </a:ln>
          </p:spPr>
          <p:txBody>
            <a:bodyPr anchorCtr="0" anchor="ctr" bIns="45700" lIns="684000" spcFirstLastPara="1" rIns="91425" wrap="square" tIns="45700">
              <a:normAutofit/>
            </a:bodyPr>
            <a:lstStyle/>
            <a:p>
              <a:pPr indent="0" lvl="0" marL="0" marR="0" rtl="0" algn="l">
                <a:spcBef>
                  <a:spcPts val="0"/>
                </a:spcBef>
                <a:spcAft>
                  <a:spcPts val="0"/>
                </a:spcAft>
                <a:buNone/>
              </a:pPr>
              <a:r>
                <a:rPr b="1" lang="en-US" sz="1200">
                  <a:solidFill>
                    <a:schemeClr val="accent4"/>
                  </a:solidFill>
                  <a:latin typeface="Montserrat"/>
                  <a:ea typeface="Montserrat"/>
                  <a:cs typeface="Montserrat"/>
                  <a:sym typeface="Montserrat"/>
                </a:rPr>
                <a:t>Name</a:t>
              </a:r>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Position</a:t>
              </a:r>
              <a:endParaRPr/>
            </a:p>
          </p:txBody>
        </p:sp>
        <p:pic>
          <p:nvPicPr>
            <p:cNvPr id="5696" name="Google Shape;5696;p192"/>
            <p:cNvPicPr preferRelativeResize="0"/>
            <p:nvPr/>
          </p:nvPicPr>
          <p:blipFill rotWithShape="1">
            <a:blip r:embed="rId3">
              <a:alphaModFix/>
            </a:blip>
            <a:srcRect b="46666" l="7132" r="17429" t="3046"/>
            <a:stretch/>
          </p:blipFill>
          <p:spPr>
            <a:xfrm>
              <a:off x="2777760" y="4894892"/>
              <a:ext cx="473229" cy="473229"/>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12700">
              <a:solidFill>
                <a:srgbClr val="081520"/>
              </a:solidFill>
              <a:prstDash val="solid"/>
              <a:round/>
              <a:headEnd len="sm" w="sm" type="none"/>
              <a:tailEnd len="sm" w="sm" type="none"/>
            </a:ln>
          </p:spPr>
        </p:pic>
      </p:grpSp>
      <p:grpSp>
        <p:nvGrpSpPr>
          <p:cNvPr id="5697" name="Google Shape;5697;p192"/>
          <p:cNvGrpSpPr/>
          <p:nvPr/>
        </p:nvGrpSpPr>
        <p:grpSpPr>
          <a:xfrm>
            <a:off x="4991740" y="3267858"/>
            <a:ext cx="2178777" cy="640341"/>
            <a:chOff x="4991740" y="2997069"/>
            <a:chExt cx="2178777" cy="640341"/>
          </a:xfrm>
        </p:grpSpPr>
        <p:sp>
          <p:nvSpPr>
            <p:cNvPr id="5685" name="Google Shape;5685;p192"/>
            <p:cNvSpPr/>
            <p:nvPr/>
          </p:nvSpPr>
          <p:spPr>
            <a:xfrm>
              <a:off x="4991740" y="2997069"/>
              <a:ext cx="2178777" cy="640341"/>
            </a:xfrm>
            <a:prstGeom prst="rect">
              <a:avLst/>
            </a:prstGeom>
            <a:noFill/>
            <a:ln cap="flat" cmpd="sng" w="12700">
              <a:solidFill>
                <a:schemeClr val="dk2"/>
              </a:solidFill>
              <a:prstDash val="solid"/>
              <a:miter lim="8000"/>
              <a:headEnd len="sm" w="sm" type="none"/>
              <a:tailEnd len="sm" w="sm" type="none"/>
            </a:ln>
          </p:spPr>
          <p:txBody>
            <a:bodyPr anchorCtr="0" anchor="ctr" bIns="45700" lIns="684000" spcFirstLastPara="1" rIns="91425" wrap="square" tIns="45700">
              <a:normAutofit/>
            </a:bodyPr>
            <a:lstStyle/>
            <a:p>
              <a:pPr indent="0" lvl="0" marL="0" marR="0" rtl="0" algn="l">
                <a:spcBef>
                  <a:spcPts val="0"/>
                </a:spcBef>
                <a:spcAft>
                  <a:spcPts val="0"/>
                </a:spcAft>
                <a:buNone/>
              </a:pPr>
              <a:r>
                <a:rPr b="1" lang="en-US" sz="1200">
                  <a:solidFill>
                    <a:schemeClr val="accent4"/>
                  </a:solidFill>
                  <a:latin typeface="Montserrat"/>
                  <a:ea typeface="Montserrat"/>
                  <a:cs typeface="Montserrat"/>
                  <a:sym typeface="Montserrat"/>
                </a:rPr>
                <a:t>Name</a:t>
              </a:r>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Position</a:t>
              </a:r>
              <a:endParaRPr/>
            </a:p>
          </p:txBody>
        </p:sp>
        <p:pic>
          <p:nvPicPr>
            <p:cNvPr id="5698" name="Google Shape;5698;p192"/>
            <p:cNvPicPr preferRelativeResize="0"/>
            <p:nvPr/>
          </p:nvPicPr>
          <p:blipFill rotWithShape="1">
            <a:blip r:embed="rId3">
              <a:alphaModFix/>
            </a:blip>
            <a:srcRect b="46666" l="7132" r="17429" t="3046"/>
            <a:stretch/>
          </p:blipFill>
          <p:spPr>
            <a:xfrm>
              <a:off x="5091733" y="3080625"/>
              <a:ext cx="473229" cy="473229"/>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12700">
              <a:solidFill>
                <a:srgbClr val="081520"/>
              </a:solidFill>
              <a:prstDash val="solid"/>
              <a:round/>
              <a:headEnd len="sm" w="sm" type="none"/>
              <a:tailEnd len="sm" w="sm" type="none"/>
            </a:ln>
          </p:spPr>
        </p:pic>
      </p:grpSp>
      <p:grpSp>
        <p:nvGrpSpPr>
          <p:cNvPr id="5699" name="Google Shape;5699;p192"/>
          <p:cNvGrpSpPr/>
          <p:nvPr/>
        </p:nvGrpSpPr>
        <p:grpSpPr>
          <a:xfrm>
            <a:off x="7305713" y="3267858"/>
            <a:ext cx="2178777" cy="640341"/>
            <a:chOff x="2677767" y="4811336"/>
            <a:chExt cx="2178777" cy="640341"/>
          </a:xfrm>
        </p:grpSpPr>
        <p:sp>
          <p:nvSpPr>
            <p:cNvPr id="5693" name="Google Shape;5693;p192"/>
            <p:cNvSpPr/>
            <p:nvPr/>
          </p:nvSpPr>
          <p:spPr>
            <a:xfrm>
              <a:off x="2677767" y="4811336"/>
              <a:ext cx="2178777" cy="640341"/>
            </a:xfrm>
            <a:prstGeom prst="rect">
              <a:avLst/>
            </a:prstGeom>
            <a:noFill/>
            <a:ln cap="flat" cmpd="sng" w="12700">
              <a:solidFill>
                <a:schemeClr val="dk2"/>
              </a:solidFill>
              <a:prstDash val="solid"/>
              <a:miter lim="8000"/>
              <a:headEnd len="sm" w="sm" type="none"/>
              <a:tailEnd len="sm" w="sm" type="none"/>
            </a:ln>
          </p:spPr>
          <p:txBody>
            <a:bodyPr anchorCtr="0" anchor="ctr" bIns="45700" lIns="684000" spcFirstLastPara="1" rIns="91425" wrap="square" tIns="45700">
              <a:normAutofit/>
            </a:bodyPr>
            <a:lstStyle/>
            <a:p>
              <a:pPr indent="0" lvl="0" marL="0" marR="0" rtl="0" algn="l">
                <a:spcBef>
                  <a:spcPts val="0"/>
                </a:spcBef>
                <a:spcAft>
                  <a:spcPts val="0"/>
                </a:spcAft>
                <a:buNone/>
              </a:pPr>
              <a:r>
                <a:rPr b="1" lang="en-US" sz="1200">
                  <a:solidFill>
                    <a:schemeClr val="accent4"/>
                  </a:solidFill>
                  <a:latin typeface="Montserrat"/>
                  <a:ea typeface="Montserrat"/>
                  <a:cs typeface="Montserrat"/>
                  <a:sym typeface="Montserrat"/>
                </a:rPr>
                <a:t>Name</a:t>
              </a:r>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Position</a:t>
              </a:r>
              <a:endParaRPr/>
            </a:p>
          </p:txBody>
        </p:sp>
        <p:pic>
          <p:nvPicPr>
            <p:cNvPr id="5700" name="Google Shape;5700;p192"/>
            <p:cNvPicPr preferRelativeResize="0"/>
            <p:nvPr/>
          </p:nvPicPr>
          <p:blipFill rotWithShape="1">
            <a:blip r:embed="rId3">
              <a:alphaModFix/>
            </a:blip>
            <a:srcRect b="46666" l="7132" r="17429" t="3046"/>
            <a:stretch/>
          </p:blipFill>
          <p:spPr>
            <a:xfrm>
              <a:off x="2777760" y="4894892"/>
              <a:ext cx="473229" cy="473229"/>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12700">
              <a:solidFill>
                <a:srgbClr val="081520"/>
              </a:solidFill>
              <a:prstDash val="solid"/>
              <a:round/>
              <a:headEnd len="sm" w="sm" type="none"/>
              <a:tailEnd len="sm" w="sm" type="none"/>
            </a:ln>
          </p:spPr>
        </p:pic>
      </p:grpSp>
      <p:grpSp>
        <p:nvGrpSpPr>
          <p:cNvPr id="5701" name="Google Shape;5701;p192"/>
          <p:cNvGrpSpPr/>
          <p:nvPr/>
        </p:nvGrpSpPr>
        <p:grpSpPr>
          <a:xfrm>
            <a:off x="9619685" y="3267858"/>
            <a:ext cx="2178777" cy="640341"/>
            <a:chOff x="2677767" y="4811336"/>
            <a:chExt cx="2178777" cy="640341"/>
          </a:xfrm>
        </p:grpSpPr>
        <p:sp>
          <p:nvSpPr>
            <p:cNvPr id="5702" name="Google Shape;5702;p192"/>
            <p:cNvSpPr/>
            <p:nvPr/>
          </p:nvSpPr>
          <p:spPr>
            <a:xfrm>
              <a:off x="2677767" y="4811336"/>
              <a:ext cx="2178777" cy="640341"/>
            </a:xfrm>
            <a:prstGeom prst="rect">
              <a:avLst/>
            </a:prstGeom>
            <a:noFill/>
            <a:ln cap="flat" cmpd="sng" w="12700">
              <a:solidFill>
                <a:schemeClr val="dk2"/>
              </a:solidFill>
              <a:prstDash val="solid"/>
              <a:miter lim="8000"/>
              <a:headEnd len="sm" w="sm" type="none"/>
              <a:tailEnd len="sm" w="sm" type="none"/>
            </a:ln>
          </p:spPr>
          <p:txBody>
            <a:bodyPr anchorCtr="0" anchor="ctr" bIns="45700" lIns="684000" spcFirstLastPara="1" rIns="91425" wrap="square" tIns="45700">
              <a:normAutofit/>
            </a:bodyPr>
            <a:lstStyle/>
            <a:p>
              <a:pPr indent="0" lvl="0" marL="0" marR="0" rtl="0" algn="l">
                <a:spcBef>
                  <a:spcPts val="0"/>
                </a:spcBef>
                <a:spcAft>
                  <a:spcPts val="0"/>
                </a:spcAft>
                <a:buNone/>
              </a:pPr>
              <a:r>
                <a:rPr b="1" lang="en-US" sz="1200">
                  <a:solidFill>
                    <a:schemeClr val="accent4"/>
                  </a:solidFill>
                  <a:latin typeface="Montserrat"/>
                  <a:ea typeface="Montserrat"/>
                  <a:cs typeface="Montserrat"/>
                  <a:sym typeface="Montserrat"/>
                </a:rPr>
                <a:t>Name</a:t>
              </a:r>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Position</a:t>
              </a:r>
              <a:endParaRPr/>
            </a:p>
          </p:txBody>
        </p:sp>
        <p:pic>
          <p:nvPicPr>
            <p:cNvPr id="5703" name="Google Shape;5703;p192"/>
            <p:cNvPicPr preferRelativeResize="0"/>
            <p:nvPr/>
          </p:nvPicPr>
          <p:blipFill rotWithShape="1">
            <a:blip r:embed="rId3">
              <a:alphaModFix/>
            </a:blip>
            <a:srcRect b="46666" l="7132" r="17429" t="3046"/>
            <a:stretch/>
          </p:blipFill>
          <p:spPr>
            <a:xfrm>
              <a:off x="2777760" y="4894892"/>
              <a:ext cx="473229" cy="473229"/>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12700">
              <a:solidFill>
                <a:srgbClr val="081520"/>
              </a:solidFill>
              <a:prstDash val="solid"/>
              <a:round/>
              <a:headEnd len="sm" w="sm" type="none"/>
              <a:tailEnd len="sm" w="sm" type="none"/>
            </a:ln>
          </p:spPr>
        </p:pic>
      </p:grpSp>
      <p:cxnSp>
        <p:nvCxnSpPr>
          <p:cNvPr id="5704" name="Google Shape;5704;p192"/>
          <p:cNvCxnSpPr>
            <a:stCxn id="5683" idx="2"/>
            <a:endCxn id="5702" idx="0"/>
          </p:cNvCxnSpPr>
          <p:nvPr/>
        </p:nvCxnSpPr>
        <p:spPr>
          <a:xfrm flipH="1" rot="-5400000">
            <a:off x="8048379" y="607379"/>
            <a:ext cx="693300" cy="46278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5705" name="Google Shape;5705;p192"/>
          <p:cNvCxnSpPr>
            <a:stCxn id="5683" idx="2"/>
            <a:endCxn id="5690" idx="0"/>
          </p:cNvCxnSpPr>
          <p:nvPr/>
        </p:nvCxnSpPr>
        <p:spPr>
          <a:xfrm rot="5400000">
            <a:off x="3420579" y="607379"/>
            <a:ext cx="693300" cy="4627800"/>
          </a:xfrm>
          <a:prstGeom prst="bentConnector3">
            <a:avLst>
              <a:gd fmla="val 49995" name="adj1"/>
            </a:avLst>
          </a:prstGeom>
          <a:noFill/>
          <a:ln cap="flat" cmpd="sng" w="9525">
            <a:solidFill>
              <a:srgbClr val="BFBFBF"/>
            </a:solidFill>
            <a:prstDash val="solid"/>
            <a:miter lim="8000"/>
            <a:headEnd len="sm" w="sm" type="none"/>
            <a:tailEnd len="sm" w="sm" type="none"/>
          </a:ln>
        </p:spPr>
      </p:cxnSp>
      <p:cxnSp>
        <p:nvCxnSpPr>
          <p:cNvPr id="5706" name="Google Shape;5706;p192"/>
          <p:cNvCxnSpPr>
            <a:stCxn id="5695" idx="0"/>
            <a:endCxn id="5683" idx="2"/>
          </p:cNvCxnSpPr>
          <p:nvPr/>
        </p:nvCxnSpPr>
        <p:spPr>
          <a:xfrm rot="-5400000">
            <a:off x="4577456" y="1764258"/>
            <a:ext cx="693300" cy="2313900"/>
          </a:xfrm>
          <a:prstGeom prst="bentConnector3">
            <a:avLst>
              <a:gd fmla="val 50000" name="adj1"/>
            </a:avLst>
          </a:prstGeom>
          <a:noFill/>
          <a:ln cap="flat" cmpd="sng" w="9525">
            <a:solidFill>
              <a:srgbClr val="BFBFBF"/>
            </a:solidFill>
            <a:prstDash val="solid"/>
            <a:miter lim="8000"/>
            <a:headEnd len="sm" w="sm" type="none"/>
            <a:tailEnd len="sm" w="sm" type="none"/>
          </a:ln>
        </p:spPr>
      </p:cxnSp>
      <p:pic>
        <p:nvPicPr>
          <p:cNvPr id="5707" name="Google Shape;5707;p192"/>
          <p:cNvPicPr preferRelativeResize="0"/>
          <p:nvPr/>
        </p:nvPicPr>
        <p:blipFill rotWithShape="1">
          <a:blip r:embed="rId3">
            <a:alphaModFix/>
          </a:blip>
          <a:srcRect b="46666" l="7132" r="17429" t="3046"/>
          <a:stretch/>
        </p:blipFill>
        <p:spPr>
          <a:xfrm>
            <a:off x="5091733" y="2034356"/>
            <a:ext cx="473229" cy="473229"/>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12700">
            <a:solidFill>
              <a:srgbClr val="081520"/>
            </a:solidFill>
            <a:prstDash val="solid"/>
            <a:round/>
            <a:headEnd len="sm" w="sm" type="none"/>
            <a:tailEnd len="sm" w="sm" type="none"/>
          </a:ln>
        </p:spPr>
      </p:pic>
      <p:grpSp>
        <p:nvGrpSpPr>
          <p:cNvPr id="5708" name="Google Shape;5708;p192"/>
          <p:cNvGrpSpPr/>
          <p:nvPr/>
        </p:nvGrpSpPr>
        <p:grpSpPr>
          <a:xfrm>
            <a:off x="1520780" y="4222526"/>
            <a:ext cx="2178777" cy="640341"/>
            <a:chOff x="2677767" y="4811336"/>
            <a:chExt cx="2178777" cy="640341"/>
          </a:xfrm>
        </p:grpSpPr>
        <p:sp>
          <p:nvSpPr>
            <p:cNvPr id="5709" name="Google Shape;5709;p192"/>
            <p:cNvSpPr/>
            <p:nvPr/>
          </p:nvSpPr>
          <p:spPr>
            <a:xfrm>
              <a:off x="2677767" y="4811336"/>
              <a:ext cx="2178777" cy="640341"/>
            </a:xfrm>
            <a:prstGeom prst="rect">
              <a:avLst/>
            </a:prstGeom>
            <a:noFill/>
            <a:ln cap="flat" cmpd="sng" w="12700">
              <a:solidFill>
                <a:schemeClr val="dk2"/>
              </a:solidFill>
              <a:prstDash val="solid"/>
              <a:miter lim="8000"/>
              <a:headEnd len="sm" w="sm" type="none"/>
              <a:tailEnd len="sm" w="sm" type="none"/>
            </a:ln>
          </p:spPr>
          <p:txBody>
            <a:bodyPr anchorCtr="0" anchor="ctr" bIns="45700" lIns="684000" spcFirstLastPara="1" rIns="91425" wrap="square" tIns="45700">
              <a:normAutofit/>
            </a:bodyPr>
            <a:lstStyle/>
            <a:p>
              <a:pPr indent="0" lvl="0" marL="0" marR="0" rtl="0" algn="l">
                <a:spcBef>
                  <a:spcPts val="0"/>
                </a:spcBef>
                <a:spcAft>
                  <a:spcPts val="0"/>
                </a:spcAft>
                <a:buNone/>
              </a:pPr>
              <a:r>
                <a:rPr b="1" lang="en-US" sz="1200">
                  <a:solidFill>
                    <a:schemeClr val="accent4"/>
                  </a:solidFill>
                  <a:latin typeface="Montserrat"/>
                  <a:ea typeface="Montserrat"/>
                  <a:cs typeface="Montserrat"/>
                  <a:sym typeface="Montserrat"/>
                </a:rPr>
                <a:t>Name</a:t>
              </a:r>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Position</a:t>
              </a:r>
              <a:endParaRPr/>
            </a:p>
          </p:txBody>
        </p:sp>
        <p:pic>
          <p:nvPicPr>
            <p:cNvPr id="5710" name="Google Shape;5710;p192"/>
            <p:cNvPicPr preferRelativeResize="0"/>
            <p:nvPr/>
          </p:nvPicPr>
          <p:blipFill rotWithShape="1">
            <a:blip r:embed="rId3">
              <a:alphaModFix/>
            </a:blip>
            <a:srcRect b="46666" l="7132" r="17429" t="3046"/>
            <a:stretch/>
          </p:blipFill>
          <p:spPr>
            <a:xfrm>
              <a:off x="2777760" y="4894892"/>
              <a:ext cx="473229" cy="473229"/>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12700">
              <a:solidFill>
                <a:srgbClr val="081520"/>
              </a:solidFill>
              <a:prstDash val="solid"/>
              <a:round/>
              <a:headEnd len="sm" w="sm" type="none"/>
              <a:tailEnd len="sm" w="sm" type="none"/>
            </a:ln>
          </p:spPr>
        </p:pic>
      </p:grpSp>
      <p:grpSp>
        <p:nvGrpSpPr>
          <p:cNvPr id="5711" name="Google Shape;5711;p192"/>
          <p:cNvGrpSpPr/>
          <p:nvPr/>
        </p:nvGrpSpPr>
        <p:grpSpPr>
          <a:xfrm>
            <a:off x="3834753" y="4222526"/>
            <a:ext cx="2178777" cy="640341"/>
            <a:chOff x="2677767" y="4811336"/>
            <a:chExt cx="2178777" cy="640341"/>
          </a:xfrm>
        </p:grpSpPr>
        <p:sp>
          <p:nvSpPr>
            <p:cNvPr id="5712" name="Google Shape;5712;p192"/>
            <p:cNvSpPr/>
            <p:nvPr/>
          </p:nvSpPr>
          <p:spPr>
            <a:xfrm>
              <a:off x="2677767" y="4811336"/>
              <a:ext cx="2178777" cy="640341"/>
            </a:xfrm>
            <a:prstGeom prst="rect">
              <a:avLst/>
            </a:prstGeom>
            <a:noFill/>
            <a:ln cap="flat" cmpd="sng" w="12700">
              <a:solidFill>
                <a:schemeClr val="dk2"/>
              </a:solidFill>
              <a:prstDash val="solid"/>
              <a:miter lim="8000"/>
              <a:headEnd len="sm" w="sm" type="none"/>
              <a:tailEnd len="sm" w="sm" type="none"/>
            </a:ln>
          </p:spPr>
          <p:txBody>
            <a:bodyPr anchorCtr="0" anchor="ctr" bIns="45700" lIns="684000" spcFirstLastPara="1" rIns="91425" wrap="square" tIns="45700">
              <a:normAutofit/>
            </a:bodyPr>
            <a:lstStyle/>
            <a:p>
              <a:pPr indent="0" lvl="0" marL="0" marR="0" rtl="0" algn="l">
                <a:spcBef>
                  <a:spcPts val="0"/>
                </a:spcBef>
                <a:spcAft>
                  <a:spcPts val="0"/>
                </a:spcAft>
                <a:buNone/>
              </a:pPr>
              <a:r>
                <a:rPr b="1" lang="en-US" sz="1200">
                  <a:solidFill>
                    <a:schemeClr val="accent4"/>
                  </a:solidFill>
                  <a:latin typeface="Montserrat"/>
                  <a:ea typeface="Montserrat"/>
                  <a:cs typeface="Montserrat"/>
                  <a:sym typeface="Montserrat"/>
                </a:rPr>
                <a:t>Name</a:t>
              </a:r>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Position</a:t>
              </a:r>
              <a:endParaRPr/>
            </a:p>
          </p:txBody>
        </p:sp>
        <p:pic>
          <p:nvPicPr>
            <p:cNvPr id="5713" name="Google Shape;5713;p192"/>
            <p:cNvPicPr preferRelativeResize="0"/>
            <p:nvPr/>
          </p:nvPicPr>
          <p:blipFill rotWithShape="1">
            <a:blip r:embed="rId3">
              <a:alphaModFix/>
            </a:blip>
            <a:srcRect b="46666" l="7132" r="17429" t="3046"/>
            <a:stretch/>
          </p:blipFill>
          <p:spPr>
            <a:xfrm>
              <a:off x="2777760" y="4894892"/>
              <a:ext cx="473229" cy="473229"/>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12700">
              <a:solidFill>
                <a:srgbClr val="081520"/>
              </a:solidFill>
              <a:prstDash val="solid"/>
              <a:round/>
              <a:headEnd len="sm" w="sm" type="none"/>
              <a:tailEnd len="sm" w="sm" type="none"/>
            </a:ln>
          </p:spPr>
        </p:pic>
      </p:grpSp>
      <p:grpSp>
        <p:nvGrpSpPr>
          <p:cNvPr id="5714" name="Google Shape;5714;p192"/>
          <p:cNvGrpSpPr/>
          <p:nvPr/>
        </p:nvGrpSpPr>
        <p:grpSpPr>
          <a:xfrm>
            <a:off x="6148726" y="4222526"/>
            <a:ext cx="2178777" cy="640341"/>
            <a:chOff x="2677767" y="4811336"/>
            <a:chExt cx="2178777" cy="640341"/>
          </a:xfrm>
        </p:grpSpPr>
        <p:sp>
          <p:nvSpPr>
            <p:cNvPr id="5715" name="Google Shape;5715;p192"/>
            <p:cNvSpPr/>
            <p:nvPr/>
          </p:nvSpPr>
          <p:spPr>
            <a:xfrm>
              <a:off x="2677767" y="4811336"/>
              <a:ext cx="2178777" cy="640341"/>
            </a:xfrm>
            <a:prstGeom prst="rect">
              <a:avLst/>
            </a:prstGeom>
            <a:noFill/>
            <a:ln cap="flat" cmpd="sng" w="12700">
              <a:solidFill>
                <a:schemeClr val="dk2"/>
              </a:solidFill>
              <a:prstDash val="solid"/>
              <a:miter lim="8000"/>
              <a:headEnd len="sm" w="sm" type="none"/>
              <a:tailEnd len="sm" w="sm" type="none"/>
            </a:ln>
          </p:spPr>
          <p:txBody>
            <a:bodyPr anchorCtr="0" anchor="ctr" bIns="45700" lIns="684000" spcFirstLastPara="1" rIns="91425" wrap="square" tIns="45700">
              <a:normAutofit/>
            </a:bodyPr>
            <a:lstStyle/>
            <a:p>
              <a:pPr indent="0" lvl="0" marL="0" marR="0" rtl="0" algn="l">
                <a:spcBef>
                  <a:spcPts val="0"/>
                </a:spcBef>
                <a:spcAft>
                  <a:spcPts val="0"/>
                </a:spcAft>
                <a:buNone/>
              </a:pPr>
              <a:r>
                <a:rPr b="1" lang="en-US" sz="1200">
                  <a:solidFill>
                    <a:schemeClr val="accent4"/>
                  </a:solidFill>
                  <a:latin typeface="Montserrat"/>
                  <a:ea typeface="Montserrat"/>
                  <a:cs typeface="Montserrat"/>
                  <a:sym typeface="Montserrat"/>
                </a:rPr>
                <a:t>Name</a:t>
              </a:r>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Position</a:t>
              </a:r>
              <a:endParaRPr/>
            </a:p>
          </p:txBody>
        </p:sp>
        <p:pic>
          <p:nvPicPr>
            <p:cNvPr id="5716" name="Google Shape;5716;p192"/>
            <p:cNvPicPr preferRelativeResize="0"/>
            <p:nvPr/>
          </p:nvPicPr>
          <p:blipFill rotWithShape="1">
            <a:blip r:embed="rId3">
              <a:alphaModFix/>
            </a:blip>
            <a:srcRect b="46666" l="7132" r="17429" t="3046"/>
            <a:stretch/>
          </p:blipFill>
          <p:spPr>
            <a:xfrm>
              <a:off x="2777760" y="4894892"/>
              <a:ext cx="473229" cy="473229"/>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12700">
              <a:solidFill>
                <a:srgbClr val="081520"/>
              </a:solidFill>
              <a:prstDash val="solid"/>
              <a:round/>
              <a:headEnd len="sm" w="sm" type="none"/>
              <a:tailEnd len="sm" w="sm" type="none"/>
            </a:ln>
          </p:spPr>
        </p:pic>
      </p:grpSp>
      <p:grpSp>
        <p:nvGrpSpPr>
          <p:cNvPr id="5717" name="Google Shape;5717;p192"/>
          <p:cNvGrpSpPr/>
          <p:nvPr/>
        </p:nvGrpSpPr>
        <p:grpSpPr>
          <a:xfrm>
            <a:off x="8462699" y="4222526"/>
            <a:ext cx="2178777" cy="640341"/>
            <a:chOff x="2677767" y="4811336"/>
            <a:chExt cx="2178777" cy="640341"/>
          </a:xfrm>
        </p:grpSpPr>
        <p:sp>
          <p:nvSpPr>
            <p:cNvPr id="5718" name="Google Shape;5718;p192"/>
            <p:cNvSpPr/>
            <p:nvPr/>
          </p:nvSpPr>
          <p:spPr>
            <a:xfrm>
              <a:off x="2677767" y="4811336"/>
              <a:ext cx="2178777" cy="640341"/>
            </a:xfrm>
            <a:prstGeom prst="rect">
              <a:avLst/>
            </a:prstGeom>
            <a:noFill/>
            <a:ln cap="flat" cmpd="sng" w="12700">
              <a:solidFill>
                <a:schemeClr val="dk2"/>
              </a:solidFill>
              <a:prstDash val="solid"/>
              <a:miter lim="8000"/>
              <a:headEnd len="sm" w="sm" type="none"/>
              <a:tailEnd len="sm" w="sm" type="none"/>
            </a:ln>
          </p:spPr>
          <p:txBody>
            <a:bodyPr anchorCtr="0" anchor="ctr" bIns="45700" lIns="684000" spcFirstLastPara="1" rIns="91425" wrap="square" tIns="45700">
              <a:normAutofit/>
            </a:bodyPr>
            <a:lstStyle/>
            <a:p>
              <a:pPr indent="0" lvl="0" marL="0" marR="0" rtl="0" algn="l">
                <a:spcBef>
                  <a:spcPts val="0"/>
                </a:spcBef>
                <a:spcAft>
                  <a:spcPts val="0"/>
                </a:spcAft>
                <a:buNone/>
              </a:pPr>
              <a:r>
                <a:rPr b="1" lang="en-US" sz="1200">
                  <a:solidFill>
                    <a:schemeClr val="accent4"/>
                  </a:solidFill>
                  <a:latin typeface="Montserrat"/>
                  <a:ea typeface="Montserrat"/>
                  <a:cs typeface="Montserrat"/>
                  <a:sym typeface="Montserrat"/>
                </a:rPr>
                <a:t>Name</a:t>
              </a:r>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Position</a:t>
              </a:r>
              <a:endParaRPr/>
            </a:p>
          </p:txBody>
        </p:sp>
        <p:pic>
          <p:nvPicPr>
            <p:cNvPr id="5719" name="Google Shape;5719;p192"/>
            <p:cNvPicPr preferRelativeResize="0"/>
            <p:nvPr/>
          </p:nvPicPr>
          <p:blipFill rotWithShape="1">
            <a:blip r:embed="rId3">
              <a:alphaModFix/>
            </a:blip>
            <a:srcRect b="46666" l="7132" r="17429" t="3046"/>
            <a:stretch/>
          </p:blipFill>
          <p:spPr>
            <a:xfrm>
              <a:off x="2777760" y="4894892"/>
              <a:ext cx="473229" cy="473229"/>
            </a:xfrm>
            <a:custGeom>
              <a:rect b="b" l="l" r="r" t="t"/>
              <a:pathLst>
                <a:path extrusionOk="0" h="1365812" w="1365812">
                  <a:moveTo>
                    <a:pt x="682906" y="0"/>
                  </a:moveTo>
                  <a:cubicBezTo>
                    <a:pt x="1060065" y="0"/>
                    <a:pt x="1365812" y="305747"/>
                    <a:pt x="1365812" y="682906"/>
                  </a:cubicBezTo>
                  <a:cubicBezTo>
                    <a:pt x="1365812" y="1060065"/>
                    <a:pt x="1060065" y="1365812"/>
                    <a:pt x="682906" y="1365812"/>
                  </a:cubicBezTo>
                  <a:cubicBezTo>
                    <a:pt x="305747" y="1365812"/>
                    <a:pt x="0" y="1060065"/>
                    <a:pt x="0" y="682906"/>
                  </a:cubicBezTo>
                  <a:cubicBezTo>
                    <a:pt x="0" y="305747"/>
                    <a:pt x="305747" y="0"/>
                    <a:pt x="682906" y="0"/>
                  </a:cubicBezTo>
                  <a:close/>
                </a:path>
              </a:pathLst>
            </a:custGeom>
            <a:noFill/>
            <a:ln cap="flat" cmpd="sng" w="12700">
              <a:solidFill>
                <a:srgbClr val="081520"/>
              </a:solidFill>
              <a:prstDash val="solid"/>
              <a:round/>
              <a:headEnd len="sm" w="sm" type="none"/>
              <a:tailEnd len="sm" w="sm" type="none"/>
            </a:ln>
          </p:spPr>
        </p:pic>
      </p:grpSp>
      <p:cxnSp>
        <p:nvCxnSpPr>
          <p:cNvPr id="5720" name="Google Shape;5720;p192"/>
          <p:cNvCxnSpPr>
            <a:stCxn id="5683" idx="2"/>
            <a:endCxn id="5709" idx="0"/>
          </p:cNvCxnSpPr>
          <p:nvPr/>
        </p:nvCxnSpPr>
        <p:spPr>
          <a:xfrm rot="5400000">
            <a:off x="3521679" y="1663079"/>
            <a:ext cx="1647900" cy="3471000"/>
          </a:xfrm>
          <a:prstGeom prst="bentConnector3">
            <a:avLst>
              <a:gd fmla="val 21331" name="adj1"/>
            </a:avLst>
          </a:prstGeom>
          <a:noFill/>
          <a:ln cap="flat" cmpd="sng" w="9525">
            <a:solidFill>
              <a:srgbClr val="BFBFBF"/>
            </a:solidFill>
            <a:prstDash val="solid"/>
            <a:miter lim="8000"/>
            <a:headEnd len="sm" w="sm" type="none"/>
            <a:tailEnd len="sm" w="sm" type="none"/>
          </a:ln>
        </p:spPr>
      </p:cxnSp>
      <p:cxnSp>
        <p:nvCxnSpPr>
          <p:cNvPr id="5721" name="Google Shape;5721;p192"/>
          <p:cNvCxnSpPr>
            <a:stCxn id="5683" idx="2"/>
            <a:endCxn id="5718" idx="0"/>
          </p:cNvCxnSpPr>
          <p:nvPr/>
        </p:nvCxnSpPr>
        <p:spPr>
          <a:xfrm flipH="1" rot="-5400000">
            <a:off x="6992679" y="1663079"/>
            <a:ext cx="1647900" cy="3471000"/>
          </a:xfrm>
          <a:prstGeom prst="bentConnector3">
            <a:avLst>
              <a:gd fmla="val 21331" name="adj1"/>
            </a:avLst>
          </a:prstGeom>
          <a:noFill/>
          <a:ln cap="flat" cmpd="sng" w="9525">
            <a:solidFill>
              <a:srgbClr val="BFBFBF"/>
            </a:solidFill>
            <a:prstDash val="solid"/>
            <a:miter lim="8000"/>
            <a:headEnd len="sm" w="sm" type="none"/>
            <a:tailEnd len="sm" w="sm" type="none"/>
          </a:ln>
        </p:spPr>
      </p:cxnSp>
      <p:cxnSp>
        <p:nvCxnSpPr>
          <p:cNvPr id="5722" name="Google Shape;5722;p192"/>
          <p:cNvCxnSpPr>
            <a:stCxn id="5683" idx="2"/>
            <a:endCxn id="5712" idx="0"/>
          </p:cNvCxnSpPr>
          <p:nvPr/>
        </p:nvCxnSpPr>
        <p:spPr>
          <a:xfrm rot="5400000">
            <a:off x="4678629" y="2820029"/>
            <a:ext cx="1647900" cy="1157100"/>
          </a:xfrm>
          <a:prstGeom prst="bentConnector3">
            <a:avLst>
              <a:gd fmla="val 21331" name="adj1"/>
            </a:avLst>
          </a:prstGeom>
          <a:noFill/>
          <a:ln cap="flat" cmpd="sng" w="9525">
            <a:solidFill>
              <a:srgbClr val="BFBFBF"/>
            </a:solidFill>
            <a:prstDash val="solid"/>
            <a:miter lim="8000"/>
            <a:headEnd len="sm" w="sm" type="none"/>
            <a:tailEnd len="sm" w="sm" type="none"/>
          </a:ln>
        </p:spPr>
      </p:cxnSp>
      <p:cxnSp>
        <p:nvCxnSpPr>
          <p:cNvPr id="5723" name="Google Shape;5723;p192"/>
          <p:cNvCxnSpPr>
            <a:stCxn id="5683" idx="2"/>
            <a:endCxn id="5715" idx="0"/>
          </p:cNvCxnSpPr>
          <p:nvPr/>
        </p:nvCxnSpPr>
        <p:spPr>
          <a:xfrm flipH="1" rot="-5400000">
            <a:off x="5835729" y="2820029"/>
            <a:ext cx="1647900" cy="1157100"/>
          </a:xfrm>
          <a:prstGeom prst="bentConnector3">
            <a:avLst>
              <a:gd fmla="val 21022" name="adj1"/>
            </a:avLst>
          </a:prstGeom>
          <a:noFill/>
          <a:ln cap="flat" cmpd="sng" w="9525">
            <a:solidFill>
              <a:srgbClr val="BFBFBF"/>
            </a:solidFill>
            <a:prstDash val="solid"/>
            <a:miter lim="8000"/>
            <a:headEnd len="sm" w="sm" type="none"/>
            <a:tailEnd len="sm" w="sm" type="none"/>
          </a:ln>
        </p:spPr>
      </p:cxnSp>
      <p:sp>
        <p:nvSpPr>
          <p:cNvPr id="5724" name="Google Shape;5724;p192"/>
          <p:cNvSpPr/>
          <p:nvPr/>
        </p:nvSpPr>
        <p:spPr>
          <a:xfrm>
            <a:off x="363795" y="5316494"/>
            <a:ext cx="1576765" cy="694881"/>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5725" name="Google Shape;5725;p192"/>
          <p:cNvSpPr txBox="1"/>
          <p:nvPr/>
        </p:nvSpPr>
        <p:spPr>
          <a:xfrm>
            <a:off x="1940560" y="5316494"/>
            <a:ext cx="9857901" cy="694882"/>
          </a:xfrm>
          <a:prstGeom prst="rect">
            <a:avLst/>
          </a:prstGeom>
          <a:solidFill>
            <a:schemeClr val="lt2"/>
          </a:solidFill>
          <a:ln>
            <a:noFill/>
          </a:ln>
        </p:spPr>
        <p:txBody>
          <a:bodyPr anchorCtr="0" anchor="t" bIns="72000" lIns="72000" spcFirstLastPara="1" rIns="72000" wrap="square" tIns="72000">
            <a:normAutofit/>
          </a:bodyPr>
          <a:lstStyle/>
          <a:p>
            <a:pPr indent="-171450" lvl="0" marL="171450" marR="0" rtl="0" algn="l">
              <a:lnSpc>
                <a:spcPct val="90000"/>
              </a:lnSpc>
              <a:spcBef>
                <a:spcPts val="0"/>
              </a:spcBef>
              <a:spcAft>
                <a:spcPts val="0"/>
              </a:spcAft>
              <a:buClr>
                <a:schemeClr val="accent1"/>
              </a:buClr>
              <a:buSzPts val="1200"/>
              <a:buFont typeface="Arial"/>
              <a:buChar char="•"/>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726" name="Google Shape;5726;p19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30" name="Shape 5730"/>
        <p:cNvGrpSpPr/>
        <p:nvPr/>
      </p:nvGrpSpPr>
      <p:grpSpPr>
        <a:xfrm>
          <a:off x="0" y="0"/>
          <a:ext cx="0" cy="0"/>
          <a:chOff x="0" y="0"/>
          <a:chExt cx="0" cy="0"/>
        </a:xfrm>
      </p:grpSpPr>
      <p:sp>
        <p:nvSpPr>
          <p:cNvPr id="5731" name="Google Shape;5731;p193"/>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Dashboard Style Slides</a:t>
            </a:r>
            <a:endParaRPr/>
          </a:p>
        </p:txBody>
      </p:sp>
    </p:spTree>
  </p:cSld>
  <p:clrMapOvr>
    <a:masterClrMapping/>
  </p:clrMapOvr>
</p:sld>
</file>

<file path=ppt/slides/slide1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35" name="Shape 5735"/>
        <p:cNvGrpSpPr/>
        <p:nvPr/>
      </p:nvGrpSpPr>
      <p:grpSpPr>
        <a:xfrm>
          <a:off x="0" y="0"/>
          <a:ext cx="0" cy="0"/>
          <a:chOff x="0" y="0"/>
          <a:chExt cx="0" cy="0"/>
        </a:xfrm>
      </p:grpSpPr>
      <p:sp>
        <p:nvSpPr>
          <p:cNvPr id="5736" name="Google Shape;5736;p19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Content Cards with Pie Chart</a:t>
            </a:r>
            <a:endParaRPr/>
          </a:p>
        </p:txBody>
      </p:sp>
      <p:sp>
        <p:nvSpPr>
          <p:cNvPr id="5737" name="Google Shape;5737;p194"/>
          <p:cNvSpPr/>
          <p:nvPr/>
        </p:nvSpPr>
        <p:spPr>
          <a:xfrm>
            <a:off x="363794" y="1754433"/>
            <a:ext cx="4520722" cy="363738"/>
          </a:xfrm>
          <a:prstGeom prst="snip2DiagRect">
            <a:avLst>
              <a:gd fmla="val 0" name="adj1"/>
              <a:gd fmla="val 16667" name="adj2"/>
            </a:avLst>
          </a:prstGeom>
          <a:solidFill>
            <a:schemeClr val="accent1"/>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5738" name="Google Shape;5738;p194"/>
          <p:cNvSpPr txBox="1"/>
          <p:nvPr/>
        </p:nvSpPr>
        <p:spPr>
          <a:xfrm>
            <a:off x="363794" y="2200060"/>
            <a:ext cx="4520722" cy="1214476"/>
          </a:xfrm>
          <a:prstGeom prst="rect">
            <a:avLst/>
          </a:prstGeom>
          <a:solidFill>
            <a:schemeClr val="lt2"/>
          </a:solidFill>
          <a:ln>
            <a:noFill/>
          </a:ln>
        </p:spPr>
        <p:txBody>
          <a:bodyPr anchorCtr="0" anchor="t" bIns="72000" lIns="72000" spcFirstLastPara="1" rIns="72000" wrap="square" tIns="72000">
            <a:norm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739" name="Google Shape;5739;p194"/>
          <p:cNvSpPr/>
          <p:nvPr/>
        </p:nvSpPr>
        <p:spPr>
          <a:xfrm>
            <a:off x="363794" y="3583233"/>
            <a:ext cx="4520722" cy="363738"/>
          </a:xfrm>
          <a:prstGeom prst="snip2DiagRect">
            <a:avLst>
              <a:gd fmla="val 0" name="adj1"/>
              <a:gd fmla="val 16667" name="adj2"/>
            </a:avLst>
          </a:prstGeom>
          <a:solidFill>
            <a:schemeClr val="accent1"/>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5740" name="Google Shape;5740;p194"/>
          <p:cNvSpPr txBox="1"/>
          <p:nvPr/>
        </p:nvSpPr>
        <p:spPr>
          <a:xfrm>
            <a:off x="363794" y="4028860"/>
            <a:ext cx="4520722" cy="2140449"/>
          </a:xfrm>
          <a:prstGeom prst="rect">
            <a:avLst/>
          </a:prstGeom>
          <a:solidFill>
            <a:schemeClr val="lt2"/>
          </a:solidFill>
          <a:ln>
            <a:noFill/>
          </a:ln>
        </p:spPr>
        <p:txBody>
          <a:bodyPr anchorCtr="0" anchor="t" bIns="72000" lIns="72000" spcFirstLastPara="1" rIns="72000" wrap="square" tIns="72000">
            <a:noAutofit/>
          </a:bodyPr>
          <a:lstStyle/>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t>
            </a:r>
            <a:r>
              <a:rPr lang="en-US" sz="1050">
                <a:solidFill>
                  <a:schemeClr val="dk1"/>
                </a:solidFill>
                <a:latin typeface="Montserrat"/>
                <a:ea typeface="Montserrat"/>
                <a:cs typeface="Montserrat"/>
                <a:sym typeface="Montserrat"/>
              </a:rPr>
              <a:t>adipiscing</a:t>
            </a:r>
            <a:r>
              <a:rPr lang="en-US" sz="1100">
                <a:solidFill>
                  <a:schemeClr val="dk1"/>
                </a:solidFill>
                <a:latin typeface="Montserrat"/>
                <a:ea typeface="Montserrat"/>
                <a:cs typeface="Montserrat"/>
                <a:sym typeface="Montserrat"/>
              </a:rPr>
              <a:t> elit. Ut tempor, quam et mattis pulvinar, mauris ligula suscipit arcu, sed elementum diam leo at magna. </a:t>
            </a:r>
            <a:endParaRPr sz="11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p:txBody>
      </p:sp>
      <p:grpSp>
        <p:nvGrpSpPr>
          <p:cNvPr id="5741" name="Google Shape;5741;p194"/>
          <p:cNvGrpSpPr/>
          <p:nvPr/>
        </p:nvGrpSpPr>
        <p:grpSpPr>
          <a:xfrm>
            <a:off x="5132564" y="1754433"/>
            <a:ext cx="2934990" cy="1660103"/>
            <a:chOff x="5132564" y="1638683"/>
            <a:chExt cx="2934990" cy="1660103"/>
          </a:xfrm>
        </p:grpSpPr>
        <p:sp>
          <p:nvSpPr>
            <p:cNvPr id="5742" name="Google Shape;5742;p194"/>
            <p:cNvSpPr/>
            <p:nvPr/>
          </p:nvSpPr>
          <p:spPr>
            <a:xfrm>
              <a:off x="5132564" y="1638683"/>
              <a:ext cx="2934990" cy="363738"/>
            </a:xfrm>
            <a:prstGeom prst="snip2DiagRect">
              <a:avLst>
                <a:gd fmla="val 0" name="adj1"/>
                <a:gd fmla="val 16667" name="adj2"/>
              </a:avLst>
            </a:prstGeom>
            <a:solidFill>
              <a:schemeClr val="accent1"/>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5743" name="Google Shape;5743;p194"/>
            <p:cNvSpPr txBox="1"/>
            <p:nvPr/>
          </p:nvSpPr>
          <p:spPr>
            <a:xfrm>
              <a:off x="5132564" y="2084310"/>
              <a:ext cx="2934990" cy="1214476"/>
            </a:xfrm>
            <a:prstGeom prst="rect">
              <a:avLst/>
            </a:prstGeom>
            <a:solidFill>
              <a:schemeClr val="lt2"/>
            </a:solidFill>
            <a:ln>
              <a:noFill/>
            </a:ln>
          </p:spPr>
          <p:txBody>
            <a:bodyPr anchorCtr="0" anchor="t" bIns="72000" lIns="72000" spcFirstLastPara="1" rIns="72000" wrap="square" tIns="72000">
              <a:normAutofit lnSpcReduction="10000"/>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grpSp>
      <p:grpSp>
        <p:nvGrpSpPr>
          <p:cNvPr id="5744" name="Google Shape;5744;p194"/>
          <p:cNvGrpSpPr/>
          <p:nvPr/>
        </p:nvGrpSpPr>
        <p:grpSpPr>
          <a:xfrm>
            <a:off x="5132564" y="3574554"/>
            <a:ext cx="2934990" cy="1176857"/>
            <a:chOff x="5132564" y="3464591"/>
            <a:chExt cx="2934990" cy="1176857"/>
          </a:xfrm>
        </p:grpSpPr>
        <p:sp>
          <p:nvSpPr>
            <p:cNvPr id="5745" name="Google Shape;5745;p194"/>
            <p:cNvSpPr/>
            <p:nvPr/>
          </p:nvSpPr>
          <p:spPr>
            <a:xfrm>
              <a:off x="5132564" y="3464591"/>
              <a:ext cx="2934990" cy="363738"/>
            </a:xfrm>
            <a:prstGeom prst="snip2DiagRect">
              <a:avLst>
                <a:gd fmla="val 0" name="adj1"/>
                <a:gd fmla="val 16667" name="adj2"/>
              </a:avLst>
            </a:prstGeom>
            <a:solidFill>
              <a:schemeClr val="accent1"/>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5746" name="Google Shape;5746;p194"/>
            <p:cNvSpPr txBox="1"/>
            <p:nvPr/>
          </p:nvSpPr>
          <p:spPr>
            <a:xfrm>
              <a:off x="5132564" y="3910218"/>
              <a:ext cx="2934990" cy="731230"/>
            </a:xfrm>
            <a:prstGeom prst="rect">
              <a:avLst/>
            </a:prstGeom>
            <a:solidFill>
              <a:schemeClr val="lt2"/>
            </a:solidFill>
            <a:ln>
              <a:noFill/>
            </a:ln>
          </p:spPr>
          <p:txBody>
            <a:bodyPr anchorCtr="0" anchor="t" bIns="72000" lIns="72000" spcFirstLastPara="1" rIns="72000" wrap="square" tIns="72000">
              <a:normAutofit fontScale="92500"/>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a:t>
              </a:r>
              <a:endParaRPr/>
            </a:p>
          </p:txBody>
        </p:sp>
      </p:grpSp>
      <p:sp>
        <p:nvSpPr>
          <p:cNvPr id="5747" name="Google Shape;5747;p194"/>
          <p:cNvSpPr/>
          <p:nvPr/>
        </p:nvSpPr>
        <p:spPr>
          <a:xfrm>
            <a:off x="5132564" y="4911429"/>
            <a:ext cx="2934990" cy="363738"/>
          </a:xfrm>
          <a:prstGeom prst="snip2DiagRect">
            <a:avLst>
              <a:gd fmla="val 0" name="adj1"/>
              <a:gd fmla="val 16667" name="adj2"/>
            </a:avLst>
          </a:prstGeom>
          <a:solidFill>
            <a:schemeClr val="accent1"/>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5748" name="Google Shape;5748;p194"/>
          <p:cNvSpPr txBox="1"/>
          <p:nvPr/>
        </p:nvSpPr>
        <p:spPr>
          <a:xfrm>
            <a:off x="5132564" y="5357055"/>
            <a:ext cx="2934990" cy="812253"/>
          </a:xfrm>
          <a:prstGeom prst="rect">
            <a:avLst/>
          </a:prstGeom>
          <a:solidFill>
            <a:schemeClr val="lt2"/>
          </a:solidFill>
          <a:ln>
            <a:noFill/>
          </a:ln>
        </p:spPr>
        <p:txBody>
          <a:bodyPr anchorCtr="0" anchor="t" bIns="72000" lIns="72000" spcFirstLastPara="1" rIns="72000" wrap="square" tIns="72000">
            <a:normAutofit lnSpcReduction="10000"/>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a:t>
            </a:r>
            <a:endParaRPr/>
          </a:p>
        </p:txBody>
      </p:sp>
      <p:sp>
        <p:nvSpPr>
          <p:cNvPr id="5749" name="Google Shape;5749;p194"/>
          <p:cNvSpPr/>
          <p:nvPr/>
        </p:nvSpPr>
        <p:spPr>
          <a:xfrm>
            <a:off x="8315602" y="1754433"/>
            <a:ext cx="3482860" cy="363738"/>
          </a:xfrm>
          <a:prstGeom prst="snip2DiagRect">
            <a:avLst>
              <a:gd fmla="val 0" name="adj1"/>
              <a:gd fmla="val 16667" name="adj2"/>
            </a:avLst>
          </a:prstGeom>
          <a:solidFill>
            <a:schemeClr val="accent1"/>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Lorem ipsum dolor </a:t>
            </a:r>
            <a:endParaRPr b="1" sz="1400">
              <a:solidFill>
                <a:schemeClr val="lt1"/>
              </a:solidFill>
              <a:latin typeface="Montserrat"/>
              <a:ea typeface="Montserrat"/>
              <a:cs typeface="Montserrat"/>
              <a:sym typeface="Montserrat"/>
            </a:endParaRPr>
          </a:p>
        </p:txBody>
      </p:sp>
      <p:sp>
        <p:nvSpPr>
          <p:cNvPr id="5750" name="Google Shape;5750;p194"/>
          <p:cNvSpPr txBox="1"/>
          <p:nvPr/>
        </p:nvSpPr>
        <p:spPr>
          <a:xfrm>
            <a:off x="8315602" y="2200060"/>
            <a:ext cx="3482860" cy="3969248"/>
          </a:xfrm>
          <a:prstGeom prst="rect">
            <a:avLst/>
          </a:prstGeom>
          <a:solidFill>
            <a:schemeClr val="lt2"/>
          </a:solidFill>
          <a:ln>
            <a:noFill/>
          </a:ln>
        </p:spPr>
        <p:txBody>
          <a:bodyPr anchorCtr="0" anchor="t" bIns="72000" lIns="72000" spcFirstLastPara="1" rIns="72000" wrap="square" tIns="72000">
            <a:norm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a:p>
        </p:txBody>
      </p:sp>
      <p:graphicFrame>
        <p:nvGraphicFramePr>
          <p:cNvPr id="5751" name="Google Shape;5751;p194"/>
          <p:cNvGraphicFramePr/>
          <p:nvPr/>
        </p:nvGraphicFramePr>
        <p:xfrm>
          <a:off x="8633346" y="3067294"/>
          <a:ext cx="2847372" cy="2882098"/>
        </p:xfrm>
        <a:graphic>
          <a:graphicData uri="http://schemas.openxmlformats.org/drawingml/2006/chart">
            <c:chart r:id="rId3"/>
          </a:graphicData>
        </a:graphic>
      </p:graphicFrame>
      <p:grpSp>
        <p:nvGrpSpPr>
          <p:cNvPr id="5752" name="Google Shape;5752;p194"/>
          <p:cNvGrpSpPr/>
          <p:nvPr/>
        </p:nvGrpSpPr>
        <p:grpSpPr>
          <a:xfrm>
            <a:off x="363795" y="1285268"/>
            <a:ext cx="11434667" cy="301957"/>
            <a:chOff x="363795" y="1220318"/>
            <a:chExt cx="6593568" cy="370849"/>
          </a:xfrm>
        </p:grpSpPr>
        <p:sp>
          <p:nvSpPr>
            <p:cNvPr id="5753" name="Google Shape;5753;p19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754" name="Google Shape;5754;p194"/>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755" name="Google Shape;5755;p19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59" name="Shape 5759"/>
        <p:cNvGrpSpPr/>
        <p:nvPr/>
      </p:nvGrpSpPr>
      <p:grpSpPr>
        <a:xfrm>
          <a:off x="0" y="0"/>
          <a:ext cx="0" cy="0"/>
          <a:chOff x="0" y="0"/>
          <a:chExt cx="0" cy="0"/>
        </a:xfrm>
      </p:grpSpPr>
      <p:sp>
        <p:nvSpPr>
          <p:cNvPr id="5760" name="Google Shape;5760;p19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Stacked Content Rows</a:t>
            </a:r>
            <a:endParaRPr/>
          </a:p>
        </p:txBody>
      </p:sp>
      <p:sp>
        <p:nvSpPr>
          <p:cNvPr id="5761" name="Google Shape;5761;p195"/>
          <p:cNvSpPr/>
          <p:nvPr/>
        </p:nvSpPr>
        <p:spPr>
          <a:xfrm>
            <a:off x="363794" y="1754433"/>
            <a:ext cx="4520722" cy="363738"/>
          </a:xfrm>
          <a:prstGeom prst="snip2DiagRect">
            <a:avLst>
              <a:gd fmla="val 0" name="adj1"/>
              <a:gd fmla="val 16667" name="adj2"/>
            </a:avLst>
          </a:prstGeom>
          <a:solidFill>
            <a:srgbClr val="DAECF5"/>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5762" name="Google Shape;5762;p195"/>
          <p:cNvSpPr txBox="1"/>
          <p:nvPr/>
        </p:nvSpPr>
        <p:spPr>
          <a:xfrm>
            <a:off x="363794" y="2200060"/>
            <a:ext cx="4520722" cy="1214476"/>
          </a:xfrm>
          <a:prstGeom prst="rect">
            <a:avLst/>
          </a:prstGeom>
          <a:solidFill>
            <a:schemeClr val="lt2"/>
          </a:solidFill>
          <a:ln>
            <a:noFill/>
          </a:ln>
        </p:spPr>
        <p:txBody>
          <a:bodyPr anchorCtr="0" anchor="t" bIns="72000" lIns="72000" spcFirstLastPara="1" rIns="72000" wrap="square" tIns="72000">
            <a:norm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763" name="Google Shape;5763;p195"/>
          <p:cNvSpPr/>
          <p:nvPr/>
        </p:nvSpPr>
        <p:spPr>
          <a:xfrm>
            <a:off x="363794" y="3583233"/>
            <a:ext cx="4520722" cy="363738"/>
          </a:xfrm>
          <a:prstGeom prst="snip2DiagRect">
            <a:avLst>
              <a:gd fmla="val 0" name="adj1"/>
              <a:gd fmla="val 16667" name="adj2"/>
            </a:avLst>
          </a:prstGeom>
          <a:solidFill>
            <a:srgbClr val="DAECF5"/>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5764" name="Google Shape;5764;p195"/>
          <p:cNvSpPr txBox="1"/>
          <p:nvPr/>
        </p:nvSpPr>
        <p:spPr>
          <a:xfrm>
            <a:off x="363794" y="4028860"/>
            <a:ext cx="4520722" cy="2140449"/>
          </a:xfrm>
          <a:prstGeom prst="rect">
            <a:avLst/>
          </a:prstGeom>
          <a:solidFill>
            <a:schemeClr val="lt2"/>
          </a:solidFill>
          <a:ln>
            <a:noFill/>
          </a:ln>
        </p:spPr>
        <p:txBody>
          <a:bodyPr anchorCtr="0" anchor="t" bIns="72000" lIns="72000" spcFirstLastPara="1" rIns="72000" wrap="square" tIns="72000">
            <a:noAutofit/>
          </a:bodyPr>
          <a:lstStyle/>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t>
            </a:r>
            <a:r>
              <a:rPr lang="en-US" sz="1050">
                <a:solidFill>
                  <a:schemeClr val="dk1"/>
                </a:solidFill>
                <a:latin typeface="Montserrat"/>
                <a:ea typeface="Montserrat"/>
                <a:cs typeface="Montserrat"/>
                <a:sym typeface="Montserrat"/>
              </a:rPr>
              <a:t>adipiscing</a:t>
            </a:r>
            <a:r>
              <a:rPr lang="en-US" sz="1100">
                <a:solidFill>
                  <a:schemeClr val="dk1"/>
                </a:solidFill>
                <a:latin typeface="Montserrat"/>
                <a:ea typeface="Montserrat"/>
                <a:cs typeface="Montserrat"/>
                <a:sym typeface="Montserrat"/>
              </a:rPr>
              <a:t> elit. Ut tempor, quam et mattis pulvinar, mauris ligula suscipit arcu, sed elementum diam leo at magna. </a:t>
            </a:r>
            <a:endParaRPr sz="11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p:txBody>
      </p:sp>
      <p:sp>
        <p:nvSpPr>
          <p:cNvPr id="5765" name="Google Shape;5765;p195"/>
          <p:cNvSpPr/>
          <p:nvPr/>
        </p:nvSpPr>
        <p:spPr>
          <a:xfrm>
            <a:off x="5132564" y="1754433"/>
            <a:ext cx="6665898" cy="363738"/>
          </a:xfrm>
          <a:prstGeom prst="snip2DiagRect">
            <a:avLst>
              <a:gd fmla="val 0" name="adj1"/>
              <a:gd fmla="val 16667" name="adj2"/>
            </a:avLst>
          </a:prstGeom>
          <a:solidFill>
            <a:srgbClr val="DAECF5"/>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5766" name="Google Shape;5766;p195"/>
          <p:cNvSpPr txBox="1"/>
          <p:nvPr/>
        </p:nvSpPr>
        <p:spPr>
          <a:xfrm>
            <a:off x="5132564" y="2200060"/>
            <a:ext cx="6665898" cy="1214476"/>
          </a:xfrm>
          <a:prstGeom prst="rect">
            <a:avLst/>
          </a:prstGeom>
          <a:solidFill>
            <a:schemeClr val="lt2"/>
          </a:solidFill>
          <a:ln>
            <a:noFill/>
          </a:ln>
        </p:spPr>
        <p:txBody>
          <a:bodyPr anchorCtr="0" anchor="t" bIns="72000" lIns="72000" spcFirstLastPara="1" rIns="72000" wrap="square" tIns="72000">
            <a:norm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5767" name="Google Shape;5767;p195"/>
          <p:cNvSpPr/>
          <p:nvPr/>
        </p:nvSpPr>
        <p:spPr>
          <a:xfrm>
            <a:off x="5132564" y="3574554"/>
            <a:ext cx="6665898" cy="363738"/>
          </a:xfrm>
          <a:prstGeom prst="snip2DiagRect">
            <a:avLst>
              <a:gd fmla="val 0" name="adj1"/>
              <a:gd fmla="val 16667" name="adj2"/>
            </a:avLst>
          </a:prstGeom>
          <a:solidFill>
            <a:srgbClr val="DAECF5"/>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5768" name="Google Shape;5768;p195"/>
          <p:cNvSpPr txBox="1"/>
          <p:nvPr/>
        </p:nvSpPr>
        <p:spPr>
          <a:xfrm>
            <a:off x="5132564" y="4020181"/>
            <a:ext cx="6665898" cy="731230"/>
          </a:xfrm>
          <a:prstGeom prst="rect">
            <a:avLst/>
          </a:prstGeom>
          <a:solidFill>
            <a:schemeClr val="lt2"/>
          </a:solidFill>
          <a:ln>
            <a:noFill/>
          </a:ln>
        </p:spPr>
        <p:txBody>
          <a:bodyPr anchorCtr="0" anchor="t" bIns="72000" lIns="72000" spcFirstLastPara="1" rIns="72000" wrap="square" tIns="72000">
            <a:norm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a:t>
            </a:r>
            <a:endParaRPr/>
          </a:p>
        </p:txBody>
      </p:sp>
      <p:sp>
        <p:nvSpPr>
          <p:cNvPr id="5769" name="Google Shape;5769;p195"/>
          <p:cNvSpPr/>
          <p:nvPr/>
        </p:nvSpPr>
        <p:spPr>
          <a:xfrm>
            <a:off x="5132564" y="4911429"/>
            <a:ext cx="6665898" cy="363738"/>
          </a:xfrm>
          <a:prstGeom prst="snip2DiagRect">
            <a:avLst>
              <a:gd fmla="val 0" name="adj1"/>
              <a:gd fmla="val 16667" name="adj2"/>
            </a:avLst>
          </a:prstGeom>
          <a:solidFill>
            <a:srgbClr val="DAECF5"/>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5770" name="Google Shape;5770;p195"/>
          <p:cNvSpPr txBox="1"/>
          <p:nvPr/>
        </p:nvSpPr>
        <p:spPr>
          <a:xfrm>
            <a:off x="5132564" y="5357055"/>
            <a:ext cx="6665898" cy="812253"/>
          </a:xfrm>
          <a:prstGeom prst="rect">
            <a:avLst/>
          </a:prstGeom>
          <a:solidFill>
            <a:schemeClr val="lt2"/>
          </a:solidFill>
          <a:ln>
            <a:noFill/>
          </a:ln>
        </p:spPr>
        <p:txBody>
          <a:bodyPr anchorCtr="0" anchor="t" bIns="72000" lIns="72000" spcFirstLastPara="1" rIns="72000" wrap="square" tIns="72000">
            <a:norm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a:t>
            </a:r>
            <a:endParaRPr/>
          </a:p>
        </p:txBody>
      </p:sp>
      <p:grpSp>
        <p:nvGrpSpPr>
          <p:cNvPr id="5771" name="Google Shape;5771;p195"/>
          <p:cNvGrpSpPr/>
          <p:nvPr/>
        </p:nvGrpSpPr>
        <p:grpSpPr>
          <a:xfrm>
            <a:off x="363795" y="1285268"/>
            <a:ext cx="11434667" cy="301957"/>
            <a:chOff x="363795" y="1220318"/>
            <a:chExt cx="6593568" cy="370849"/>
          </a:xfrm>
        </p:grpSpPr>
        <p:sp>
          <p:nvSpPr>
            <p:cNvPr id="5772" name="Google Shape;5772;p195"/>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773" name="Google Shape;5773;p195"/>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774" name="Google Shape;5774;p19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8" name="Shape 5778"/>
        <p:cNvGrpSpPr/>
        <p:nvPr/>
      </p:nvGrpSpPr>
      <p:grpSpPr>
        <a:xfrm>
          <a:off x="0" y="0"/>
          <a:ext cx="0" cy="0"/>
          <a:chOff x="0" y="0"/>
          <a:chExt cx="0" cy="0"/>
        </a:xfrm>
      </p:grpSpPr>
      <p:sp>
        <p:nvSpPr>
          <p:cNvPr id="5779" name="Google Shape;5779;p19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Connected Icon Cards</a:t>
            </a:r>
            <a:endParaRPr/>
          </a:p>
        </p:txBody>
      </p:sp>
      <p:sp>
        <p:nvSpPr>
          <p:cNvPr id="5780" name="Google Shape;5780;p196"/>
          <p:cNvSpPr/>
          <p:nvPr/>
        </p:nvSpPr>
        <p:spPr>
          <a:xfrm>
            <a:off x="363794" y="2430682"/>
            <a:ext cx="2781741" cy="3611301"/>
          </a:xfrm>
          <a:prstGeom prst="roundRect">
            <a:avLst>
              <a:gd fmla="val 1493"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781" name="Google Shape;5781;p196"/>
          <p:cNvSpPr/>
          <p:nvPr/>
        </p:nvSpPr>
        <p:spPr>
          <a:xfrm>
            <a:off x="6132412" y="2430682"/>
            <a:ext cx="2781741" cy="3611301"/>
          </a:xfrm>
          <a:prstGeom prst="roundRect">
            <a:avLst>
              <a:gd fmla="val 1493"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782" name="Google Shape;5782;p196"/>
          <p:cNvSpPr/>
          <p:nvPr/>
        </p:nvSpPr>
        <p:spPr>
          <a:xfrm>
            <a:off x="9016721" y="2430682"/>
            <a:ext cx="2781741" cy="3611301"/>
          </a:xfrm>
          <a:prstGeom prst="roundRect">
            <a:avLst>
              <a:gd fmla="val 1493"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783" name="Google Shape;5783;p196"/>
          <p:cNvSpPr/>
          <p:nvPr/>
        </p:nvSpPr>
        <p:spPr>
          <a:xfrm>
            <a:off x="3248104" y="2430682"/>
            <a:ext cx="2781741" cy="3611301"/>
          </a:xfrm>
          <a:prstGeom prst="roundRect">
            <a:avLst>
              <a:gd fmla="val 1493"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784" name="Google Shape;5784;p196"/>
          <p:cNvSpPr/>
          <p:nvPr/>
        </p:nvSpPr>
        <p:spPr>
          <a:xfrm>
            <a:off x="417292" y="2509562"/>
            <a:ext cx="2086187" cy="2654955"/>
          </a:xfrm>
          <a:prstGeom prst="roundRect">
            <a:avLst>
              <a:gd fmla="val 1493" name="adj"/>
            </a:avLst>
          </a:prstGeom>
          <a:solidFill>
            <a:schemeClr val="dk2"/>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785" name="Google Shape;5785;p196"/>
          <p:cNvSpPr/>
          <p:nvPr/>
        </p:nvSpPr>
        <p:spPr>
          <a:xfrm>
            <a:off x="6185911" y="2509562"/>
            <a:ext cx="2086187" cy="2654955"/>
          </a:xfrm>
          <a:prstGeom prst="roundRect">
            <a:avLst>
              <a:gd fmla="val 1493" name="adj"/>
            </a:avLst>
          </a:prstGeom>
          <a:solidFill>
            <a:schemeClr val="dk2"/>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786" name="Google Shape;5786;p196"/>
          <p:cNvSpPr/>
          <p:nvPr/>
        </p:nvSpPr>
        <p:spPr>
          <a:xfrm>
            <a:off x="9070220" y="2509562"/>
            <a:ext cx="2086187" cy="2654955"/>
          </a:xfrm>
          <a:prstGeom prst="roundRect">
            <a:avLst>
              <a:gd fmla="val 1493" name="adj"/>
            </a:avLst>
          </a:prstGeom>
          <a:solidFill>
            <a:schemeClr val="dk2"/>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787" name="Google Shape;5787;p196"/>
          <p:cNvSpPr/>
          <p:nvPr/>
        </p:nvSpPr>
        <p:spPr>
          <a:xfrm>
            <a:off x="3301602" y="2509562"/>
            <a:ext cx="2086187" cy="2654955"/>
          </a:xfrm>
          <a:prstGeom prst="roundRect">
            <a:avLst>
              <a:gd fmla="val 1493" name="adj"/>
            </a:avLst>
          </a:prstGeom>
          <a:solidFill>
            <a:schemeClr val="dk2"/>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788" name="Google Shape;5788;p196"/>
          <p:cNvSpPr/>
          <p:nvPr/>
        </p:nvSpPr>
        <p:spPr>
          <a:xfrm>
            <a:off x="457375" y="2582961"/>
            <a:ext cx="2594580" cy="3301955"/>
          </a:xfrm>
          <a:prstGeom prst="roundRect">
            <a:avLst>
              <a:gd fmla="val 1493"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32000">
            <a:no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p:txBody>
      </p:sp>
      <p:sp>
        <p:nvSpPr>
          <p:cNvPr id="5789" name="Google Shape;5789;p196"/>
          <p:cNvSpPr/>
          <p:nvPr/>
        </p:nvSpPr>
        <p:spPr>
          <a:xfrm>
            <a:off x="6225993" y="2582961"/>
            <a:ext cx="2594580" cy="3301955"/>
          </a:xfrm>
          <a:prstGeom prst="roundRect">
            <a:avLst>
              <a:gd fmla="val 1493"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32000">
            <a:no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p:txBody>
      </p:sp>
      <p:sp>
        <p:nvSpPr>
          <p:cNvPr id="5790" name="Google Shape;5790;p196"/>
          <p:cNvSpPr/>
          <p:nvPr/>
        </p:nvSpPr>
        <p:spPr>
          <a:xfrm>
            <a:off x="9110302" y="2582961"/>
            <a:ext cx="2594580" cy="3301955"/>
          </a:xfrm>
          <a:prstGeom prst="roundRect">
            <a:avLst>
              <a:gd fmla="val 1493"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32000">
            <a:no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p:txBody>
      </p:sp>
      <p:sp>
        <p:nvSpPr>
          <p:cNvPr id="5791" name="Google Shape;5791;p196"/>
          <p:cNvSpPr/>
          <p:nvPr/>
        </p:nvSpPr>
        <p:spPr>
          <a:xfrm>
            <a:off x="3341684" y="2582961"/>
            <a:ext cx="2594580" cy="3301955"/>
          </a:xfrm>
          <a:prstGeom prst="roundRect">
            <a:avLst>
              <a:gd fmla="val 1493"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32000">
            <a:no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p:txBody>
      </p:sp>
      <p:grpSp>
        <p:nvGrpSpPr>
          <p:cNvPr id="5792" name="Google Shape;5792;p196"/>
          <p:cNvGrpSpPr/>
          <p:nvPr/>
        </p:nvGrpSpPr>
        <p:grpSpPr>
          <a:xfrm>
            <a:off x="363795" y="1336068"/>
            <a:ext cx="11434667" cy="301957"/>
            <a:chOff x="363795" y="1220318"/>
            <a:chExt cx="6593568" cy="370849"/>
          </a:xfrm>
        </p:grpSpPr>
        <p:sp>
          <p:nvSpPr>
            <p:cNvPr id="5793" name="Google Shape;5793;p196"/>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794" name="Google Shape;5794;p196"/>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795" name="Google Shape;5795;p196"/>
          <p:cNvSpPr txBox="1"/>
          <p:nvPr/>
        </p:nvSpPr>
        <p:spPr>
          <a:xfrm>
            <a:off x="359704" y="1691280"/>
            <a:ext cx="11434666" cy="280901"/>
          </a:xfrm>
          <a:prstGeom prst="rect">
            <a:avLst/>
          </a:prstGeom>
          <a:noFill/>
          <a:ln>
            <a:noFill/>
          </a:ln>
        </p:spPr>
        <p:txBody>
          <a:bodyPr anchorCtr="0" anchor="t" bIns="27425" lIns="27425" spcFirstLastPara="1" rIns="27425" wrap="square" tIns="27425">
            <a:normAutofit fontScale="77500" lnSpcReduction="20000"/>
          </a:bodyPr>
          <a:lstStyle/>
          <a:p>
            <a:pPr indent="-68898"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nvGrpSpPr>
          <p:cNvPr id="5796" name="Google Shape;5796;p196"/>
          <p:cNvGrpSpPr/>
          <p:nvPr/>
        </p:nvGrpSpPr>
        <p:grpSpPr>
          <a:xfrm>
            <a:off x="1399023" y="2192594"/>
            <a:ext cx="711283" cy="711283"/>
            <a:chOff x="1390775" y="1390753"/>
            <a:chExt cx="1493520" cy="1493520"/>
          </a:xfrm>
        </p:grpSpPr>
        <p:sp>
          <p:nvSpPr>
            <p:cNvPr id="5797" name="Google Shape;5797;p196"/>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5798" name="Google Shape;5798;p196"/>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5799" name="Google Shape;5799;p196"/>
          <p:cNvGrpSpPr/>
          <p:nvPr/>
        </p:nvGrpSpPr>
        <p:grpSpPr>
          <a:xfrm>
            <a:off x="4283332" y="2192594"/>
            <a:ext cx="711283" cy="711283"/>
            <a:chOff x="1390775" y="1390753"/>
            <a:chExt cx="1493520" cy="1493520"/>
          </a:xfrm>
        </p:grpSpPr>
        <p:sp>
          <p:nvSpPr>
            <p:cNvPr id="5800" name="Google Shape;5800;p196"/>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5801" name="Google Shape;5801;p196"/>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5802" name="Google Shape;5802;p196"/>
          <p:cNvGrpSpPr/>
          <p:nvPr/>
        </p:nvGrpSpPr>
        <p:grpSpPr>
          <a:xfrm>
            <a:off x="7167641" y="2192594"/>
            <a:ext cx="711283" cy="711283"/>
            <a:chOff x="1390775" y="1390753"/>
            <a:chExt cx="1493520" cy="1493520"/>
          </a:xfrm>
        </p:grpSpPr>
        <p:sp>
          <p:nvSpPr>
            <p:cNvPr id="5803" name="Google Shape;5803;p196"/>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5804" name="Google Shape;5804;p196"/>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5805" name="Google Shape;5805;p196"/>
          <p:cNvGrpSpPr/>
          <p:nvPr/>
        </p:nvGrpSpPr>
        <p:grpSpPr>
          <a:xfrm>
            <a:off x="10051951" y="2192594"/>
            <a:ext cx="711283" cy="711283"/>
            <a:chOff x="1390775" y="1390753"/>
            <a:chExt cx="1493520" cy="1493520"/>
          </a:xfrm>
        </p:grpSpPr>
        <p:sp>
          <p:nvSpPr>
            <p:cNvPr id="5806" name="Google Shape;5806;p196"/>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5807" name="Google Shape;5807;p196"/>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5808" name="Google Shape;5808;p19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12" name="Shape 5812"/>
        <p:cNvGrpSpPr/>
        <p:nvPr/>
      </p:nvGrpSpPr>
      <p:grpSpPr>
        <a:xfrm>
          <a:off x="0" y="0"/>
          <a:ext cx="0" cy="0"/>
          <a:chOff x="0" y="0"/>
          <a:chExt cx="0" cy="0"/>
        </a:xfrm>
      </p:grpSpPr>
      <p:sp>
        <p:nvSpPr>
          <p:cNvPr id="5813" name="Google Shape;5813;p19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2x2 Content Boxes</a:t>
            </a:r>
            <a:endParaRPr/>
          </a:p>
        </p:txBody>
      </p:sp>
      <p:grpSp>
        <p:nvGrpSpPr>
          <p:cNvPr id="5814" name="Google Shape;5814;p197"/>
          <p:cNvGrpSpPr/>
          <p:nvPr/>
        </p:nvGrpSpPr>
        <p:grpSpPr>
          <a:xfrm>
            <a:off x="363795" y="1336068"/>
            <a:ext cx="11434667" cy="301957"/>
            <a:chOff x="363795" y="1220318"/>
            <a:chExt cx="6593568" cy="370849"/>
          </a:xfrm>
        </p:grpSpPr>
        <p:sp>
          <p:nvSpPr>
            <p:cNvPr id="5815" name="Google Shape;5815;p197"/>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816" name="Google Shape;5816;p197"/>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817" name="Google Shape;5817;p197"/>
          <p:cNvSpPr txBox="1"/>
          <p:nvPr/>
        </p:nvSpPr>
        <p:spPr>
          <a:xfrm>
            <a:off x="359704" y="1691280"/>
            <a:ext cx="11434666" cy="280901"/>
          </a:xfrm>
          <a:prstGeom prst="rect">
            <a:avLst/>
          </a:prstGeom>
          <a:noFill/>
          <a:ln>
            <a:noFill/>
          </a:ln>
        </p:spPr>
        <p:txBody>
          <a:bodyPr anchorCtr="0" anchor="t" bIns="27425" lIns="27425" spcFirstLastPara="1" rIns="27425" wrap="square" tIns="27425">
            <a:normAutofit fontScale="77500" lnSpcReduction="20000"/>
          </a:bodyPr>
          <a:lstStyle/>
          <a:p>
            <a:pPr indent="-68898"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5818" name="Google Shape;5818;p197"/>
          <p:cNvSpPr/>
          <p:nvPr/>
        </p:nvSpPr>
        <p:spPr>
          <a:xfrm>
            <a:off x="363794" y="4160376"/>
            <a:ext cx="5679812" cy="1857644"/>
          </a:xfrm>
          <a:prstGeom prst="roundRect">
            <a:avLst>
              <a:gd fmla="val 1789"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19" name="Google Shape;5819;p197"/>
          <p:cNvSpPr/>
          <p:nvPr/>
        </p:nvSpPr>
        <p:spPr>
          <a:xfrm>
            <a:off x="6118650" y="4160376"/>
            <a:ext cx="5679812" cy="1857644"/>
          </a:xfrm>
          <a:prstGeom prst="roundRect">
            <a:avLst>
              <a:gd fmla="val 1789"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20" name="Google Shape;5820;p197"/>
          <p:cNvSpPr/>
          <p:nvPr/>
        </p:nvSpPr>
        <p:spPr>
          <a:xfrm>
            <a:off x="417291" y="4214608"/>
            <a:ext cx="4405332" cy="1307727"/>
          </a:xfrm>
          <a:prstGeom prst="roundRect">
            <a:avLst>
              <a:gd fmla="val 1789" name="adj"/>
            </a:avLst>
          </a:prstGeom>
          <a:solidFill>
            <a:schemeClr val="accent4"/>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21" name="Google Shape;5821;p197"/>
          <p:cNvSpPr/>
          <p:nvPr/>
        </p:nvSpPr>
        <p:spPr>
          <a:xfrm>
            <a:off x="6185911" y="4214608"/>
            <a:ext cx="4405331" cy="1307727"/>
          </a:xfrm>
          <a:prstGeom prst="roundRect">
            <a:avLst>
              <a:gd fmla="val 1789" name="adj"/>
            </a:avLst>
          </a:prstGeom>
          <a:solidFill>
            <a:schemeClr val="accent4"/>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rgbClr val="748188"/>
              </a:solidFill>
              <a:latin typeface="Libre Franklin"/>
              <a:ea typeface="Libre Franklin"/>
              <a:cs typeface="Libre Franklin"/>
              <a:sym typeface="Libre Franklin"/>
            </a:endParaRPr>
          </a:p>
        </p:txBody>
      </p:sp>
      <p:sp>
        <p:nvSpPr>
          <p:cNvPr id="5822" name="Google Shape;5822;p197"/>
          <p:cNvSpPr/>
          <p:nvPr/>
        </p:nvSpPr>
        <p:spPr>
          <a:xfrm>
            <a:off x="457375" y="4257913"/>
            <a:ext cx="5478889" cy="1626414"/>
          </a:xfrm>
          <a:prstGeom prst="roundRect">
            <a:avLst>
              <a:gd fmla="val 1789"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 </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p:txBody>
      </p:sp>
      <p:sp>
        <p:nvSpPr>
          <p:cNvPr id="5823" name="Google Shape;5823;p197"/>
          <p:cNvSpPr/>
          <p:nvPr/>
        </p:nvSpPr>
        <p:spPr>
          <a:xfrm>
            <a:off x="6225994" y="4257914"/>
            <a:ext cx="5478888" cy="1626414"/>
          </a:xfrm>
          <a:prstGeom prst="roundRect">
            <a:avLst>
              <a:gd fmla="val 1789"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 </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p:txBody>
      </p:sp>
      <p:sp>
        <p:nvSpPr>
          <p:cNvPr id="5824" name="Google Shape;5824;p197"/>
          <p:cNvSpPr/>
          <p:nvPr/>
        </p:nvSpPr>
        <p:spPr>
          <a:xfrm>
            <a:off x="363794" y="2191523"/>
            <a:ext cx="5679812" cy="1857644"/>
          </a:xfrm>
          <a:prstGeom prst="roundRect">
            <a:avLst>
              <a:gd fmla="val 1789"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25" name="Google Shape;5825;p197"/>
          <p:cNvSpPr/>
          <p:nvPr/>
        </p:nvSpPr>
        <p:spPr>
          <a:xfrm>
            <a:off x="6118650" y="2191523"/>
            <a:ext cx="5679812" cy="1857644"/>
          </a:xfrm>
          <a:prstGeom prst="roundRect">
            <a:avLst>
              <a:gd fmla="val 1789"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26" name="Google Shape;5826;p197"/>
          <p:cNvSpPr/>
          <p:nvPr/>
        </p:nvSpPr>
        <p:spPr>
          <a:xfrm>
            <a:off x="417291" y="2245755"/>
            <a:ext cx="4405332" cy="1307727"/>
          </a:xfrm>
          <a:prstGeom prst="roundRect">
            <a:avLst>
              <a:gd fmla="val 1789" name="adj"/>
            </a:avLst>
          </a:prstGeom>
          <a:solidFill>
            <a:schemeClr val="accent4"/>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27" name="Google Shape;5827;p197"/>
          <p:cNvSpPr/>
          <p:nvPr/>
        </p:nvSpPr>
        <p:spPr>
          <a:xfrm>
            <a:off x="6185911" y="2245755"/>
            <a:ext cx="4405331" cy="1307727"/>
          </a:xfrm>
          <a:prstGeom prst="roundRect">
            <a:avLst>
              <a:gd fmla="val 1789" name="adj"/>
            </a:avLst>
          </a:prstGeom>
          <a:solidFill>
            <a:schemeClr val="accent4"/>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rgbClr val="748188"/>
              </a:solidFill>
              <a:latin typeface="Libre Franklin"/>
              <a:ea typeface="Libre Franklin"/>
              <a:cs typeface="Libre Franklin"/>
              <a:sym typeface="Libre Franklin"/>
            </a:endParaRPr>
          </a:p>
        </p:txBody>
      </p:sp>
      <p:sp>
        <p:nvSpPr>
          <p:cNvPr id="5828" name="Google Shape;5828;p197"/>
          <p:cNvSpPr/>
          <p:nvPr/>
        </p:nvSpPr>
        <p:spPr>
          <a:xfrm>
            <a:off x="457375" y="2289060"/>
            <a:ext cx="5478889" cy="1626414"/>
          </a:xfrm>
          <a:prstGeom prst="roundRect">
            <a:avLst>
              <a:gd fmla="val 1789"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 </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p:txBody>
      </p:sp>
      <p:sp>
        <p:nvSpPr>
          <p:cNvPr id="5829" name="Google Shape;5829;p197"/>
          <p:cNvSpPr/>
          <p:nvPr/>
        </p:nvSpPr>
        <p:spPr>
          <a:xfrm>
            <a:off x="6225994" y="2289061"/>
            <a:ext cx="5478888" cy="1626414"/>
          </a:xfrm>
          <a:prstGeom prst="roundRect">
            <a:avLst>
              <a:gd fmla="val 1789"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 </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a:p>
            <a:pPr indent="-171450" lvl="0" marL="263525" marR="0" rtl="0" algn="l">
              <a:spcBef>
                <a:spcPts val="0"/>
              </a:spcBef>
              <a:spcAft>
                <a:spcPts val="0"/>
              </a:spcAft>
              <a:buClr>
                <a:schemeClr val="dk2"/>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a:t>
            </a:r>
            <a:endParaRPr/>
          </a:p>
        </p:txBody>
      </p:sp>
      <p:sp>
        <p:nvSpPr>
          <p:cNvPr id="5830" name="Google Shape;5830;p19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34" name="Shape 5834"/>
        <p:cNvGrpSpPr/>
        <p:nvPr/>
      </p:nvGrpSpPr>
      <p:grpSpPr>
        <a:xfrm>
          <a:off x="0" y="0"/>
          <a:ext cx="0" cy="0"/>
          <a:chOff x="0" y="0"/>
          <a:chExt cx="0" cy="0"/>
        </a:xfrm>
      </p:grpSpPr>
      <p:sp>
        <p:nvSpPr>
          <p:cNvPr id="5835" name="Google Shape;5835;p19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2x3 Content Boxes</a:t>
            </a:r>
            <a:endParaRPr/>
          </a:p>
        </p:txBody>
      </p:sp>
      <p:sp>
        <p:nvSpPr>
          <p:cNvPr id="5836" name="Google Shape;5836;p198"/>
          <p:cNvSpPr/>
          <p:nvPr/>
        </p:nvSpPr>
        <p:spPr>
          <a:xfrm>
            <a:off x="363794" y="2041243"/>
            <a:ext cx="2781741" cy="2286679"/>
          </a:xfrm>
          <a:prstGeom prst="roundRect">
            <a:avLst>
              <a:gd fmla="val 1493"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37" name="Google Shape;5837;p198"/>
          <p:cNvSpPr/>
          <p:nvPr/>
        </p:nvSpPr>
        <p:spPr>
          <a:xfrm>
            <a:off x="6132412" y="2041243"/>
            <a:ext cx="2781741" cy="2286679"/>
          </a:xfrm>
          <a:prstGeom prst="roundRect">
            <a:avLst>
              <a:gd fmla="val 1493"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38" name="Google Shape;5838;p198"/>
          <p:cNvSpPr/>
          <p:nvPr/>
        </p:nvSpPr>
        <p:spPr>
          <a:xfrm>
            <a:off x="9016721" y="2041243"/>
            <a:ext cx="2781741" cy="2286679"/>
          </a:xfrm>
          <a:prstGeom prst="roundRect">
            <a:avLst>
              <a:gd fmla="val 1493"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39" name="Google Shape;5839;p198"/>
          <p:cNvSpPr/>
          <p:nvPr/>
        </p:nvSpPr>
        <p:spPr>
          <a:xfrm>
            <a:off x="3248104" y="2041243"/>
            <a:ext cx="2781741" cy="2286679"/>
          </a:xfrm>
          <a:prstGeom prst="roundRect">
            <a:avLst>
              <a:gd fmla="val 1493"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40" name="Google Shape;5840;p198"/>
          <p:cNvSpPr/>
          <p:nvPr/>
        </p:nvSpPr>
        <p:spPr>
          <a:xfrm>
            <a:off x="417292" y="2091190"/>
            <a:ext cx="2086187" cy="1681120"/>
          </a:xfrm>
          <a:prstGeom prst="roundRect">
            <a:avLst>
              <a:gd fmla="val 1493" name="adj"/>
            </a:avLst>
          </a:prstGeom>
          <a:solidFill>
            <a:schemeClr val="accent4"/>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41" name="Google Shape;5841;p198"/>
          <p:cNvSpPr/>
          <p:nvPr/>
        </p:nvSpPr>
        <p:spPr>
          <a:xfrm>
            <a:off x="6185911" y="2091190"/>
            <a:ext cx="2086187" cy="1681120"/>
          </a:xfrm>
          <a:prstGeom prst="roundRect">
            <a:avLst>
              <a:gd fmla="val 1493" name="adj"/>
            </a:avLst>
          </a:prstGeom>
          <a:solidFill>
            <a:schemeClr val="accent4"/>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42" name="Google Shape;5842;p198"/>
          <p:cNvSpPr/>
          <p:nvPr/>
        </p:nvSpPr>
        <p:spPr>
          <a:xfrm>
            <a:off x="9070220" y="2091190"/>
            <a:ext cx="2086187" cy="1681120"/>
          </a:xfrm>
          <a:prstGeom prst="roundRect">
            <a:avLst>
              <a:gd fmla="val 1493" name="adj"/>
            </a:avLst>
          </a:prstGeom>
          <a:solidFill>
            <a:schemeClr val="accent4"/>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43" name="Google Shape;5843;p198"/>
          <p:cNvSpPr/>
          <p:nvPr/>
        </p:nvSpPr>
        <p:spPr>
          <a:xfrm>
            <a:off x="3301602" y="2091190"/>
            <a:ext cx="2086187" cy="1681120"/>
          </a:xfrm>
          <a:prstGeom prst="roundRect">
            <a:avLst>
              <a:gd fmla="val 1493" name="adj"/>
            </a:avLst>
          </a:prstGeom>
          <a:solidFill>
            <a:schemeClr val="accent4"/>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44" name="Google Shape;5844;p198"/>
          <p:cNvSpPr/>
          <p:nvPr/>
        </p:nvSpPr>
        <p:spPr>
          <a:xfrm>
            <a:off x="363794" y="4451138"/>
            <a:ext cx="5679812" cy="1675342"/>
          </a:xfrm>
          <a:prstGeom prst="roundRect">
            <a:avLst>
              <a:gd fmla="val 1789"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45" name="Google Shape;5845;p198"/>
          <p:cNvSpPr/>
          <p:nvPr/>
        </p:nvSpPr>
        <p:spPr>
          <a:xfrm>
            <a:off x="6118650" y="4451138"/>
            <a:ext cx="5679812" cy="1675342"/>
          </a:xfrm>
          <a:prstGeom prst="roundRect">
            <a:avLst>
              <a:gd fmla="val 1789" name="adj"/>
            </a:avLst>
          </a:prstGeom>
          <a:solidFill>
            <a:srgbClr val="DCF2F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46" name="Google Shape;5846;p198"/>
          <p:cNvSpPr/>
          <p:nvPr/>
        </p:nvSpPr>
        <p:spPr>
          <a:xfrm>
            <a:off x="417291" y="4500048"/>
            <a:ext cx="4405332" cy="1179392"/>
          </a:xfrm>
          <a:prstGeom prst="roundRect">
            <a:avLst>
              <a:gd fmla="val 1789" name="adj"/>
            </a:avLst>
          </a:prstGeom>
          <a:solidFill>
            <a:schemeClr val="accent4"/>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5847" name="Google Shape;5847;p198"/>
          <p:cNvSpPr/>
          <p:nvPr/>
        </p:nvSpPr>
        <p:spPr>
          <a:xfrm>
            <a:off x="6185911" y="4500048"/>
            <a:ext cx="4405331" cy="1179392"/>
          </a:xfrm>
          <a:prstGeom prst="roundRect">
            <a:avLst>
              <a:gd fmla="val 1789" name="adj"/>
            </a:avLst>
          </a:prstGeom>
          <a:solidFill>
            <a:schemeClr val="accent4"/>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rgbClr val="748188"/>
              </a:solidFill>
              <a:latin typeface="Libre Franklin"/>
              <a:ea typeface="Libre Franklin"/>
              <a:cs typeface="Libre Franklin"/>
              <a:sym typeface="Libre Franklin"/>
            </a:endParaRPr>
          </a:p>
        </p:txBody>
      </p:sp>
      <p:sp>
        <p:nvSpPr>
          <p:cNvPr id="5848" name="Google Shape;5848;p198"/>
          <p:cNvSpPr/>
          <p:nvPr/>
        </p:nvSpPr>
        <p:spPr>
          <a:xfrm>
            <a:off x="457375" y="4539103"/>
            <a:ext cx="5478889" cy="1466804"/>
          </a:xfrm>
          <a:prstGeom prst="roundRect">
            <a:avLst>
              <a:gd fmla="val 1789"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 </a:t>
            </a:r>
            <a:endParaRPr/>
          </a:p>
        </p:txBody>
      </p:sp>
      <p:sp>
        <p:nvSpPr>
          <p:cNvPr id="5849" name="Google Shape;5849;p198"/>
          <p:cNvSpPr/>
          <p:nvPr/>
        </p:nvSpPr>
        <p:spPr>
          <a:xfrm>
            <a:off x="6225994" y="4539104"/>
            <a:ext cx="5478888" cy="1466804"/>
          </a:xfrm>
          <a:prstGeom prst="roundRect">
            <a:avLst>
              <a:gd fmla="val 1789"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 </a:t>
            </a:r>
            <a:endParaRPr/>
          </a:p>
        </p:txBody>
      </p:sp>
      <p:sp>
        <p:nvSpPr>
          <p:cNvPr id="5850" name="Google Shape;5850;p198"/>
          <p:cNvSpPr/>
          <p:nvPr/>
        </p:nvSpPr>
        <p:spPr>
          <a:xfrm>
            <a:off x="457375" y="2137666"/>
            <a:ext cx="2594580" cy="2090801"/>
          </a:xfrm>
          <a:prstGeom prst="roundRect">
            <a:avLst>
              <a:gd fmla="val 1493"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 </a:t>
            </a:r>
            <a:endParaRPr/>
          </a:p>
        </p:txBody>
      </p:sp>
      <p:sp>
        <p:nvSpPr>
          <p:cNvPr id="5851" name="Google Shape;5851;p198"/>
          <p:cNvSpPr/>
          <p:nvPr/>
        </p:nvSpPr>
        <p:spPr>
          <a:xfrm>
            <a:off x="6225993" y="2137666"/>
            <a:ext cx="2594580" cy="2090801"/>
          </a:xfrm>
          <a:prstGeom prst="roundRect">
            <a:avLst>
              <a:gd fmla="val 1493"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 </a:t>
            </a:r>
            <a:endParaRPr/>
          </a:p>
        </p:txBody>
      </p:sp>
      <p:sp>
        <p:nvSpPr>
          <p:cNvPr id="5852" name="Google Shape;5852;p198"/>
          <p:cNvSpPr/>
          <p:nvPr/>
        </p:nvSpPr>
        <p:spPr>
          <a:xfrm>
            <a:off x="9110302" y="2137666"/>
            <a:ext cx="2594580" cy="2090801"/>
          </a:xfrm>
          <a:prstGeom prst="roundRect">
            <a:avLst>
              <a:gd fmla="val 1493"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 </a:t>
            </a:r>
            <a:endParaRPr/>
          </a:p>
        </p:txBody>
      </p:sp>
      <p:sp>
        <p:nvSpPr>
          <p:cNvPr id="5853" name="Google Shape;5853;p198"/>
          <p:cNvSpPr/>
          <p:nvPr/>
        </p:nvSpPr>
        <p:spPr>
          <a:xfrm>
            <a:off x="3341684" y="2137666"/>
            <a:ext cx="2594580" cy="2090801"/>
          </a:xfrm>
          <a:prstGeom prst="roundRect">
            <a:avLst>
              <a:gd fmla="val 1493" name="adj"/>
            </a:avLst>
          </a:prstGeom>
          <a:solidFill>
            <a:schemeClr val="lt1"/>
          </a:solidFill>
          <a:ln cap="rnd" cmpd="sng" w="9525">
            <a:solidFill>
              <a:schemeClr val="dk2"/>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a:t>
            </a:r>
            <a:endParaRPr/>
          </a:p>
          <a:p>
            <a:pPr indent="-171450" lvl="0" marL="263525" marR="0" rtl="0" algn="l">
              <a:spcBef>
                <a:spcPts val="0"/>
              </a:spcBef>
              <a:spcAft>
                <a:spcPts val="0"/>
              </a:spcAft>
              <a:buClr>
                <a:schemeClr val="dk2"/>
              </a:buClr>
              <a:buSzPts val="1200"/>
              <a:buFont typeface="Arial"/>
              <a:buChar char="•"/>
            </a:pPr>
            <a:r>
              <a:rPr lang="en-US" sz="1200">
                <a:solidFill>
                  <a:schemeClr val="dk1"/>
                </a:solidFill>
                <a:latin typeface="Libre Franklin"/>
                <a:ea typeface="Libre Franklin"/>
                <a:cs typeface="Libre Franklin"/>
                <a:sym typeface="Libre Franklin"/>
              </a:rPr>
              <a:t>Lorem ipsum dolor sit amet, consectetur adipiscing elit. Ut </a:t>
            </a:r>
            <a:endParaRPr/>
          </a:p>
        </p:txBody>
      </p:sp>
      <p:grpSp>
        <p:nvGrpSpPr>
          <p:cNvPr id="5854" name="Google Shape;5854;p198"/>
          <p:cNvGrpSpPr/>
          <p:nvPr/>
        </p:nvGrpSpPr>
        <p:grpSpPr>
          <a:xfrm>
            <a:off x="363795" y="1336068"/>
            <a:ext cx="11434667" cy="301957"/>
            <a:chOff x="363795" y="1220318"/>
            <a:chExt cx="6593568" cy="370849"/>
          </a:xfrm>
        </p:grpSpPr>
        <p:sp>
          <p:nvSpPr>
            <p:cNvPr id="5855" name="Google Shape;5855;p198"/>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5856" name="Google Shape;5856;p198"/>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5857" name="Google Shape;5857;p198"/>
          <p:cNvSpPr txBox="1"/>
          <p:nvPr/>
        </p:nvSpPr>
        <p:spPr>
          <a:xfrm>
            <a:off x="359704" y="1691280"/>
            <a:ext cx="11434666" cy="280901"/>
          </a:xfrm>
          <a:prstGeom prst="rect">
            <a:avLst/>
          </a:prstGeom>
          <a:noFill/>
          <a:ln>
            <a:noFill/>
          </a:ln>
        </p:spPr>
        <p:txBody>
          <a:bodyPr anchorCtr="0" anchor="t" bIns="27425" lIns="27425" spcFirstLastPara="1" rIns="27425" wrap="square" tIns="27425">
            <a:normAutofit fontScale="77500" lnSpcReduction="20000"/>
          </a:bodyPr>
          <a:lstStyle/>
          <a:p>
            <a:pPr indent="-68898"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5858" name="Google Shape;5858;p19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62" name="Shape 5862"/>
        <p:cNvGrpSpPr/>
        <p:nvPr/>
      </p:nvGrpSpPr>
      <p:grpSpPr>
        <a:xfrm>
          <a:off x="0" y="0"/>
          <a:ext cx="0" cy="0"/>
          <a:chOff x="0" y="0"/>
          <a:chExt cx="0" cy="0"/>
        </a:xfrm>
      </p:grpSpPr>
      <p:sp>
        <p:nvSpPr>
          <p:cNvPr id="5863" name="Google Shape;5863;p199"/>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One Column Chart Slide</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 name="Shape 164"/>
        <p:cNvGrpSpPr/>
        <p:nvPr/>
      </p:nvGrpSpPr>
      <p:grpSpPr>
        <a:xfrm>
          <a:off x="0" y="0"/>
          <a:ext cx="0" cy="0"/>
          <a:chOff x="0" y="0"/>
          <a:chExt cx="0" cy="0"/>
        </a:xfrm>
      </p:grpSpPr>
      <p:sp>
        <p:nvSpPr>
          <p:cNvPr id="165" name="Google Shape;165;p2"/>
          <p:cNvSpPr txBox="1"/>
          <p:nvPr>
            <p:ph type="ctrTitle"/>
          </p:nvPr>
        </p:nvSpPr>
        <p:spPr>
          <a:xfrm>
            <a:off x="2793644" y="2069756"/>
            <a:ext cx="8166296"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5"/>
              </a:buClr>
              <a:buSzPts val="6000"/>
              <a:buFont typeface="Montserrat"/>
              <a:buNone/>
            </a:pPr>
            <a:r>
              <a:rPr lang="en-US"/>
              <a:t>Consulting</a:t>
            </a:r>
            <a:br>
              <a:rPr lang="en-US"/>
            </a:br>
            <a:r>
              <a:rPr lang="en-US"/>
              <a:t>Proposal Template</a:t>
            </a:r>
            <a:endParaRPr/>
          </a:p>
        </p:txBody>
      </p:sp>
      <p:sp>
        <p:nvSpPr>
          <p:cNvPr id="166" name="Google Shape;166;p2"/>
          <p:cNvSpPr txBox="1"/>
          <p:nvPr>
            <p:ph idx="1" type="subTitle"/>
          </p:nvPr>
        </p:nvSpPr>
        <p:spPr>
          <a:xfrm>
            <a:off x="2793644" y="4723643"/>
            <a:ext cx="8166296" cy="890954"/>
          </a:xfrm>
          <a:prstGeom prst="rect">
            <a:avLst/>
          </a:prstGeom>
          <a:noFill/>
          <a:ln>
            <a:noFill/>
          </a:ln>
        </p:spPr>
        <p:txBody>
          <a:bodyPr anchorCtr="0" anchor="t" bIns="45700" lIns="91425" spcFirstLastPara="1" rIns="91425" wrap="square" tIns="45700">
            <a:normAutofit/>
          </a:bodyPr>
          <a:lstStyle/>
          <a:p>
            <a:pPr indent="0" lvl="0" marL="0" rtl="0" algn="l">
              <a:lnSpc>
                <a:spcPct val="90000"/>
              </a:lnSpc>
              <a:spcBef>
                <a:spcPts val="0"/>
              </a:spcBef>
              <a:spcAft>
                <a:spcPts val="0"/>
              </a:spcAft>
              <a:buClr>
                <a:schemeClr val="lt1"/>
              </a:buClr>
              <a:buSzPts val="2400"/>
              <a:buNone/>
            </a:pPr>
            <a:r>
              <a:rPr b="1" lang="en-US" sz="2400">
                <a:latin typeface="Montserrat"/>
                <a:ea typeface="Montserrat"/>
                <a:cs typeface="Montserrat"/>
                <a:sym typeface="Montserrat"/>
              </a:rPr>
              <a:t>300+ Templates for Consulting</a:t>
            </a:r>
            <a:r>
              <a:rPr b="1" lang="en-US">
                <a:latin typeface="Montserrat"/>
                <a:ea typeface="Montserrat"/>
                <a:cs typeface="Montserrat"/>
                <a:sym typeface="Montserrat"/>
              </a:rPr>
              <a:t>-Type Presentation</a:t>
            </a:r>
            <a:endParaRPr b="1" sz="2400">
              <a:latin typeface="Montserrat"/>
              <a:ea typeface="Montserrat"/>
              <a:cs typeface="Montserrat"/>
              <a:sym typeface="Montserrat"/>
            </a:endParaRPr>
          </a:p>
        </p:txBody>
      </p:sp>
      <p:sp>
        <p:nvSpPr>
          <p:cNvPr id="167" name="Google Shape;167;p2"/>
          <p:cNvSpPr/>
          <p:nvPr>
            <p:ph idx="2" type="pic"/>
          </p:nvPr>
        </p:nvSpPr>
        <p:spPr>
          <a:xfrm>
            <a:off x="2832820" y="645546"/>
            <a:ext cx="2469563" cy="914400"/>
          </a:xfrm>
          <a:prstGeom prst="rect">
            <a:avLst/>
          </a:prstGeom>
          <a:noFill/>
          <a:ln>
            <a:noFill/>
          </a:ln>
        </p:spPr>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 name="Shape 548"/>
        <p:cNvGrpSpPr/>
        <p:nvPr/>
      </p:nvGrpSpPr>
      <p:grpSpPr>
        <a:xfrm>
          <a:off x="0" y="0"/>
          <a:ext cx="0" cy="0"/>
          <a:chOff x="0" y="0"/>
          <a:chExt cx="0" cy="0"/>
        </a:xfrm>
      </p:grpSpPr>
      <p:sp>
        <p:nvSpPr>
          <p:cNvPr id="549" name="Google Shape;549;p20"/>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Text with Right Image</a:t>
            </a:r>
            <a:endParaRPr/>
          </a:p>
        </p:txBody>
      </p:sp>
      <p:sp>
        <p:nvSpPr>
          <p:cNvPr id="550" name="Google Shape;550;p20"/>
          <p:cNvSpPr txBox="1"/>
          <p:nvPr/>
        </p:nvSpPr>
        <p:spPr>
          <a:xfrm>
            <a:off x="363794" y="1521277"/>
            <a:ext cx="4092459" cy="98488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Clr>
                <a:schemeClr val="accent2"/>
              </a:buClr>
              <a:buSzPts val="1600"/>
              <a:buFont typeface="Montserrat"/>
              <a:buNone/>
            </a:pPr>
            <a:r>
              <a:rPr lang="en-US" sz="1600">
                <a:solidFill>
                  <a:schemeClr val="accent2"/>
                </a:solidFill>
                <a:latin typeface="Montserrat"/>
                <a:ea typeface="Montserrat"/>
                <a:cs typeface="Montserrat"/>
                <a:sym typeface="Montserrat"/>
              </a:rPr>
              <a:t>Lorem ipsum dolor sit amet, consectetur adipiscing elit. Curabitur purus dui, euismod quis placerat eget, venenatis nec nibh. Mauris sit. </a:t>
            </a:r>
            <a:endParaRPr/>
          </a:p>
        </p:txBody>
      </p:sp>
      <p:sp>
        <p:nvSpPr>
          <p:cNvPr id="551" name="Google Shape;551;p20"/>
          <p:cNvSpPr txBox="1"/>
          <p:nvPr/>
        </p:nvSpPr>
        <p:spPr>
          <a:xfrm>
            <a:off x="4919241" y="1521277"/>
            <a:ext cx="3541853" cy="180049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Clr>
                <a:schemeClr val="dk1"/>
              </a:buClr>
              <a:buSzPts val="1300"/>
              <a:buFont typeface="Montserrat"/>
              <a:buNone/>
            </a:pPr>
            <a:r>
              <a:rPr b="1" lang="en-US" sz="1300">
                <a:solidFill>
                  <a:schemeClr val="dk1"/>
                </a:solidFill>
                <a:latin typeface="Montserrat"/>
                <a:ea typeface="Montserrat"/>
                <a:cs typeface="Montserrat"/>
                <a:sym typeface="Montserrat"/>
              </a:rPr>
              <a:t>Lorem ipsum dolor sit amet</a:t>
            </a:r>
            <a:endParaRPr/>
          </a:p>
          <a:p>
            <a:pPr indent="0" lvl="0" marL="0" marR="0" rtl="0" algn="l">
              <a:spcBef>
                <a:spcPts val="0"/>
              </a:spcBef>
              <a:spcAft>
                <a:spcPts val="0"/>
              </a:spcAft>
              <a:buClr>
                <a:schemeClr val="dk1"/>
              </a:buClr>
              <a:buSzPts val="1300"/>
              <a:buFont typeface="Montserrat"/>
              <a:buNone/>
            </a:pPr>
            <a:r>
              <a:t/>
            </a:r>
            <a:endParaRPr b="1" sz="1300">
              <a:solidFill>
                <a:schemeClr val="dk1"/>
              </a:solidFill>
              <a:latin typeface="Montserrat"/>
              <a:ea typeface="Montserrat"/>
              <a:cs typeface="Montserrat"/>
              <a:sym typeface="Montserrat"/>
            </a:endParaRPr>
          </a:p>
          <a:p>
            <a:pPr indent="0" lvl="0" marL="0" marR="0" rtl="0" algn="l">
              <a:spcBef>
                <a:spcPts val="0"/>
              </a:spcBef>
              <a:spcAft>
                <a:spcPts val="0"/>
              </a:spcAft>
              <a:buClr>
                <a:schemeClr val="dk1"/>
              </a:buClr>
              <a:buSzPts val="1300"/>
              <a:buFont typeface="Montserrat"/>
              <a:buNone/>
            </a:pPr>
            <a:r>
              <a:rPr lang="en-US" sz="1300">
                <a:solidFill>
                  <a:schemeClr val="dk1"/>
                </a:solidFill>
                <a:latin typeface="Montserrat"/>
                <a:ea typeface="Montserrat"/>
                <a:cs typeface="Montserrat"/>
                <a:sym typeface="Montserrat"/>
              </a:rPr>
              <a:t>consectetur adipiscing elit. Curabitur purus dui, euismod quis placerat eget, venenatis nec nibh. Mauris sit. Aenean a elit justo. Vivamus laoreet, lorem id iaculis mattis, neque diam blandit nulla, et rhoncus diam augue placerat elit. Nullam vitae tincidunt libero. Sed id arcu metus.</a:t>
            </a:r>
            <a:endParaRPr/>
          </a:p>
        </p:txBody>
      </p:sp>
      <p:sp>
        <p:nvSpPr>
          <p:cNvPr id="552" name="Google Shape;552;p20"/>
          <p:cNvSpPr txBox="1"/>
          <p:nvPr/>
        </p:nvSpPr>
        <p:spPr>
          <a:xfrm>
            <a:off x="363794" y="2739880"/>
            <a:ext cx="4254505" cy="320087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Clr>
                <a:schemeClr val="dk1"/>
              </a:buClr>
              <a:buSzPts val="1300"/>
              <a:buFont typeface="Montserrat"/>
              <a:buNone/>
            </a:pPr>
            <a:r>
              <a:rPr lang="en-US" sz="1300">
                <a:solidFill>
                  <a:schemeClr val="dk1"/>
                </a:solidFill>
                <a:latin typeface="Montserrat"/>
                <a:ea typeface="Montserrat"/>
                <a:cs typeface="Montserrat"/>
                <a:sym typeface="Montserrat"/>
              </a:rPr>
              <a:t>Lorem ipsum dolor sit amet, consectetur adipiscing elit. Curabitur purus dui, euismod quis placerat eget, venenatis nec nibh. Mauris sit. Aenean a elit justo. </a:t>
            </a:r>
            <a:endParaRPr/>
          </a:p>
          <a:p>
            <a:pPr indent="-285750" lvl="0" marL="377825"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Aenean a elit justo. Vivamus laoreet, lorem id iaculis mattis, neque diam blandit nulla, et rhoncus diam augue placerat elit. Nullam vitae tincidunt libero. Sed id arcu metus.</a:t>
            </a:r>
            <a:endParaRPr/>
          </a:p>
          <a:p>
            <a:pPr indent="-285750" lvl="0" marL="377825"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Curabitur purus dui, euismod quis placerat eget, venenatis nec nibh. Mauris sit </a:t>
            </a:r>
            <a:endParaRPr/>
          </a:p>
          <a:p>
            <a:pPr indent="-285750" lvl="0" marL="377825"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Aenean a elit justo. Vivamus laoreet, lorem id iaculis mattis, neque diam blandit nulla, et rhoncus diam augue placerat elit. Nullam vitae tincidunt libero. Sed id arcu metus.</a:t>
            </a:r>
            <a:endParaRPr/>
          </a:p>
        </p:txBody>
      </p:sp>
      <p:sp>
        <p:nvSpPr>
          <p:cNvPr id="553" name="Google Shape;553;p20"/>
          <p:cNvSpPr txBox="1"/>
          <p:nvPr/>
        </p:nvSpPr>
        <p:spPr>
          <a:xfrm>
            <a:off x="4919241" y="3475300"/>
            <a:ext cx="3541853" cy="260071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Clr>
                <a:schemeClr val="dk1"/>
              </a:buClr>
              <a:buSzPts val="1300"/>
              <a:buFont typeface="Montserrat"/>
              <a:buNone/>
            </a:pPr>
            <a:r>
              <a:rPr b="1" lang="en-US" sz="1300">
                <a:solidFill>
                  <a:schemeClr val="dk1"/>
                </a:solidFill>
                <a:latin typeface="Montserrat"/>
                <a:ea typeface="Montserrat"/>
                <a:cs typeface="Montserrat"/>
                <a:sym typeface="Montserrat"/>
              </a:rPr>
              <a:t>Lorem ipsum dolor sit amet</a:t>
            </a:r>
            <a:endParaRPr/>
          </a:p>
          <a:p>
            <a:pPr indent="0" lvl="0" marL="0" marR="0" rtl="0" algn="l">
              <a:spcBef>
                <a:spcPts val="0"/>
              </a:spcBef>
              <a:spcAft>
                <a:spcPts val="0"/>
              </a:spcAft>
              <a:buClr>
                <a:schemeClr val="dk1"/>
              </a:buClr>
              <a:buSzPts val="1300"/>
              <a:buFont typeface="Montserrat"/>
              <a:buNone/>
            </a:pPr>
            <a:r>
              <a:t/>
            </a:r>
            <a:endParaRPr b="1" sz="1300">
              <a:solidFill>
                <a:schemeClr val="dk1"/>
              </a:solidFill>
              <a:latin typeface="Montserrat"/>
              <a:ea typeface="Montserrat"/>
              <a:cs typeface="Montserrat"/>
              <a:sym typeface="Montserrat"/>
            </a:endParaRPr>
          </a:p>
          <a:p>
            <a:pPr indent="0" lvl="0" marL="0" marR="0" rtl="0" algn="l">
              <a:spcBef>
                <a:spcPts val="0"/>
              </a:spcBef>
              <a:spcAft>
                <a:spcPts val="0"/>
              </a:spcAft>
              <a:buClr>
                <a:schemeClr val="dk1"/>
              </a:buClr>
              <a:buSzPts val="1300"/>
              <a:buFont typeface="Montserrat"/>
              <a:buNone/>
            </a:pPr>
            <a:r>
              <a:rPr lang="en-US" sz="1300">
                <a:solidFill>
                  <a:schemeClr val="dk1"/>
                </a:solidFill>
                <a:latin typeface="Montserrat"/>
                <a:ea typeface="Montserrat"/>
                <a:cs typeface="Montserrat"/>
                <a:sym typeface="Montserrat"/>
              </a:rPr>
              <a:t>consectetur adipiscing elit. Curabitur purus dui, euismod quis placerat eget, venenatis nec nibh. Mauris sit. Aenean a elit justo. Vivamus laoreet, lorem id iaculis mattis, neque diam blandit nulla, et rhoncus diam augue placerat elit. Nullam vitae tincidunt libero. Sed id arcu metus. Vivamus laoreet, lorem id iaculis mattis, neque diam blandit nulla, et rhoncus diam augue placerat elit. Nullam vitae tincidunt libero. Sed id arcu</a:t>
            </a:r>
            <a:endParaRPr/>
          </a:p>
        </p:txBody>
      </p:sp>
      <p:pic>
        <p:nvPicPr>
          <p:cNvPr id="554" name="Google Shape;554;p20"/>
          <p:cNvPicPr preferRelativeResize="0"/>
          <p:nvPr/>
        </p:nvPicPr>
        <p:blipFill rotWithShape="1">
          <a:blip r:embed="rId3">
            <a:alphaModFix/>
          </a:blip>
          <a:srcRect b="0" l="0" r="26076" t="0"/>
          <a:stretch/>
        </p:blipFill>
        <p:spPr>
          <a:xfrm>
            <a:off x="8825076" y="0"/>
            <a:ext cx="3379808" cy="6858000"/>
          </a:xfrm>
          <a:prstGeom prst="rect">
            <a:avLst/>
          </a:prstGeom>
          <a:noFill/>
          <a:ln>
            <a:noFill/>
          </a:ln>
        </p:spPr>
      </p:pic>
      <p:sp>
        <p:nvSpPr>
          <p:cNvPr id="555" name="Google Shape;555;p2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67" name="Shape 5867"/>
        <p:cNvGrpSpPr/>
        <p:nvPr/>
      </p:nvGrpSpPr>
      <p:grpSpPr>
        <a:xfrm>
          <a:off x="0" y="0"/>
          <a:ext cx="0" cy="0"/>
          <a:chOff x="0" y="0"/>
          <a:chExt cx="0" cy="0"/>
        </a:xfrm>
      </p:grpSpPr>
      <p:sp>
        <p:nvSpPr>
          <p:cNvPr id="5868" name="Google Shape;5868;p20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Column Chart (Full Width)</a:t>
            </a:r>
            <a:endParaRPr/>
          </a:p>
        </p:txBody>
      </p:sp>
      <p:sp>
        <p:nvSpPr>
          <p:cNvPr id="5869" name="Google Shape;5869;p200"/>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5870" name="Google Shape;5870;p200"/>
          <p:cNvSpPr txBox="1"/>
          <p:nvPr/>
        </p:nvSpPr>
        <p:spPr>
          <a:xfrm>
            <a:off x="359704" y="1875090"/>
            <a:ext cx="4557906" cy="280901"/>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5871" name="Google Shape;5871;p200"/>
          <p:cNvGraphicFramePr/>
          <p:nvPr/>
        </p:nvGraphicFramePr>
        <p:xfrm>
          <a:off x="359704" y="2334478"/>
          <a:ext cx="11434668" cy="3073737"/>
        </p:xfrm>
        <a:graphic>
          <a:graphicData uri="http://schemas.openxmlformats.org/drawingml/2006/chart">
            <c:chart r:id="rId3"/>
          </a:graphicData>
        </a:graphic>
      </p:graphicFrame>
      <p:sp>
        <p:nvSpPr>
          <p:cNvPr id="5872" name="Google Shape;5872;p200"/>
          <p:cNvSpPr txBox="1"/>
          <p:nvPr/>
        </p:nvSpPr>
        <p:spPr>
          <a:xfrm>
            <a:off x="363794" y="5532700"/>
            <a:ext cx="11434668" cy="566506"/>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dk2"/>
                </a:solidFill>
                <a:latin typeface="Montserrat"/>
                <a:ea typeface="Montserrat"/>
                <a:cs typeface="Montserrat"/>
                <a:sym typeface="Montserrat"/>
              </a:rPr>
            </a:br>
            <a:r>
              <a:rPr b="1" lang="en-US" sz="1400">
                <a:solidFill>
                  <a:schemeClr val="dk2"/>
                </a:solidFill>
                <a:latin typeface="Montserrat"/>
                <a:ea typeface="Montserrat"/>
                <a:cs typeface="Montserrat"/>
                <a:sym typeface="Montserrat"/>
              </a:rPr>
              <a:t>sed elementum diam leo at magna. Curabitur maximus sodales massa</a:t>
            </a:r>
            <a:endParaRPr/>
          </a:p>
        </p:txBody>
      </p:sp>
      <p:sp>
        <p:nvSpPr>
          <p:cNvPr id="5873" name="Google Shape;5873;p20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77" name="Shape 5877"/>
        <p:cNvGrpSpPr/>
        <p:nvPr/>
      </p:nvGrpSpPr>
      <p:grpSpPr>
        <a:xfrm>
          <a:off x="0" y="0"/>
          <a:ext cx="0" cy="0"/>
          <a:chOff x="0" y="0"/>
          <a:chExt cx="0" cy="0"/>
        </a:xfrm>
      </p:grpSpPr>
      <p:sp>
        <p:nvSpPr>
          <p:cNvPr id="5878" name="Google Shape;5878;p20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Column Chart with Data Table</a:t>
            </a:r>
            <a:endParaRPr/>
          </a:p>
        </p:txBody>
      </p:sp>
      <p:sp>
        <p:nvSpPr>
          <p:cNvPr id="5879" name="Google Shape;5879;p201"/>
          <p:cNvSpPr txBox="1"/>
          <p:nvPr/>
        </p:nvSpPr>
        <p:spPr>
          <a:xfrm>
            <a:off x="1946295" y="1343430"/>
            <a:ext cx="9852167"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5880" name="Google Shape;5880;p201"/>
          <p:cNvSpPr txBox="1"/>
          <p:nvPr/>
        </p:nvSpPr>
        <p:spPr>
          <a:xfrm>
            <a:off x="1944664" y="1629192"/>
            <a:ext cx="9853798" cy="280901"/>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5881" name="Google Shape;5881;p201"/>
          <p:cNvGraphicFramePr/>
          <p:nvPr/>
        </p:nvGraphicFramePr>
        <p:xfrm>
          <a:off x="391886" y="2568159"/>
          <a:ext cx="11402486" cy="2562642"/>
        </p:xfrm>
        <a:graphic>
          <a:graphicData uri="http://schemas.openxmlformats.org/drawingml/2006/chart">
            <c:chart r:id="rId3"/>
          </a:graphicData>
        </a:graphic>
      </p:graphicFrame>
      <p:graphicFrame>
        <p:nvGraphicFramePr>
          <p:cNvPr id="5882" name="Google Shape;5882;p201"/>
          <p:cNvGraphicFramePr/>
          <p:nvPr/>
        </p:nvGraphicFramePr>
        <p:xfrm>
          <a:off x="454024" y="5193510"/>
          <a:ext cx="3000000" cy="3000000"/>
        </p:xfrm>
        <a:graphic>
          <a:graphicData uri="http://schemas.openxmlformats.org/drawingml/2006/table">
            <a:tbl>
              <a:tblPr bandRow="1" firstRow="1">
                <a:noFill/>
                <a:tableStyleId>{E03F8450-C5D5-4EAF-8B33-4EFE539EC458}</a:tableStyleId>
              </a:tblPr>
              <a:tblGrid>
                <a:gridCol w="1816900"/>
                <a:gridCol w="937500"/>
                <a:gridCol w="937500"/>
                <a:gridCol w="937500"/>
                <a:gridCol w="937500"/>
                <a:gridCol w="937500"/>
                <a:gridCol w="937500"/>
                <a:gridCol w="937500"/>
                <a:gridCol w="937500"/>
                <a:gridCol w="937500"/>
                <a:gridCol w="937500"/>
              </a:tblGrid>
              <a:tr h="375950">
                <a:tc>
                  <a:txBody>
                    <a:bodyPr/>
                    <a:lstStyle/>
                    <a:p>
                      <a:pPr indent="0" lvl="0" marL="0" marR="0" rtl="0" algn="l">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Lorem ipsum dolor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FBFBF"/>
                      </a:solidFill>
                      <a:prstDash val="solid"/>
                      <a:round/>
                      <a:headEnd len="sm" w="sm" type="none"/>
                      <a:tailEnd len="sm" w="sm" type="none"/>
                    </a:lnB>
                  </a:tcPr>
                </a:tc>
              </a:tr>
              <a:tr h="375950">
                <a:tc>
                  <a:txBody>
                    <a:bodyPr/>
                    <a:lstStyle/>
                    <a:p>
                      <a:pPr indent="0" lvl="0" marL="0" marR="0" rtl="0" algn="l">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Lorem ipsum dolor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1A1A1A"/>
                        </a:buClr>
                        <a:buSzPts val="1200"/>
                        <a:buFont typeface="Arial"/>
                        <a:buNone/>
                      </a:pPr>
                      <a:r>
                        <a:rPr b="1" i="0" lang="en-US" sz="1200" u="none" cap="none" strike="noStrike">
                          <a:solidFill>
                            <a:srgbClr val="1A1A1A"/>
                          </a:solidFill>
                          <a:latin typeface="Arial"/>
                          <a:ea typeface="Arial"/>
                          <a:cs typeface="Arial"/>
                          <a:sym typeface="Arial"/>
                        </a:rPr>
                        <a:t>XX%</a:t>
                      </a:r>
                      <a:endParaRPr b="1" i="0" sz="1200" u="none" cap="none" strike="noStrike">
                        <a:solidFill>
                          <a:srgbClr val="1A1A1A"/>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5883" name="Google Shape;5883;p201"/>
          <p:cNvSpPr txBox="1"/>
          <p:nvPr/>
        </p:nvSpPr>
        <p:spPr>
          <a:xfrm>
            <a:off x="8671560" y="2529840"/>
            <a:ext cx="2783562" cy="278821"/>
          </a:xfrm>
          <a:prstGeom prst="rect">
            <a:avLst/>
          </a:prstGeom>
          <a:solidFill>
            <a:schemeClr val="lt2"/>
          </a:solidFill>
          <a:ln cap="flat" cmpd="sng" w="9525">
            <a:solidFill>
              <a:schemeClr val="accent1"/>
            </a:solidFill>
            <a:prstDash val="solid"/>
            <a:round/>
            <a:headEnd len="sm" w="sm" type="none"/>
            <a:tailEnd len="sm" w="sm" type="none"/>
          </a:ln>
        </p:spPr>
        <p:txBody>
          <a:bodyPr anchorCtr="0" anchor="ctr" bIns="36000" lIns="72000" spcFirstLastPara="1" rIns="72000" wrap="square" tIns="72000">
            <a:normAutofit fontScale="77500" lnSpcReduction="20000"/>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XXX - </a:t>
            </a:r>
            <a:r>
              <a:rPr lang="en-US" sz="1000">
                <a:solidFill>
                  <a:schemeClr val="dk1"/>
                </a:solidFill>
                <a:latin typeface="Montserrat"/>
                <a:ea typeface="Montserrat"/>
                <a:cs typeface="Montserrat"/>
                <a:sym typeface="Montserrat"/>
              </a:rPr>
              <a:t>Lorem ipsum dolor sit amet, consectetur</a:t>
            </a:r>
            <a:endParaRPr sz="1100">
              <a:solidFill>
                <a:schemeClr val="dk1"/>
              </a:solidFill>
              <a:latin typeface="Montserrat"/>
              <a:ea typeface="Montserrat"/>
              <a:cs typeface="Montserrat"/>
              <a:sym typeface="Montserrat"/>
            </a:endParaRPr>
          </a:p>
        </p:txBody>
      </p:sp>
      <p:cxnSp>
        <p:nvCxnSpPr>
          <p:cNvPr id="5884" name="Google Shape;5884;p201"/>
          <p:cNvCxnSpPr/>
          <p:nvPr/>
        </p:nvCxnSpPr>
        <p:spPr>
          <a:xfrm>
            <a:off x="10231604" y="2808662"/>
            <a:ext cx="0" cy="700781"/>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cxnSp>
        <p:nvCxnSpPr>
          <p:cNvPr id="5885" name="Google Shape;5885;p201"/>
          <p:cNvCxnSpPr/>
          <p:nvPr/>
        </p:nvCxnSpPr>
        <p:spPr>
          <a:xfrm>
            <a:off x="2467986" y="2201816"/>
            <a:ext cx="4257040" cy="0"/>
          </a:xfrm>
          <a:prstGeom prst="straightConnector1">
            <a:avLst/>
          </a:prstGeom>
          <a:noFill/>
          <a:ln cap="flat" cmpd="sng" w="9525">
            <a:solidFill>
              <a:schemeClr val="accent1"/>
            </a:solidFill>
            <a:prstDash val="solid"/>
            <a:miter lim="8000"/>
            <a:headEnd len="med" w="med" type="diamond"/>
            <a:tailEnd len="med" w="med" type="diamond"/>
          </a:ln>
        </p:spPr>
      </p:cxnSp>
      <p:cxnSp>
        <p:nvCxnSpPr>
          <p:cNvPr id="5886" name="Google Shape;5886;p201"/>
          <p:cNvCxnSpPr/>
          <p:nvPr/>
        </p:nvCxnSpPr>
        <p:spPr>
          <a:xfrm>
            <a:off x="7180663" y="2201816"/>
            <a:ext cx="4257040" cy="0"/>
          </a:xfrm>
          <a:prstGeom prst="straightConnector1">
            <a:avLst/>
          </a:prstGeom>
          <a:noFill/>
          <a:ln cap="flat" cmpd="sng" w="9525">
            <a:solidFill>
              <a:schemeClr val="accent1"/>
            </a:solidFill>
            <a:prstDash val="solid"/>
            <a:miter lim="8000"/>
            <a:headEnd len="med" w="med" type="diamond"/>
            <a:tailEnd len="med" w="med" type="diamond"/>
          </a:ln>
        </p:spPr>
      </p:cxnSp>
      <p:sp>
        <p:nvSpPr>
          <p:cNvPr id="5887" name="Google Shape;5887;p201"/>
          <p:cNvSpPr/>
          <p:nvPr/>
        </p:nvSpPr>
        <p:spPr>
          <a:xfrm>
            <a:off x="3473309" y="2083718"/>
            <a:ext cx="2246394" cy="231326"/>
          </a:xfrm>
          <a:prstGeom prst="rect">
            <a:avLst/>
          </a:prstGeom>
          <a:solidFill>
            <a:srgbClr val="C5C5C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xxxxxx</a:t>
            </a:r>
            <a:endParaRPr sz="1400">
              <a:solidFill>
                <a:schemeClr val="dk1"/>
              </a:solidFill>
              <a:latin typeface="Montserrat"/>
              <a:ea typeface="Montserrat"/>
              <a:cs typeface="Montserrat"/>
              <a:sym typeface="Montserrat"/>
            </a:endParaRPr>
          </a:p>
        </p:txBody>
      </p:sp>
      <p:sp>
        <p:nvSpPr>
          <p:cNvPr id="5888" name="Google Shape;5888;p201"/>
          <p:cNvSpPr/>
          <p:nvPr/>
        </p:nvSpPr>
        <p:spPr>
          <a:xfrm>
            <a:off x="8185986" y="2083718"/>
            <a:ext cx="2246394" cy="231326"/>
          </a:xfrm>
          <a:prstGeom prst="rect">
            <a:avLst/>
          </a:prstGeom>
          <a:solidFill>
            <a:srgbClr val="C5C5C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xxxxxx</a:t>
            </a:r>
            <a:endParaRPr sz="1400">
              <a:solidFill>
                <a:schemeClr val="dk1"/>
              </a:solidFill>
              <a:latin typeface="Montserrat"/>
              <a:ea typeface="Montserrat"/>
              <a:cs typeface="Montserrat"/>
              <a:sym typeface="Montserrat"/>
            </a:endParaRPr>
          </a:p>
        </p:txBody>
      </p:sp>
      <p:sp>
        <p:nvSpPr>
          <p:cNvPr id="5889" name="Google Shape;5889;p20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3" name="Shape 5893"/>
        <p:cNvGrpSpPr/>
        <p:nvPr/>
      </p:nvGrpSpPr>
      <p:grpSpPr>
        <a:xfrm>
          <a:off x="0" y="0"/>
          <a:ext cx="0" cy="0"/>
          <a:chOff x="0" y="0"/>
          <a:chExt cx="0" cy="0"/>
        </a:xfrm>
      </p:grpSpPr>
      <p:sp>
        <p:nvSpPr>
          <p:cNvPr id="5894" name="Google Shape;5894;p20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Column Chart with Highlight Band</a:t>
            </a:r>
            <a:endParaRPr/>
          </a:p>
        </p:txBody>
      </p:sp>
      <p:grpSp>
        <p:nvGrpSpPr>
          <p:cNvPr id="5895" name="Google Shape;5895;p202"/>
          <p:cNvGrpSpPr/>
          <p:nvPr/>
        </p:nvGrpSpPr>
        <p:grpSpPr>
          <a:xfrm>
            <a:off x="359704" y="1289153"/>
            <a:ext cx="11434668" cy="373926"/>
            <a:chOff x="359704" y="1589328"/>
            <a:chExt cx="4559537" cy="566663"/>
          </a:xfrm>
        </p:grpSpPr>
        <p:sp>
          <p:nvSpPr>
            <p:cNvPr id="5896" name="Google Shape;5896;p202"/>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5897" name="Google Shape;5897;p202"/>
            <p:cNvSpPr txBox="1"/>
            <p:nvPr/>
          </p:nvSpPr>
          <p:spPr>
            <a:xfrm>
              <a:off x="359704" y="1875090"/>
              <a:ext cx="4557906" cy="280901"/>
            </a:xfrm>
            <a:prstGeom prst="rect">
              <a:avLst/>
            </a:prstGeom>
            <a:noFill/>
            <a:ln>
              <a:noFill/>
            </a:ln>
          </p:spPr>
          <p:txBody>
            <a:bodyPr anchorCtr="0" anchor="t" bIns="27425" lIns="27425" spcFirstLastPara="1" rIns="27425" wrap="square" tIns="27425">
              <a:no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pSp>
      <p:graphicFrame>
        <p:nvGraphicFramePr>
          <p:cNvPr id="5898" name="Google Shape;5898;p202"/>
          <p:cNvGraphicFramePr/>
          <p:nvPr/>
        </p:nvGraphicFramePr>
        <p:xfrm>
          <a:off x="1021080" y="1838691"/>
          <a:ext cx="10773292" cy="1943599"/>
        </p:xfrm>
        <a:graphic>
          <a:graphicData uri="http://schemas.openxmlformats.org/drawingml/2006/chart">
            <c:chart r:id="rId3"/>
          </a:graphicData>
        </a:graphic>
      </p:graphicFrame>
      <p:sp>
        <p:nvSpPr>
          <p:cNvPr id="5899" name="Google Shape;5899;p202"/>
          <p:cNvSpPr/>
          <p:nvPr/>
        </p:nvSpPr>
        <p:spPr>
          <a:xfrm>
            <a:off x="1665836" y="3686000"/>
            <a:ext cx="1613708" cy="304799"/>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a:t>
            </a:r>
            <a:endParaRPr b="1" sz="1200">
              <a:solidFill>
                <a:schemeClr val="dk2"/>
              </a:solidFill>
              <a:latin typeface="Montserrat"/>
              <a:ea typeface="Montserrat"/>
              <a:cs typeface="Montserrat"/>
              <a:sym typeface="Montserrat"/>
            </a:endParaRPr>
          </a:p>
        </p:txBody>
      </p:sp>
      <p:sp>
        <p:nvSpPr>
          <p:cNvPr id="5900" name="Google Shape;5900;p202"/>
          <p:cNvSpPr/>
          <p:nvPr/>
        </p:nvSpPr>
        <p:spPr>
          <a:xfrm>
            <a:off x="9822700" y="3686000"/>
            <a:ext cx="1613708" cy="304799"/>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a:t>
            </a:r>
            <a:endParaRPr b="1" sz="1200">
              <a:solidFill>
                <a:schemeClr val="dk2"/>
              </a:solidFill>
              <a:latin typeface="Montserrat"/>
              <a:ea typeface="Montserrat"/>
              <a:cs typeface="Montserrat"/>
              <a:sym typeface="Montserrat"/>
            </a:endParaRPr>
          </a:p>
        </p:txBody>
      </p:sp>
      <p:sp>
        <p:nvSpPr>
          <p:cNvPr id="5901" name="Google Shape;5901;p202"/>
          <p:cNvSpPr/>
          <p:nvPr/>
        </p:nvSpPr>
        <p:spPr>
          <a:xfrm>
            <a:off x="3705052" y="3686000"/>
            <a:ext cx="1613708" cy="304799"/>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a:t>
            </a:r>
            <a:endParaRPr b="1" sz="1200">
              <a:solidFill>
                <a:schemeClr val="dk2"/>
              </a:solidFill>
              <a:latin typeface="Montserrat"/>
              <a:ea typeface="Montserrat"/>
              <a:cs typeface="Montserrat"/>
              <a:sym typeface="Montserrat"/>
            </a:endParaRPr>
          </a:p>
        </p:txBody>
      </p:sp>
      <p:sp>
        <p:nvSpPr>
          <p:cNvPr id="5902" name="Google Shape;5902;p202"/>
          <p:cNvSpPr/>
          <p:nvPr/>
        </p:nvSpPr>
        <p:spPr>
          <a:xfrm>
            <a:off x="5744268" y="3686000"/>
            <a:ext cx="1613708" cy="304799"/>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a:t>
            </a:r>
            <a:endParaRPr b="1" sz="1200">
              <a:solidFill>
                <a:schemeClr val="dk2"/>
              </a:solidFill>
              <a:latin typeface="Montserrat"/>
              <a:ea typeface="Montserrat"/>
              <a:cs typeface="Montserrat"/>
              <a:sym typeface="Montserrat"/>
            </a:endParaRPr>
          </a:p>
        </p:txBody>
      </p:sp>
      <p:sp>
        <p:nvSpPr>
          <p:cNvPr id="5903" name="Google Shape;5903;p202"/>
          <p:cNvSpPr/>
          <p:nvPr/>
        </p:nvSpPr>
        <p:spPr>
          <a:xfrm>
            <a:off x="7783484" y="3686000"/>
            <a:ext cx="1613708" cy="304799"/>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a:t>
            </a:r>
            <a:endParaRPr b="1" sz="1200">
              <a:solidFill>
                <a:schemeClr val="dk2"/>
              </a:solidFill>
              <a:latin typeface="Montserrat"/>
              <a:ea typeface="Montserrat"/>
              <a:cs typeface="Montserrat"/>
              <a:sym typeface="Montserrat"/>
            </a:endParaRPr>
          </a:p>
        </p:txBody>
      </p:sp>
      <p:sp>
        <p:nvSpPr>
          <p:cNvPr id="5904" name="Google Shape;5904;p202"/>
          <p:cNvSpPr txBox="1"/>
          <p:nvPr/>
        </p:nvSpPr>
        <p:spPr>
          <a:xfrm>
            <a:off x="1635020" y="4130030"/>
            <a:ext cx="1675340" cy="991108"/>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p:txBody>
      </p:sp>
      <p:sp>
        <p:nvSpPr>
          <p:cNvPr id="5905" name="Google Shape;5905;p202"/>
          <p:cNvSpPr txBox="1"/>
          <p:nvPr/>
        </p:nvSpPr>
        <p:spPr>
          <a:xfrm>
            <a:off x="3674236" y="4130030"/>
            <a:ext cx="1675340" cy="991108"/>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p:txBody>
      </p:sp>
      <p:sp>
        <p:nvSpPr>
          <p:cNvPr id="5906" name="Google Shape;5906;p202"/>
          <p:cNvSpPr txBox="1"/>
          <p:nvPr/>
        </p:nvSpPr>
        <p:spPr>
          <a:xfrm>
            <a:off x="5713452" y="4130030"/>
            <a:ext cx="1675340" cy="991108"/>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p:txBody>
      </p:sp>
      <p:sp>
        <p:nvSpPr>
          <p:cNvPr id="5907" name="Google Shape;5907;p202"/>
          <p:cNvSpPr txBox="1"/>
          <p:nvPr/>
        </p:nvSpPr>
        <p:spPr>
          <a:xfrm>
            <a:off x="7752668" y="4130030"/>
            <a:ext cx="1675340" cy="991108"/>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p:txBody>
      </p:sp>
      <p:sp>
        <p:nvSpPr>
          <p:cNvPr id="5908" name="Google Shape;5908;p202"/>
          <p:cNvSpPr txBox="1"/>
          <p:nvPr/>
        </p:nvSpPr>
        <p:spPr>
          <a:xfrm>
            <a:off x="9791884" y="4130030"/>
            <a:ext cx="1675340" cy="991108"/>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100">
              <a:solidFill>
                <a:schemeClr val="dk1"/>
              </a:solidFill>
              <a:latin typeface="Montserrat"/>
              <a:ea typeface="Montserrat"/>
              <a:cs typeface="Montserrat"/>
              <a:sym typeface="Montserrat"/>
            </a:endParaRPr>
          </a:p>
        </p:txBody>
      </p:sp>
      <p:sp>
        <p:nvSpPr>
          <p:cNvPr id="5909" name="Google Shape;5909;p202"/>
          <p:cNvSpPr/>
          <p:nvPr/>
        </p:nvSpPr>
        <p:spPr>
          <a:xfrm rot="5400000">
            <a:off x="6356256" y="-39612"/>
            <a:ext cx="280901" cy="10603507"/>
          </a:xfrm>
          <a:prstGeom prst="rightBrace">
            <a:avLst>
              <a:gd fmla="val 8333" name="adj1"/>
              <a:gd fmla="val 50000" name="adj2"/>
            </a:avLst>
          </a:prstGeom>
          <a:noFill/>
          <a:ln cap="flat" cmpd="sng" w="952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5910" name="Google Shape;5910;p202"/>
          <p:cNvSpPr txBox="1"/>
          <p:nvPr/>
        </p:nvSpPr>
        <p:spPr>
          <a:xfrm>
            <a:off x="1194953" y="5526251"/>
            <a:ext cx="10603507" cy="595207"/>
          </a:xfrm>
          <a:prstGeom prst="rect">
            <a:avLst/>
          </a:prstGeom>
          <a:solidFill>
            <a:srgbClr val="DCF2FA"/>
          </a:solidFill>
          <a:ln>
            <a:noFill/>
          </a:ln>
        </p:spPr>
        <p:txBody>
          <a:bodyPr anchorCtr="0" anchor="t" bIns="72000" lIns="72000" spcFirstLastPara="1" rIns="72000" wrap="square" tIns="72000">
            <a:normAutofit lnSpcReduction="10000"/>
          </a:bodyPr>
          <a:lstStyle/>
          <a:p>
            <a:pPr indent="0" lvl="0" marL="0" marR="0" rtl="0" algn="ctr">
              <a:lnSpc>
                <a:spcPct val="114000"/>
              </a:lnSpc>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 Ut tempor, quam et mattis pulvinar, </a:t>
            </a:r>
            <a:br>
              <a:rPr b="1" lang="en-US" sz="1400">
                <a:solidFill>
                  <a:schemeClr val="dk1"/>
                </a:solidFill>
                <a:latin typeface="Montserrat"/>
                <a:ea typeface="Montserrat"/>
                <a:cs typeface="Montserrat"/>
                <a:sym typeface="Montserrat"/>
              </a:rPr>
            </a:br>
            <a:r>
              <a:rPr b="1" lang="en-US" sz="1400">
                <a:solidFill>
                  <a:schemeClr val="dk1"/>
                </a:solidFill>
                <a:latin typeface="Montserrat"/>
                <a:ea typeface="Montserrat"/>
                <a:cs typeface="Montserrat"/>
                <a:sym typeface="Montserrat"/>
              </a:rPr>
              <a:t>mauris ligula suscipit arcu, sed elementum diam</a:t>
            </a:r>
            <a:endParaRPr/>
          </a:p>
        </p:txBody>
      </p:sp>
      <p:sp>
        <p:nvSpPr>
          <p:cNvPr id="5911" name="Google Shape;5911;p202"/>
          <p:cNvSpPr/>
          <p:nvPr/>
        </p:nvSpPr>
        <p:spPr>
          <a:xfrm>
            <a:off x="359704" y="4130030"/>
            <a:ext cx="880624" cy="868003"/>
          </a:xfrm>
          <a:prstGeom prst="rect">
            <a:avLst/>
          </a:prstGeom>
          <a:no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rPr b="1" lang="en-US" sz="1200">
                <a:solidFill>
                  <a:schemeClr val="accent4"/>
                </a:solidFill>
                <a:latin typeface="Montserrat"/>
                <a:ea typeface="Montserrat"/>
                <a:cs typeface="Montserrat"/>
                <a:sym typeface="Montserrat"/>
              </a:rPr>
              <a:t>Lorem ipsum</a:t>
            </a:r>
            <a:endParaRPr b="1" sz="1200">
              <a:solidFill>
                <a:schemeClr val="accent4"/>
              </a:solidFill>
              <a:latin typeface="Montserrat"/>
              <a:ea typeface="Montserrat"/>
              <a:cs typeface="Montserrat"/>
              <a:sym typeface="Montserrat"/>
            </a:endParaRPr>
          </a:p>
        </p:txBody>
      </p:sp>
      <p:sp>
        <p:nvSpPr>
          <p:cNvPr id="5912" name="Google Shape;5912;p20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16" name="Shape 5916"/>
        <p:cNvGrpSpPr/>
        <p:nvPr/>
      </p:nvGrpSpPr>
      <p:grpSpPr>
        <a:xfrm>
          <a:off x="0" y="0"/>
          <a:ext cx="0" cy="0"/>
          <a:chOff x="0" y="0"/>
          <a:chExt cx="0" cy="0"/>
        </a:xfrm>
      </p:grpSpPr>
      <p:sp>
        <p:nvSpPr>
          <p:cNvPr id="5917" name="Google Shape;5917;p20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Column Chart with Commentary</a:t>
            </a:r>
            <a:endParaRPr/>
          </a:p>
        </p:txBody>
      </p:sp>
      <p:sp>
        <p:nvSpPr>
          <p:cNvPr id="5918" name="Google Shape;5918;p203"/>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5919" name="Google Shape;5919;p203"/>
          <p:cNvSpPr txBox="1"/>
          <p:nvPr/>
        </p:nvSpPr>
        <p:spPr>
          <a:xfrm>
            <a:off x="359704" y="1875090"/>
            <a:ext cx="4557906" cy="280901"/>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5920" name="Google Shape;5920;p203"/>
          <p:cNvGraphicFramePr/>
          <p:nvPr/>
        </p:nvGraphicFramePr>
        <p:xfrm>
          <a:off x="359705" y="2334478"/>
          <a:ext cx="4895202" cy="2827831"/>
        </p:xfrm>
        <a:graphic>
          <a:graphicData uri="http://schemas.openxmlformats.org/drawingml/2006/chart">
            <c:chart r:id="rId3"/>
          </a:graphicData>
        </a:graphic>
      </p:graphicFrame>
      <p:sp>
        <p:nvSpPr>
          <p:cNvPr id="5921" name="Google Shape;5921;p203"/>
          <p:cNvSpPr txBox="1"/>
          <p:nvPr/>
        </p:nvSpPr>
        <p:spPr>
          <a:xfrm>
            <a:off x="363794" y="5370654"/>
            <a:ext cx="5273077" cy="566506"/>
          </a:xfrm>
          <a:prstGeom prst="rect">
            <a:avLst/>
          </a:prstGeom>
          <a:no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sit amet, consectetur adipiscing elit. Ut tempor, quam et mattis pulvinar, mauris ligula suscipit arcu, </a:t>
            </a:r>
            <a:br>
              <a:rPr lang="en-US" sz="1400">
                <a:solidFill>
                  <a:schemeClr val="dk2"/>
                </a:solidFill>
                <a:latin typeface="Montserrat"/>
                <a:ea typeface="Montserrat"/>
                <a:cs typeface="Montserrat"/>
                <a:sym typeface="Montserrat"/>
              </a:rPr>
            </a:br>
            <a:r>
              <a:rPr lang="en-US" sz="1400">
                <a:solidFill>
                  <a:schemeClr val="dk2"/>
                </a:solidFill>
                <a:latin typeface="Montserrat"/>
                <a:ea typeface="Montserrat"/>
                <a:cs typeface="Montserrat"/>
                <a:sym typeface="Montserrat"/>
              </a:rPr>
              <a:t>sed elementum diam leo at magna. Curabitur maximus sodales massa</a:t>
            </a:r>
            <a:endParaRPr/>
          </a:p>
        </p:txBody>
      </p:sp>
      <p:cxnSp>
        <p:nvCxnSpPr>
          <p:cNvPr id="5922" name="Google Shape;5922;p203"/>
          <p:cNvCxnSpPr/>
          <p:nvPr/>
        </p:nvCxnSpPr>
        <p:spPr>
          <a:xfrm>
            <a:off x="5899230" y="1589328"/>
            <a:ext cx="0" cy="4464231"/>
          </a:xfrm>
          <a:prstGeom prst="straightConnector1">
            <a:avLst/>
          </a:prstGeom>
          <a:noFill/>
          <a:ln cap="flat" cmpd="sng" w="9525">
            <a:solidFill>
              <a:schemeClr val="accent1"/>
            </a:solidFill>
            <a:prstDash val="solid"/>
            <a:miter lim="8000"/>
            <a:headEnd len="sm" w="sm" type="none"/>
            <a:tailEnd len="sm" w="sm" type="none"/>
          </a:ln>
        </p:spPr>
      </p:cxnSp>
      <p:sp>
        <p:nvSpPr>
          <p:cNvPr id="5923" name="Google Shape;5923;p203"/>
          <p:cNvSpPr txBox="1"/>
          <p:nvPr/>
        </p:nvSpPr>
        <p:spPr>
          <a:xfrm>
            <a:off x="6161590" y="1964533"/>
            <a:ext cx="2653569" cy="4089026"/>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br>
              <a:rPr b="1" lang="en-US" sz="1300">
                <a:solidFill>
                  <a:schemeClr val="dk1"/>
                </a:solidFill>
                <a:latin typeface="Montserrat"/>
                <a:ea typeface="Montserrat"/>
                <a:cs typeface="Montserrat"/>
                <a:sym typeface="Montserrat"/>
              </a:rPr>
            </a:br>
            <a:endParaRPr b="1" sz="1300">
              <a:solidFill>
                <a:schemeClr val="dk1"/>
              </a:solidFill>
              <a:latin typeface="Montserrat"/>
              <a:ea typeface="Montserrat"/>
              <a:cs typeface="Montserrat"/>
              <a:sym typeface="Montserrat"/>
            </a:endParaRPr>
          </a:p>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a:t>
            </a:r>
            <a:endParaRPr sz="1300">
              <a:solidFill>
                <a:schemeClr val="dk1"/>
              </a:solidFill>
              <a:latin typeface="Montserrat"/>
              <a:ea typeface="Montserrat"/>
              <a:cs typeface="Montserrat"/>
              <a:sym typeface="Montserrat"/>
            </a:endParaRPr>
          </a:p>
        </p:txBody>
      </p:sp>
      <p:sp>
        <p:nvSpPr>
          <p:cNvPr id="5924" name="Google Shape;5924;p203"/>
          <p:cNvSpPr txBox="1"/>
          <p:nvPr/>
        </p:nvSpPr>
        <p:spPr>
          <a:xfrm>
            <a:off x="6161590"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Header</a:t>
            </a:r>
            <a:endParaRPr b="1" sz="1600">
              <a:solidFill>
                <a:schemeClr val="accent1"/>
              </a:solidFill>
              <a:latin typeface="Montserrat"/>
              <a:ea typeface="Montserrat"/>
              <a:cs typeface="Montserrat"/>
              <a:sym typeface="Montserrat"/>
            </a:endParaRPr>
          </a:p>
        </p:txBody>
      </p:sp>
      <p:sp>
        <p:nvSpPr>
          <p:cNvPr id="5925" name="Google Shape;5925;p203"/>
          <p:cNvSpPr txBox="1"/>
          <p:nvPr/>
        </p:nvSpPr>
        <p:spPr>
          <a:xfrm>
            <a:off x="9144893" y="1964533"/>
            <a:ext cx="2653569" cy="4089026"/>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sz="1300">
              <a:solidFill>
                <a:schemeClr val="dk1"/>
              </a:solidFill>
              <a:latin typeface="Montserrat"/>
              <a:ea typeface="Montserrat"/>
              <a:cs typeface="Montserrat"/>
              <a:sym typeface="Montserrat"/>
            </a:endParaRPr>
          </a:p>
        </p:txBody>
      </p:sp>
      <p:sp>
        <p:nvSpPr>
          <p:cNvPr id="5926" name="Google Shape;5926;p20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30" name="Shape 5930"/>
        <p:cNvGrpSpPr/>
        <p:nvPr/>
      </p:nvGrpSpPr>
      <p:grpSpPr>
        <a:xfrm>
          <a:off x="0" y="0"/>
          <a:ext cx="0" cy="0"/>
          <a:chOff x="0" y="0"/>
          <a:chExt cx="0" cy="0"/>
        </a:xfrm>
      </p:grpSpPr>
      <p:sp>
        <p:nvSpPr>
          <p:cNvPr id="5931" name="Google Shape;5931;p204"/>
          <p:cNvSpPr/>
          <p:nvPr/>
        </p:nvSpPr>
        <p:spPr>
          <a:xfrm>
            <a:off x="5899230" y="1589328"/>
            <a:ext cx="5928974" cy="447580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932" name="Google Shape;5932;p20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Column Chart with Side Table</a:t>
            </a:r>
            <a:endParaRPr/>
          </a:p>
        </p:txBody>
      </p:sp>
      <p:sp>
        <p:nvSpPr>
          <p:cNvPr id="5933" name="Google Shape;5933;p204"/>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5934" name="Google Shape;5934;p204"/>
          <p:cNvSpPr txBox="1"/>
          <p:nvPr/>
        </p:nvSpPr>
        <p:spPr>
          <a:xfrm>
            <a:off x="359704" y="1875090"/>
            <a:ext cx="4557906" cy="280901"/>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5935" name="Google Shape;5935;p204"/>
          <p:cNvGraphicFramePr/>
          <p:nvPr/>
        </p:nvGraphicFramePr>
        <p:xfrm>
          <a:off x="359705" y="2334478"/>
          <a:ext cx="4895202" cy="2827831"/>
        </p:xfrm>
        <a:graphic>
          <a:graphicData uri="http://schemas.openxmlformats.org/drawingml/2006/chart">
            <c:chart r:id="rId3"/>
          </a:graphicData>
        </a:graphic>
      </p:graphicFrame>
      <p:sp>
        <p:nvSpPr>
          <p:cNvPr id="5936" name="Google Shape;5936;p204"/>
          <p:cNvSpPr txBox="1"/>
          <p:nvPr/>
        </p:nvSpPr>
        <p:spPr>
          <a:xfrm>
            <a:off x="363794" y="5370654"/>
            <a:ext cx="5273077" cy="566506"/>
          </a:xfrm>
          <a:prstGeom prst="rect">
            <a:avLst/>
          </a:prstGeom>
          <a:no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lang="en-US" sz="1400">
                <a:solidFill>
                  <a:schemeClr val="dk2"/>
                </a:solidFill>
                <a:latin typeface="Montserrat"/>
                <a:ea typeface="Montserrat"/>
                <a:cs typeface="Montserrat"/>
                <a:sym typeface="Montserrat"/>
              </a:rPr>
              <a:t>Lorem ipsum dolor sit amet, consectetur adipiscing elit. Ut tempor, quam et mattis pulvinar, mauris ligula suscipit arcu, </a:t>
            </a:r>
            <a:br>
              <a:rPr lang="en-US" sz="1400">
                <a:solidFill>
                  <a:schemeClr val="dk2"/>
                </a:solidFill>
                <a:latin typeface="Montserrat"/>
                <a:ea typeface="Montserrat"/>
                <a:cs typeface="Montserrat"/>
                <a:sym typeface="Montserrat"/>
              </a:rPr>
            </a:br>
            <a:r>
              <a:rPr lang="en-US" sz="1400">
                <a:solidFill>
                  <a:schemeClr val="dk2"/>
                </a:solidFill>
                <a:latin typeface="Montserrat"/>
                <a:ea typeface="Montserrat"/>
                <a:cs typeface="Montserrat"/>
                <a:sym typeface="Montserrat"/>
              </a:rPr>
              <a:t>sed elementum diam leo at magna. Curabitur maximus sodales massa</a:t>
            </a:r>
            <a:endParaRPr/>
          </a:p>
        </p:txBody>
      </p:sp>
      <p:graphicFrame>
        <p:nvGraphicFramePr>
          <p:cNvPr id="5937" name="Google Shape;5937;p204"/>
          <p:cNvGraphicFramePr/>
          <p:nvPr/>
        </p:nvGraphicFramePr>
        <p:xfrm>
          <a:off x="6151129" y="2145653"/>
          <a:ext cx="3000000" cy="3000000"/>
        </p:xfrm>
        <a:graphic>
          <a:graphicData uri="http://schemas.openxmlformats.org/drawingml/2006/table">
            <a:tbl>
              <a:tblPr>
                <a:noFill/>
                <a:tableStyleId>{0002D6F2-EAD4-447E-A907-ECC76440BB21}</a:tableStyleId>
              </a:tblPr>
              <a:tblGrid>
                <a:gridCol w="1808400"/>
                <a:gridCol w="1808400"/>
                <a:gridCol w="1808400"/>
              </a:tblGrid>
              <a:tr h="357100">
                <a:tc>
                  <a:txBody>
                    <a:bodyPr/>
                    <a:lstStyle/>
                    <a:p>
                      <a:pPr indent="0" lvl="0" marL="0" marR="0" rtl="0" algn="l">
                        <a:lnSpc>
                          <a:spcPct val="114000"/>
                        </a:lnSpc>
                        <a:spcBef>
                          <a:spcPts val="0"/>
                        </a:spcBef>
                        <a:spcAft>
                          <a:spcPts val="0"/>
                        </a:spcAft>
                        <a:buNone/>
                      </a:pPr>
                      <a:r>
                        <a:rPr b="1" i="0" lang="en-US" sz="1500" u="none" cap="none" strike="noStrike">
                          <a:solidFill>
                            <a:srgbClr val="1A1A1A"/>
                          </a:solidFill>
                          <a:latin typeface="Montserrat"/>
                          <a:ea typeface="Montserrat"/>
                          <a:cs typeface="Montserrat"/>
                          <a:sym typeface="Montserrat"/>
                        </a:rPr>
                        <a:t>Lorem ipsum </a:t>
                      </a:r>
                      <a:endParaRPr b="1" sz="1500">
                        <a:solidFill>
                          <a:schemeClr val="dk1"/>
                        </a:solidFill>
                        <a:latin typeface="Montserrat"/>
                        <a:ea typeface="Montserrat"/>
                        <a:cs typeface="Montserrat"/>
                        <a:sym typeface="Montserrat"/>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2"/>
                    </a:solidFill>
                  </a:tcPr>
                </a:tc>
                <a:tc>
                  <a:txBody>
                    <a:bodyPr/>
                    <a:lstStyle/>
                    <a:p>
                      <a:pPr indent="0" lvl="0" marL="0" marR="0" rtl="0" algn="ctr">
                        <a:lnSpc>
                          <a:spcPct val="114000"/>
                        </a:lnSpc>
                        <a:spcBef>
                          <a:spcPts val="0"/>
                        </a:spcBef>
                        <a:spcAft>
                          <a:spcPts val="0"/>
                        </a:spcAft>
                        <a:buNone/>
                      </a:pPr>
                      <a:r>
                        <a:rPr b="1" i="0" lang="en-US" sz="1500" u="none" cap="none" strike="noStrike">
                          <a:solidFill>
                            <a:srgbClr val="1A1A1A"/>
                          </a:solidFill>
                          <a:latin typeface="Montserrat"/>
                          <a:ea typeface="Montserrat"/>
                          <a:cs typeface="Montserrat"/>
                          <a:sym typeface="Montserrat"/>
                        </a:rPr>
                        <a:t>Lorem ipsum </a:t>
                      </a:r>
                      <a:endParaRPr b="1" sz="1500">
                        <a:solidFill>
                          <a:schemeClr val="dk1"/>
                        </a:solidFill>
                        <a:latin typeface="Montserrat"/>
                        <a:ea typeface="Montserrat"/>
                        <a:cs typeface="Montserrat"/>
                        <a:sym typeface="Montserrat"/>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ctr">
                        <a:lnSpc>
                          <a:spcPct val="114000"/>
                        </a:lnSpc>
                        <a:spcBef>
                          <a:spcPts val="0"/>
                        </a:spcBef>
                        <a:spcAft>
                          <a:spcPts val="0"/>
                        </a:spcAft>
                        <a:buNone/>
                      </a:pPr>
                      <a:r>
                        <a:rPr b="1" i="0" lang="en-US" sz="1500" u="none" cap="none" strike="noStrike">
                          <a:solidFill>
                            <a:srgbClr val="1A1A1A"/>
                          </a:solidFill>
                          <a:latin typeface="Montserrat"/>
                          <a:ea typeface="Montserrat"/>
                          <a:cs typeface="Montserrat"/>
                          <a:sym typeface="Montserrat"/>
                        </a:rPr>
                        <a:t>Lorem ipsum </a:t>
                      </a:r>
                      <a:endParaRPr b="1" sz="1500">
                        <a:solidFill>
                          <a:schemeClr val="dk1"/>
                        </a:solidFill>
                        <a:latin typeface="Montserrat"/>
                        <a:ea typeface="Montserrat"/>
                        <a:cs typeface="Montserrat"/>
                        <a:sym typeface="Montserrat"/>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r>
              <a:tr h="339075">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Arial"/>
                          <a:ea typeface="Arial"/>
                          <a:cs typeface="Arial"/>
                          <a:sym typeface="Arial"/>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BFBFBF"/>
                      </a:solidFill>
                      <a:prstDash val="solid"/>
                      <a:round/>
                      <a:headEnd len="sm" w="sm" type="none"/>
                      <a:tailEnd len="sm" w="sm" type="none"/>
                    </a:lnB>
                  </a:tcPr>
                </a:tc>
              </a:tr>
              <a:tr h="339075">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Arial"/>
                          <a:ea typeface="Arial"/>
                          <a:cs typeface="Arial"/>
                          <a:sym typeface="Arial"/>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339075">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Arial"/>
                          <a:ea typeface="Arial"/>
                          <a:cs typeface="Arial"/>
                          <a:sym typeface="Arial"/>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339075">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Arial"/>
                          <a:ea typeface="Arial"/>
                          <a:cs typeface="Arial"/>
                          <a:sym typeface="Arial"/>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339075">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Arial"/>
                          <a:ea typeface="Arial"/>
                          <a:cs typeface="Arial"/>
                          <a:sym typeface="Arial"/>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339075">
                <a:tc>
                  <a:txBody>
                    <a:bodyPr/>
                    <a:lstStyle/>
                    <a:p>
                      <a:pPr indent="0" lvl="0" marL="0" marR="0" rtl="0" algn="l">
                        <a:lnSpc>
                          <a:spcPct val="114000"/>
                        </a:lnSpc>
                        <a:spcBef>
                          <a:spcPts val="0"/>
                        </a:spcBef>
                        <a:spcAft>
                          <a:spcPts val="0"/>
                        </a:spcAft>
                        <a:buNone/>
                      </a:pPr>
                      <a:r>
                        <a:rPr b="0" i="0" lang="en-US" sz="1400" u="none" cap="none" strike="noStrike">
                          <a:solidFill>
                            <a:srgbClr val="1A1A1A"/>
                          </a:solidFill>
                          <a:latin typeface="Arial"/>
                          <a:ea typeface="Arial"/>
                          <a:cs typeface="Arial"/>
                          <a:sym typeface="Arial"/>
                        </a:rPr>
                        <a:t>Lorem ipsum dolor </a:t>
                      </a:r>
                      <a:endParaRPr sz="1400">
                        <a:solidFill>
                          <a:schemeClr val="dk1"/>
                        </a:solidFill>
                        <a:latin typeface="Montserrat"/>
                        <a:ea typeface="Montserrat"/>
                        <a:cs typeface="Montserrat"/>
                        <a:sym typeface="Montserrat"/>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14000"/>
                        </a:lnSpc>
                        <a:spcBef>
                          <a:spcPts val="0"/>
                        </a:spcBef>
                        <a:spcAft>
                          <a:spcPts val="0"/>
                        </a:spcAft>
                        <a:buClr>
                          <a:srgbClr val="1A1A1A"/>
                        </a:buClr>
                        <a:buSzPts val="1400"/>
                        <a:buFont typeface="Arial"/>
                        <a:buNone/>
                      </a:pPr>
                      <a:r>
                        <a:rPr b="0" i="0" lang="en-US" sz="1400" u="none" cap="none" strike="noStrike">
                          <a:solidFill>
                            <a:srgbClr val="1A1A1A"/>
                          </a:solidFill>
                          <a:latin typeface="Arial"/>
                          <a:ea typeface="Arial"/>
                          <a:cs typeface="Arial"/>
                          <a:sym typeface="Arial"/>
                        </a:rPr>
                        <a:t>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5938" name="Google Shape;5938;p204"/>
          <p:cNvSpPr txBox="1"/>
          <p:nvPr/>
        </p:nvSpPr>
        <p:spPr>
          <a:xfrm>
            <a:off x="6151129" y="5167141"/>
            <a:ext cx="5412983" cy="742162"/>
          </a:xfrm>
          <a:prstGeom prst="rect">
            <a:avLst/>
          </a:prstGeom>
          <a:solidFill>
            <a:srgbClr val="DCF2FA"/>
          </a:solidFill>
          <a:ln>
            <a:noFill/>
          </a:ln>
        </p:spPr>
        <p:txBody>
          <a:bodyPr anchorCtr="0" anchor="t" bIns="72000" lIns="72000" spcFirstLastPara="1" rIns="72000" wrap="square" tIns="72000">
            <a:normAutofit fontScale="92500" lnSpcReduction="20000"/>
          </a:bodyPr>
          <a:lstStyle/>
          <a:p>
            <a:pPr indent="0" lvl="0" marL="0" marR="0" rtl="0" algn="ctr">
              <a:lnSpc>
                <a:spcPct val="114000"/>
              </a:lnSpc>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a:t>
            </a:r>
            <a:endParaRPr/>
          </a:p>
        </p:txBody>
      </p:sp>
      <p:sp>
        <p:nvSpPr>
          <p:cNvPr id="5939" name="Google Shape;5939;p204"/>
          <p:cNvSpPr txBox="1"/>
          <p:nvPr/>
        </p:nvSpPr>
        <p:spPr>
          <a:xfrm>
            <a:off x="6151129" y="1742964"/>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2"/>
                </a:solidFill>
                <a:latin typeface="Montserrat"/>
                <a:ea typeface="Montserrat"/>
                <a:cs typeface="Montserrat"/>
                <a:sym typeface="Montserrat"/>
              </a:rPr>
              <a:t>Table Title</a:t>
            </a:r>
            <a:endParaRPr b="1" sz="1800">
              <a:solidFill>
                <a:schemeClr val="accent2"/>
              </a:solidFill>
              <a:latin typeface="Montserrat"/>
              <a:ea typeface="Montserrat"/>
              <a:cs typeface="Montserrat"/>
              <a:sym typeface="Montserrat"/>
            </a:endParaRPr>
          </a:p>
        </p:txBody>
      </p:sp>
      <p:cxnSp>
        <p:nvCxnSpPr>
          <p:cNvPr id="5940" name="Google Shape;5940;p204"/>
          <p:cNvCxnSpPr/>
          <p:nvPr/>
        </p:nvCxnSpPr>
        <p:spPr>
          <a:xfrm>
            <a:off x="6343020" y="4852976"/>
            <a:ext cx="5029200" cy="0"/>
          </a:xfrm>
          <a:prstGeom prst="straightConnector1">
            <a:avLst/>
          </a:prstGeom>
          <a:noFill/>
          <a:ln cap="flat" cmpd="sng" w="9525">
            <a:solidFill>
              <a:schemeClr val="dk2"/>
            </a:solidFill>
            <a:prstDash val="solid"/>
            <a:miter lim="8000"/>
            <a:headEnd len="sm" w="sm" type="none"/>
            <a:tailEnd len="sm" w="sm" type="none"/>
          </a:ln>
        </p:spPr>
      </p:cxnSp>
      <p:grpSp>
        <p:nvGrpSpPr>
          <p:cNvPr id="5941" name="Google Shape;5941;p204"/>
          <p:cNvGrpSpPr/>
          <p:nvPr/>
        </p:nvGrpSpPr>
        <p:grpSpPr>
          <a:xfrm flipH="1" rot="10800000">
            <a:off x="8578484" y="4851399"/>
            <a:ext cx="558272" cy="178080"/>
            <a:chOff x="1847590" y="4748655"/>
            <a:chExt cx="383486" cy="280825"/>
          </a:xfrm>
        </p:grpSpPr>
        <p:sp>
          <p:nvSpPr>
            <p:cNvPr id="5942" name="Google Shape;5942;p204"/>
            <p:cNvSpPr/>
            <p:nvPr/>
          </p:nvSpPr>
          <p:spPr>
            <a:xfrm>
              <a:off x="1847590" y="4748655"/>
              <a:ext cx="325757" cy="280825"/>
            </a:xfrm>
            <a:prstGeom prst="triangle">
              <a:avLst>
                <a:gd fmla="val 5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sp>
          <p:nvSpPr>
            <p:cNvPr id="5943" name="Google Shape;5943;p204"/>
            <p:cNvSpPr/>
            <p:nvPr/>
          </p:nvSpPr>
          <p:spPr>
            <a:xfrm>
              <a:off x="1905319" y="4748655"/>
              <a:ext cx="325757" cy="280825"/>
            </a:xfrm>
            <a:prstGeom prst="triangle">
              <a:avLst>
                <a:gd fmla="val 50000" name="adj"/>
              </a:avLst>
            </a:prstGeom>
            <a:solidFill>
              <a:srgbClr val="4599D4"/>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t/>
              </a:r>
              <a:endParaRPr sz="450">
                <a:solidFill>
                  <a:schemeClr val="lt1"/>
                </a:solidFill>
                <a:latin typeface="Montserrat"/>
                <a:ea typeface="Montserrat"/>
                <a:cs typeface="Montserrat"/>
                <a:sym typeface="Montserrat"/>
              </a:endParaRPr>
            </a:p>
          </p:txBody>
        </p:sp>
      </p:grpSp>
      <p:sp>
        <p:nvSpPr>
          <p:cNvPr id="5944" name="Google Shape;5944;p204"/>
          <p:cNvSpPr/>
          <p:nvPr/>
        </p:nvSpPr>
        <p:spPr>
          <a:xfrm rot="-5400000">
            <a:off x="5068020" y="3531417"/>
            <a:ext cx="1270001" cy="392425"/>
          </a:xfrm>
          <a:prstGeom prst="triangle">
            <a:avLst>
              <a:gd fmla="val 50000" name="adj"/>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945" name="Google Shape;5945;p20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49" name="Shape 5949"/>
        <p:cNvGrpSpPr/>
        <p:nvPr/>
      </p:nvGrpSpPr>
      <p:grpSpPr>
        <a:xfrm>
          <a:off x="0" y="0"/>
          <a:ext cx="0" cy="0"/>
          <a:chOff x="0" y="0"/>
          <a:chExt cx="0" cy="0"/>
        </a:xfrm>
      </p:grpSpPr>
      <p:sp>
        <p:nvSpPr>
          <p:cNvPr id="5950" name="Google Shape;5950;p205"/>
          <p:cNvSpPr/>
          <p:nvPr/>
        </p:nvSpPr>
        <p:spPr>
          <a:xfrm>
            <a:off x="6066256" y="1432560"/>
            <a:ext cx="5732206" cy="389884"/>
          </a:xfrm>
          <a:prstGeom prst="snip2DiagRect">
            <a:avLst>
              <a:gd fmla="val 0" name="adj1"/>
              <a:gd fmla="val 16667" name="adj2"/>
            </a:avLst>
          </a:prstGeom>
          <a:solidFill>
            <a:schemeClr val="accent1"/>
          </a:solid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Chart Title</a:t>
            </a:r>
            <a:endParaRPr/>
          </a:p>
        </p:txBody>
      </p:sp>
      <p:sp>
        <p:nvSpPr>
          <p:cNvPr id="5951" name="Google Shape;5951;p205"/>
          <p:cNvSpPr txBox="1"/>
          <p:nvPr/>
        </p:nvSpPr>
        <p:spPr>
          <a:xfrm>
            <a:off x="6066256" y="1904333"/>
            <a:ext cx="5732206" cy="4145948"/>
          </a:xfrm>
          <a:prstGeom prst="rect">
            <a:avLst/>
          </a:prstGeom>
          <a:solidFill>
            <a:schemeClr val="lt2"/>
          </a:solidFill>
          <a:ln>
            <a:noFill/>
          </a:ln>
        </p:spPr>
        <p:txBody>
          <a:bodyPr anchorCtr="0" anchor="t" bIns="72000" lIns="72000" spcFirstLastPara="1" rIns="72000" wrap="square" tIns="72000">
            <a:normAutofit/>
          </a:bodyPr>
          <a:lstStyle/>
          <a:p>
            <a:pPr indent="0" lvl="0" marL="0" marR="0" rtl="0" algn="l">
              <a:spcBef>
                <a:spcPts val="0"/>
              </a:spcBef>
              <a:spcAft>
                <a:spcPts val="0"/>
              </a:spcAft>
              <a:buNone/>
            </a:pPr>
            <a:r>
              <a:t/>
            </a:r>
            <a:endParaRPr sz="1100">
              <a:solidFill>
                <a:schemeClr val="dk1"/>
              </a:solidFill>
              <a:latin typeface="Montserrat"/>
              <a:ea typeface="Montserrat"/>
              <a:cs typeface="Montserrat"/>
              <a:sym typeface="Montserrat"/>
            </a:endParaRPr>
          </a:p>
        </p:txBody>
      </p:sp>
      <p:sp>
        <p:nvSpPr>
          <p:cNvPr id="5952" name="Google Shape;5952;p20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Stat Callouts with Column Chart</a:t>
            </a:r>
            <a:endParaRPr/>
          </a:p>
        </p:txBody>
      </p:sp>
      <p:graphicFrame>
        <p:nvGraphicFramePr>
          <p:cNvPr id="5953" name="Google Shape;5953;p205"/>
          <p:cNvGraphicFramePr/>
          <p:nvPr/>
        </p:nvGraphicFramePr>
        <p:xfrm>
          <a:off x="6295821" y="2072640"/>
          <a:ext cx="5273077" cy="3043949"/>
        </p:xfrm>
        <a:graphic>
          <a:graphicData uri="http://schemas.openxmlformats.org/drawingml/2006/chart">
            <c:chart r:id="rId3"/>
          </a:graphicData>
        </a:graphic>
      </p:graphicFrame>
      <p:sp>
        <p:nvSpPr>
          <p:cNvPr id="5954" name="Google Shape;5954;p205"/>
          <p:cNvSpPr txBox="1"/>
          <p:nvPr/>
        </p:nvSpPr>
        <p:spPr>
          <a:xfrm>
            <a:off x="6295821" y="5244198"/>
            <a:ext cx="5273077" cy="566506"/>
          </a:xfrm>
          <a:prstGeom prst="rect">
            <a:avLst/>
          </a:prstGeom>
          <a:no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lang="en-US" sz="1400">
                <a:solidFill>
                  <a:schemeClr val="accent4"/>
                </a:solidFill>
                <a:latin typeface="Montserrat"/>
                <a:ea typeface="Montserrat"/>
                <a:cs typeface="Montserrat"/>
                <a:sym typeface="Montserrat"/>
              </a:rPr>
              <a:t>Lorem ipsum dolor sit amet, consectetur adipiscing elit. Ut tempor, quam et mattis pulvinar, mauris ligula suscipit arcu, </a:t>
            </a:r>
            <a:br>
              <a:rPr lang="en-US" sz="1400">
                <a:solidFill>
                  <a:schemeClr val="accent4"/>
                </a:solidFill>
                <a:latin typeface="Montserrat"/>
                <a:ea typeface="Montserrat"/>
                <a:cs typeface="Montserrat"/>
                <a:sym typeface="Montserrat"/>
              </a:rPr>
            </a:br>
            <a:r>
              <a:rPr lang="en-US" sz="1400">
                <a:solidFill>
                  <a:schemeClr val="accent4"/>
                </a:solidFill>
                <a:latin typeface="Montserrat"/>
                <a:ea typeface="Montserrat"/>
                <a:cs typeface="Montserrat"/>
                <a:sym typeface="Montserrat"/>
              </a:rPr>
              <a:t>sed elementum diam leo at magna. Curabitur maximus sodales massa</a:t>
            </a:r>
            <a:endParaRPr/>
          </a:p>
        </p:txBody>
      </p:sp>
      <p:sp>
        <p:nvSpPr>
          <p:cNvPr id="5955" name="Google Shape;5955;p205"/>
          <p:cNvSpPr txBox="1"/>
          <p:nvPr/>
        </p:nvSpPr>
        <p:spPr>
          <a:xfrm>
            <a:off x="393538" y="1964533"/>
            <a:ext cx="2529817" cy="2226467"/>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a:t>
            </a:r>
            <a:br>
              <a:rPr b="1" lang="en-US" sz="1400">
                <a:solidFill>
                  <a:schemeClr val="dk1"/>
                </a:solidFill>
                <a:latin typeface="Montserrat"/>
                <a:ea typeface="Montserrat"/>
                <a:cs typeface="Montserrat"/>
                <a:sym typeface="Montserrat"/>
              </a:rPr>
            </a:br>
            <a:endParaRPr b="1" sz="1400">
              <a:solidFill>
                <a:schemeClr val="dk1"/>
              </a:solidFill>
              <a:latin typeface="Montserrat"/>
              <a:ea typeface="Montserrat"/>
              <a:cs typeface="Montserrat"/>
              <a:sym typeface="Montserrat"/>
            </a:endParaRPr>
          </a:p>
        </p:txBody>
      </p:sp>
      <p:sp>
        <p:nvSpPr>
          <p:cNvPr id="5956" name="Google Shape;5956;p205"/>
          <p:cNvSpPr txBox="1"/>
          <p:nvPr/>
        </p:nvSpPr>
        <p:spPr>
          <a:xfrm>
            <a:off x="393538" y="1432560"/>
            <a:ext cx="4772822" cy="3898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2"/>
                </a:solidFill>
                <a:latin typeface="Montserrat"/>
                <a:ea typeface="Montserrat"/>
                <a:cs typeface="Montserrat"/>
                <a:sym typeface="Montserrat"/>
              </a:rPr>
              <a:t>Lorem ipsum dolor </a:t>
            </a:r>
            <a:endParaRPr/>
          </a:p>
        </p:txBody>
      </p:sp>
      <p:sp>
        <p:nvSpPr>
          <p:cNvPr id="5957" name="Google Shape;5957;p205"/>
          <p:cNvSpPr txBox="1"/>
          <p:nvPr/>
        </p:nvSpPr>
        <p:spPr>
          <a:xfrm>
            <a:off x="3188409" y="1964533"/>
            <a:ext cx="2529817" cy="2226467"/>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Aliquam et lorem elementum, venenatis turpis sed, maximus</a:t>
            </a:r>
            <a:endParaRPr sz="1400">
              <a:solidFill>
                <a:schemeClr val="dk1"/>
              </a:solidFill>
              <a:latin typeface="Montserrat"/>
              <a:ea typeface="Montserrat"/>
              <a:cs typeface="Montserrat"/>
              <a:sym typeface="Montserrat"/>
            </a:endParaRPr>
          </a:p>
        </p:txBody>
      </p:sp>
      <p:sp>
        <p:nvSpPr>
          <p:cNvPr id="5958" name="Google Shape;5958;p205"/>
          <p:cNvSpPr txBox="1"/>
          <p:nvPr/>
        </p:nvSpPr>
        <p:spPr>
          <a:xfrm>
            <a:off x="363176" y="4888372"/>
            <a:ext cx="2560179"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5959" name="Google Shape;5959;p205"/>
          <p:cNvSpPr txBox="1"/>
          <p:nvPr/>
        </p:nvSpPr>
        <p:spPr>
          <a:xfrm>
            <a:off x="363176" y="4344554"/>
            <a:ext cx="2560179"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2"/>
                </a:solidFill>
                <a:latin typeface="Montserrat"/>
                <a:ea typeface="Montserrat"/>
                <a:cs typeface="Montserrat"/>
                <a:sym typeface="Montserrat"/>
              </a:rPr>
              <a:t>XXX</a:t>
            </a:r>
            <a:endParaRPr b="1" sz="3200">
              <a:solidFill>
                <a:schemeClr val="accent2"/>
              </a:solidFill>
              <a:latin typeface="Montserrat"/>
              <a:ea typeface="Montserrat"/>
              <a:cs typeface="Montserrat"/>
              <a:sym typeface="Montserrat"/>
            </a:endParaRPr>
          </a:p>
        </p:txBody>
      </p:sp>
      <p:sp>
        <p:nvSpPr>
          <p:cNvPr id="5960" name="Google Shape;5960;p205"/>
          <p:cNvSpPr txBox="1"/>
          <p:nvPr/>
        </p:nvSpPr>
        <p:spPr>
          <a:xfrm>
            <a:off x="3188409" y="4888372"/>
            <a:ext cx="2529817"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5961" name="Google Shape;5961;p205"/>
          <p:cNvSpPr txBox="1"/>
          <p:nvPr/>
        </p:nvSpPr>
        <p:spPr>
          <a:xfrm>
            <a:off x="3188409" y="4344554"/>
            <a:ext cx="2529817"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2"/>
                </a:solidFill>
                <a:latin typeface="Montserrat"/>
                <a:ea typeface="Montserrat"/>
                <a:cs typeface="Montserrat"/>
                <a:sym typeface="Montserrat"/>
              </a:rPr>
              <a:t>XXX</a:t>
            </a:r>
            <a:endParaRPr b="1" sz="3200">
              <a:solidFill>
                <a:schemeClr val="accent2"/>
              </a:solidFill>
              <a:latin typeface="Montserrat"/>
              <a:ea typeface="Montserrat"/>
              <a:cs typeface="Montserrat"/>
              <a:sym typeface="Montserrat"/>
            </a:endParaRPr>
          </a:p>
        </p:txBody>
      </p:sp>
      <p:sp>
        <p:nvSpPr>
          <p:cNvPr id="5962" name="Google Shape;5962;p20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6" name="Shape 5966"/>
        <p:cNvGrpSpPr/>
        <p:nvPr/>
      </p:nvGrpSpPr>
      <p:grpSpPr>
        <a:xfrm>
          <a:off x="0" y="0"/>
          <a:ext cx="0" cy="0"/>
          <a:chOff x="0" y="0"/>
          <a:chExt cx="0" cy="0"/>
        </a:xfrm>
      </p:grpSpPr>
      <p:sp>
        <p:nvSpPr>
          <p:cNvPr id="5967" name="Google Shape;5967;p206"/>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5"/>
              </a:buClr>
              <a:buSzPts val="2800"/>
              <a:buFont typeface="Montserrat"/>
              <a:buNone/>
            </a:pPr>
            <a:r>
              <a:rPr b="1" lang="en-US"/>
              <a:t>Pie Chart with Side Panel</a:t>
            </a:r>
            <a:endParaRPr/>
          </a:p>
        </p:txBody>
      </p:sp>
      <p:graphicFrame>
        <p:nvGraphicFramePr>
          <p:cNvPr id="5968" name="Google Shape;5968;p206"/>
          <p:cNvGraphicFramePr/>
          <p:nvPr/>
        </p:nvGraphicFramePr>
        <p:xfrm>
          <a:off x="4317357" y="1621370"/>
          <a:ext cx="7151267" cy="4534234"/>
        </p:xfrm>
        <a:graphic>
          <a:graphicData uri="http://schemas.openxmlformats.org/drawingml/2006/chart">
            <c:chart r:id="rId3"/>
          </a:graphicData>
        </a:graphic>
      </p:graphicFrame>
      <p:cxnSp>
        <p:nvCxnSpPr>
          <p:cNvPr id="5969" name="Google Shape;5969;p206"/>
          <p:cNvCxnSpPr/>
          <p:nvPr/>
        </p:nvCxnSpPr>
        <p:spPr>
          <a:xfrm flipH="1" rot="10800000">
            <a:off x="5729468" y="4510041"/>
            <a:ext cx="366532" cy="1"/>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sp>
        <p:nvSpPr>
          <p:cNvPr id="5970" name="Google Shape;5970;p206"/>
          <p:cNvSpPr txBox="1"/>
          <p:nvPr/>
        </p:nvSpPr>
        <p:spPr>
          <a:xfrm>
            <a:off x="3832262" y="2226796"/>
            <a:ext cx="2142358" cy="844224"/>
          </a:xfrm>
          <a:prstGeom prst="rect">
            <a:avLst/>
          </a:prstGeom>
          <a:noFill/>
          <a:ln>
            <a:noFill/>
          </a:ln>
        </p:spPr>
        <p:txBody>
          <a:bodyPr anchorCtr="0" anchor="ctr" bIns="0" lIns="72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a:t>
            </a:r>
            <a:endParaRPr/>
          </a:p>
        </p:txBody>
      </p:sp>
      <p:cxnSp>
        <p:nvCxnSpPr>
          <p:cNvPr id="5971" name="Google Shape;5971;p206"/>
          <p:cNvCxnSpPr>
            <a:stCxn id="5970" idx="3"/>
          </p:cNvCxnSpPr>
          <p:nvPr/>
        </p:nvCxnSpPr>
        <p:spPr>
          <a:xfrm>
            <a:off x="5974620" y="2648908"/>
            <a:ext cx="565200" cy="0"/>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sp>
        <p:nvSpPr>
          <p:cNvPr id="5972" name="Google Shape;5972;p206"/>
          <p:cNvSpPr/>
          <p:nvPr/>
        </p:nvSpPr>
        <p:spPr>
          <a:xfrm>
            <a:off x="3727048" y="2226796"/>
            <a:ext cx="89999" cy="844224"/>
          </a:xfrm>
          <a:prstGeom prst="rect">
            <a:avLst/>
          </a:prstGeom>
          <a:solidFill>
            <a:srgbClr val="00A6E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973" name="Google Shape;5973;p206"/>
          <p:cNvSpPr txBox="1"/>
          <p:nvPr/>
        </p:nvSpPr>
        <p:spPr>
          <a:xfrm>
            <a:off x="3832262" y="4100642"/>
            <a:ext cx="2142358" cy="844224"/>
          </a:xfrm>
          <a:prstGeom prst="rect">
            <a:avLst/>
          </a:prstGeom>
          <a:noFill/>
          <a:ln>
            <a:noFill/>
          </a:ln>
        </p:spPr>
        <p:txBody>
          <a:bodyPr anchorCtr="0" anchor="ctr" bIns="0" lIns="72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a:t>
            </a:r>
            <a:endParaRPr/>
          </a:p>
        </p:txBody>
      </p:sp>
      <p:sp>
        <p:nvSpPr>
          <p:cNvPr id="5974" name="Google Shape;5974;p206"/>
          <p:cNvSpPr/>
          <p:nvPr/>
        </p:nvSpPr>
        <p:spPr>
          <a:xfrm>
            <a:off x="3727048" y="4100642"/>
            <a:ext cx="89999" cy="844224"/>
          </a:xfrm>
          <a:prstGeom prst="rect">
            <a:avLst/>
          </a:prstGeom>
          <a:solidFill>
            <a:srgbClr val="0070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5975" name="Google Shape;5975;p206"/>
          <p:cNvCxnSpPr/>
          <p:nvPr/>
        </p:nvCxnSpPr>
        <p:spPr>
          <a:xfrm flipH="1" rot="5400000">
            <a:off x="9552647" y="4270670"/>
            <a:ext cx="1014900" cy="674700"/>
          </a:xfrm>
          <a:prstGeom prst="bentConnector3">
            <a:avLst>
              <a:gd fmla="val 100095" name="adj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sp>
        <p:nvSpPr>
          <p:cNvPr id="5976" name="Google Shape;5976;p206"/>
          <p:cNvSpPr txBox="1"/>
          <p:nvPr/>
        </p:nvSpPr>
        <p:spPr>
          <a:xfrm>
            <a:off x="9326266" y="5115468"/>
            <a:ext cx="2142358" cy="844224"/>
          </a:xfrm>
          <a:prstGeom prst="rect">
            <a:avLst/>
          </a:prstGeom>
          <a:noFill/>
          <a:ln>
            <a:noFill/>
          </a:ln>
        </p:spPr>
        <p:txBody>
          <a:bodyPr anchorCtr="0" anchor="ctr" bIns="0" lIns="0" spcFirstLastPara="1" rIns="7200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a:t>
            </a:r>
            <a:endParaRPr/>
          </a:p>
        </p:txBody>
      </p:sp>
      <p:sp>
        <p:nvSpPr>
          <p:cNvPr id="5977" name="Google Shape;5977;p206"/>
          <p:cNvSpPr/>
          <p:nvPr/>
        </p:nvSpPr>
        <p:spPr>
          <a:xfrm>
            <a:off x="11468624" y="5115468"/>
            <a:ext cx="89999" cy="844224"/>
          </a:xfrm>
          <a:prstGeom prst="rect">
            <a:avLst/>
          </a:prstGeom>
          <a:solidFill>
            <a:srgbClr val="0B1E2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5978" name="Google Shape;5978;p206"/>
          <p:cNvSpPr txBox="1"/>
          <p:nvPr/>
        </p:nvSpPr>
        <p:spPr>
          <a:xfrm>
            <a:off x="9326266" y="1514661"/>
            <a:ext cx="2142358" cy="844224"/>
          </a:xfrm>
          <a:prstGeom prst="rect">
            <a:avLst/>
          </a:prstGeom>
          <a:noFill/>
          <a:ln>
            <a:noFill/>
          </a:ln>
        </p:spPr>
        <p:txBody>
          <a:bodyPr anchorCtr="0" anchor="ctr" bIns="0" lIns="0" spcFirstLastPara="1" rIns="72000" wrap="square" tIns="0">
            <a:noAutofit/>
          </a:bodyPr>
          <a:lstStyle/>
          <a:p>
            <a:pPr indent="0" lvl="0" marL="0" marR="0" rtl="0" algn="r">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a:t>
            </a:r>
            <a:endParaRPr/>
          </a:p>
        </p:txBody>
      </p:sp>
      <p:sp>
        <p:nvSpPr>
          <p:cNvPr id="5979" name="Google Shape;5979;p206"/>
          <p:cNvSpPr/>
          <p:nvPr/>
        </p:nvSpPr>
        <p:spPr>
          <a:xfrm>
            <a:off x="11468624" y="1594671"/>
            <a:ext cx="89999" cy="844224"/>
          </a:xfrm>
          <a:prstGeom prst="rect">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5980" name="Google Shape;5980;p206"/>
          <p:cNvCxnSpPr>
            <a:stCxn id="5978" idx="1"/>
          </p:cNvCxnSpPr>
          <p:nvPr/>
        </p:nvCxnSpPr>
        <p:spPr>
          <a:xfrm flipH="1">
            <a:off x="7730566" y="1936773"/>
            <a:ext cx="1595700" cy="106800"/>
          </a:xfrm>
          <a:prstGeom prst="bentConnector3">
            <a:avLst>
              <a:gd fmla="val 100144" name="adj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grpSp>
        <p:nvGrpSpPr>
          <p:cNvPr id="5981" name="Google Shape;5981;p206"/>
          <p:cNvGrpSpPr/>
          <p:nvPr/>
        </p:nvGrpSpPr>
        <p:grpSpPr>
          <a:xfrm>
            <a:off x="3727048" y="648093"/>
            <a:ext cx="8101158" cy="448784"/>
            <a:chOff x="363795" y="1220318"/>
            <a:chExt cx="6593568" cy="370849"/>
          </a:xfrm>
        </p:grpSpPr>
        <p:sp>
          <p:nvSpPr>
            <p:cNvPr id="5982" name="Google Shape;5982;p206"/>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5983" name="Google Shape;5983;p206"/>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grpSp>
        <p:nvGrpSpPr>
          <p:cNvPr id="5984" name="Google Shape;5984;p206"/>
          <p:cNvGrpSpPr/>
          <p:nvPr/>
        </p:nvGrpSpPr>
        <p:grpSpPr>
          <a:xfrm>
            <a:off x="326874" y="4123852"/>
            <a:ext cx="2731625" cy="1983231"/>
            <a:chOff x="326874" y="2885181"/>
            <a:chExt cx="2731625" cy="2527050"/>
          </a:xfrm>
        </p:grpSpPr>
        <p:grpSp>
          <p:nvGrpSpPr>
            <p:cNvPr id="5985" name="Google Shape;5985;p206"/>
            <p:cNvGrpSpPr/>
            <p:nvPr/>
          </p:nvGrpSpPr>
          <p:grpSpPr>
            <a:xfrm>
              <a:off x="363794" y="4324594"/>
              <a:ext cx="2599943" cy="1087637"/>
              <a:chOff x="9227219" y="3688716"/>
              <a:chExt cx="2599943" cy="1087637"/>
            </a:xfrm>
          </p:grpSpPr>
          <p:sp>
            <p:nvSpPr>
              <p:cNvPr id="5986" name="Google Shape;5986;p206"/>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a:t>
                </a:r>
                <a:endParaRPr sz="1200">
                  <a:solidFill>
                    <a:schemeClr val="lt1"/>
                  </a:solidFill>
                  <a:latin typeface="Montserrat"/>
                  <a:ea typeface="Montserrat"/>
                  <a:cs typeface="Montserrat"/>
                  <a:sym typeface="Montserrat"/>
                </a:endParaRPr>
              </a:p>
            </p:txBody>
          </p:sp>
          <p:sp>
            <p:nvSpPr>
              <p:cNvPr id="5987" name="Google Shape;5987;p206"/>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3"/>
                    </a:solidFill>
                    <a:latin typeface="Montserrat"/>
                    <a:ea typeface="Montserrat"/>
                    <a:cs typeface="Montserrat"/>
                    <a:sym typeface="Montserrat"/>
                  </a:rPr>
                  <a:t>XXX</a:t>
                </a:r>
                <a:endParaRPr b="1" sz="2800">
                  <a:solidFill>
                    <a:schemeClr val="accent3"/>
                  </a:solidFill>
                  <a:latin typeface="Montserrat"/>
                  <a:ea typeface="Montserrat"/>
                  <a:cs typeface="Montserrat"/>
                  <a:sym typeface="Montserrat"/>
                </a:endParaRPr>
              </a:p>
            </p:txBody>
          </p:sp>
        </p:grpSp>
        <p:grpSp>
          <p:nvGrpSpPr>
            <p:cNvPr id="5988" name="Google Shape;5988;p206"/>
            <p:cNvGrpSpPr/>
            <p:nvPr/>
          </p:nvGrpSpPr>
          <p:grpSpPr>
            <a:xfrm>
              <a:off x="363794" y="2885181"/>
              <a:ext cx="2599943" cy="1087637"/>
              <a:chOff x="9227219" y="3688716"/>
              <a:chExt cx="2599943" cy="1087637"/>
            </a:xfrm>
          </p:grpSpPr>
          <p:sp>
            <p:nvSpPr>
              <p:cNvPr id="5989" name="Google Shape;5989;p206"/>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a:t>
                </a:r>
                <a:endParaRPr sz="1200">
                  <a:solidFill>
                    <a:schemeClr val="lt1"/>
                  </a:solidFill>
                  <a:latin typeface="Montserrat"/>
                  <a:ea typeface="Montserrat"/>
                  <a:cs typeface="Montserrat"/>
                  <a:sym typeface="Montserrat"/>
                </a:endParaRPr>
              </a:p>
            </p:txBody>
          </p:sp>
          <p:sp>
            <p:nvSpPr>
              <p:cNvPr id="5990" name="Google Shape;5990;p206"/>
              <p:cNvSpPr txBox="1"/>
              <p:nvPr/>
            </p:nvSpPr>
            <p:spPr>
              <a:xfrm>
                <a:off x="9227219" y="3688716"/>
                <a:ext cx="2599943" cy="543818"/>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30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cxnSp>
          <p:nvCxnSpPr>
            <p:cNvPr id="5991" name="Google Shape;5991;p206"/>
            <p:cNvCxnSpPr/>
            <p:nvPr/>
          </p:nvCxnSpPr>
          <p:spPr>
            <a:xfrm>
              <a:off x="326874" y="4148706"/>
              <a:ext cx="2731625" cy="0"/>
            </a:xfrm>
            <a:prstGeom prst="straightConnector1">
              <a:avLst/>
            </a:prstGeom>
            <a:noFill/>
            <a:ln cap="flat" cmpd="sng" w="9525">
              <a:solidFill>
                <a:schemeClr val="lt1"/>
              </a:solidFill>
              <a:prstDash val="dot"/>
              <a:miter lim="8000"/>
              <a:headEnd len="sm" w="sm" type="none"/>
              <a:tailEnd len="sm" w="sm" type="none"/>
            </a:ln>
          </p:spPr>
        </p:cxnSp>
      </p:grpSp>
      <p:sp>
        <p:nvSpPr>
          <p:cNvPr id="5992" name="Google Shape;5992;p206"/>
          <p:cNvSpPr txBox="1"/>
          <p:nvPr/>
        </p:nvSpPr>
        <p:spPr>
          <a:xfrm>
            <a:off x="363795" y="2481856"/>
            <a:ext cx="2731623"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5993" name="Google Shape;5993;p206"/>
          <p:cNvSpPr txBox="1"/>
          <p:nvPr/>
        </p:nvSpPr>
        <p:spPr>
          <a:xfrm>
            <a:off x="363794" y="2787285"/>
            <a:ext cx="2731625" cy="109502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sp>
        <p:nvSpPr>
          <p:cNvPr id="5994" name="Google Shape;5994;p20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8" name="Shape 5998"/>
        <p:cNvGrpSpPr/>
        <p:nvPr/>
      </p:nvGrpSpPr>
      <p:grpSpPr>
        <a:xfrm>
          <a:off x="0" y="0"/>
          <a:ext cx="0" cy="0"/>
          <a:chOff x="0" y="0"/>
          <a:chExt cx="0" cy="0"/>
        </a:xfrm>
      </p:grpSpPr>
      <p:sp>
        <p:nvSpPr>
          <p:cNvPr id="5999" name="Google Shape;5999;p20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Line Chart with CAGR Callouts</a:t>
            </a:r>
            <a:endParaRPr/>
          </a:p>
        </p:txBody>
      </p:sp>
      <p:sp>
        <p:nvSpPr>
          <p:cNvPr id="6000" name="Google Shape;6000;p207"/>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001" name="Google Shape;6001;p207"/>
          <p:cNvSpPr txBox="1"/>
          <p:nvPr/>
        </p:nvSpPr>
        <p:spPr>
          <a:xfrm>
            <a:off x="359704" y="1875090"/>
            <a:ext cx="4557906" cy="280901"/>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6002" name="Google Shape;6002;p207"/>
          <p:cNvGraphicFramePr/>
          <p:nvPr/>
        </p:nvGraphicFramePr>
        <p:xfrm>
          <a:off x="359705" y="2334478"/>
          <a:ext cx="9779718" cy="3073737"/>
        </p:xfrm>
        <a:graphic>
          <a:graphicData uri="http://schemas.openxmlformats.org/drawingml/2006/chart">
            <c:chart r:id="rId3"/>
          </a:graphicData>
        </a:graphic>
      </p:graphicFrame>
      <p:sp>
        <p:nvSpPr>
          <p:cNvPr id="6003" name="Google Shape;6003;p207"/>
          <p:cNvSpPr txBox="1"/>
          <p:nvPr/>
        </p:nvSpPr>
        <p:spPr>
          <a:xfrm>
            <a:off x="363794" y="5532700"/>
            <a:ext cx="11434667" cy="566506"/>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quam et mattis pulvinar, mauris ligula suscipit arcu, elementum diam leo at magna. Curabitur maximus sodales massa</a:t>
            </a:r>
            <a:endParaRPr/>
          </a:p>
        </p:txBody>
      </p:sp>
      <p:sp>
        <p:nvSpPr>
          <p:cNvPr id="6004" name="Google Shape;6004;p207"/>
          <p:cNvSpPr/>
          <p:nvPr/>
        </p:nvSpPr>
        <p:spPr>
          <a:xfrm>
            <a:off x="10159887" y="2699358"/>
            <a:ext cx="1113851" cy="476372"/>
          </a:xfrm>
          <a:prstGeom prst="ellipse">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005" name="Google Shape;6005;p207"/>
          <p:cNvSpPr/>
          <p:nvPr/>
        </p:nvSpPr>
        <p:spPr>
          <a:xfrm>
            <a:off x="10159887" y="3417005"/>
            <a:ext cx="1113851" cy="476372"/>
          </a:xfrm>
          <a:prstGeom prst="ellipse">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006" name="Google Shape;6006;p207"/>
          <p:cNvSpPr/>
          <p:nvPr/>
        </p:nvSpPr>
        <p:spPr>
          <a:xfrm>
            <a:off x="10159887" y="4134652"/>
            <a:ext cx="1113851" cy="476372"/>
          </a:xfrm>
          <a:prstGeom prst="ellipse">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007" name="Google Shape;6007;p207"/>
          <p:cNvSpPr txBox="1"/>
          <p:nvPr/>
        </p:nvSpPr>
        <p:spPr>
          <a:xfrm>
            <a:off x="10023673" y="2135009"/>
            <a:ext cx="1473422" cy="398938"/>
          </a:xfrm>
          <a:prstGeom prst="rect">
            <a:avLst/>
          </a:prstGeom>
          <a:no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CAGR</a:t>
            </a:r>
            <a:endParaRPr b="1" sz="1400">
              <a:solidFill>
                <a:schemeClr val="accent1"/>
              </a:solidFill>
              <a:latin typeface="Montserrat"/>
              <a:ea typeface="Montserrat"/>
              <a:cs typeface="Montserrat"/>
              <a:sym typeface="Montserrat"/>
            </a:endParaRPr>
          </a:p>
        </p:txBody>
      </p:sp>
      <p:cxnSp>
        <p:nvCxnSpPr>
          <p:cNvPr id="6008" name="Google Shape;6008;p207"/>
          <p:cNvCxnSpPr/>
          <p:nvPr/>
        </p:nvCxnSpPr>
        <p:spPr>
          <a:xfrm>
            <a:off x="10159887" y="2507206"/>
            <a:ext cx="1148576" cy="0"/>
          </a:xfrm>
          <a:prstGeom prst="straightConnector1">
            <a:avLst/>
          </a:prstGeom>
          <a:noFill/>
          <a:ln cap="flat" cmpd="sng" w="9525">
            <a:solidFill>
              <a:schemeClr val="accent1"/>
            </a:solidFill>
            <a:prstDash val="solid"/>
            <a:miter lim="8000"/>
            <a:headEnd len="sm" w="sm" type="none"/>
            <a:tailEnd len="sm" w="sm" type="none"/>
          </a:ln>
        </p:spPr>
      </p:cxnSp>
      <p:sp>
        <p:nvSpPr>
          <p:cNvPr id="6009" name="Google Shape;6009;p20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13" name="Shape 6013"/>
        <p:cNvGrpSpPr/>
        <p:nvPr/>
      </p:nvGrpSpPr>
      <p:grpSpPr>
        <a:xfrm>
          <a:off x="0" y="0"/>
          <a:ext cx="0" cy="0"/>
          <a:chOff x="0" y="0"/>
          <a:chExt cx="0" cy="0"/>
        </a:xfrm>
      </p:grpSpPr>
      <p:sp>
        <p:nvSpPr>
          <p:cNvPr id="6014" name="Google Shape;6014;p208"/>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Area Chart with Insights Panel</a:t>
            </a:r>
            <a:endParaRPr/>
          </a:p>
        </p:txBody>
      </p:sp>
      <p:sp>
        <p:nvSpPr>
          <p:cNvPr id="6015" name="Google Shape;6015;p208"/>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016" name="Google Shape;6016;p208"/>
          <p:cNvSpPr txBox="1"/>
          <p:nvPr/>
        </p:nvSpPr>
        <p:spPr>
          <a:xfrm>
            <a:off x="359704" y="1875090"/>
            <a:ext cx="4557906" cy="280901"/>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6017" name="Google Shape;6017;p208"/>
          <p:cNvGraphicFramePr/>
          <p:nvPr/>
        </p:nvGraphicFramePr>
        <p:xfrm>
          <a:off x="359704" y="2334478"/>
          <a:ext cx="8097300" cy="3684357"/>
        </p:xfrm>
        <a:graphic>
          <a:graphicData uri="http://schemas.openxmlformats.org/drawingml/2006/chart">
            <c:chart r:id="rId3"/>
          </a:graphicData>
        </a:graphic>
      </p:graphicFrame>
      <p:grpSp>
        <p:nvGrpSpPr>
          <p:cNvPr id="6018" name="Google Shape;6018;p208"/>
          <p:cNvGrpSpPr/>
          <p:nvPr/>
        </p:nvGrpSpPr>
        <p:grpSpPr>
          <a:xfrm>
            <a:off x="9234083" y="717204"/>
            <a:ext cx="2514221" cy="1400455"/>
            <a:chOff x="9234083" y="717204"/>
            <a:chExt cx="2514221" cy="1400455"/>
          </a:xfrm>
        </p:grpSpPr>
        <p:sp>
          <p:nvSpPr>
            <p:cNvPr id="6019" name="Google Shape;6019;p208"/>
            <p:cNvSpPr txBox="1"/>
            <p:nvPr/>
          </p:nvSpPr>
          <p:spPr>
            <a:xfrm>
              <a:off x="9234084" y="717204"/>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 ipsum dolor </a:t>
              </a:r>
              <a:endParaRPr b="1" sz="1400">
                <a:solidFill>
                  <a:schemeClr val="accent3"/>
                </a:solidFill>
                <a:latin typeface="Montserrat"/>
                <a:ea typeface="Montserrat"/>
                <a:cs typeface="Montserrat"/>
                <a:sym typeface="Montserrat"/>
              </a:endParaRPr>
            </a:p>
          </p:txBody>
        </p:sp>
        <p:sp>
          <p:nvSpPr>
            <p:cNvPr id="6020" name="Google Shape;6020;p208"/>
            <p:cNvSpPr txBox="1"/>
            <p:nvPr/>
          </p:nvSpPr>
          <p:spPr>
            <a:xfrm>
              <a:off x="9234083" y="1022633"/>
              <a:ext cx="2514221" cy="109502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grpSp>
      <p:grpSp>
        <p:nvGrpSpPr>
          <p:cNvPr id="6021" name="Google Shape;6021;p208"/>
          <p:cNvGrpSpPr/>
          <p:nvPr/>
        </p:nvGrpSpPr>
        <p:grpSpPr>
          <a:xfrm>
            <a:off x="9234083" y="2496445"/>
            <a:ext cx="2514221" cy="1400455"/>
            <a:chOff x="9234083" y="2282313"/>
            <a:chExt cx="2514221" cy="1400455"/>
          </a:xfrm>
        </p:grpSpPr>
        <p:sp>
          <p:nvSpPr>
            <p:cNvPr id="6022" name="Google Shape;6022;p208"/>
            <p:cNvSpPr txBox="1"/>
            <p:nvPr/>
          </p:nvSpPr>
          <p:spPr>
            <a:xfrm>
              <a:off x="9234084" y="2282313"/>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 ipsum dolor </a:t>
              </a:r>
              <a:endParaRPr b="1" sz="1400">
                <a:solidFill>
                  <a:schemeClr val="accent3"/>
                </a:solidFill>
                <a:latin typeface="Montserrat"/>
                <a:ea typeface="Montserrat"/>
                <a:cs typeface="Montserrat"/>
                <a:sym typeface="Montserrat"/>
              </a:endParaRPr>
            </a:p>
          </p:txBody>
        </p:sp>
        <p:sp>
          <p:nvSpPr>
            <p:cNvPr id="6023" name="Google Shape;6023;p208"/>
            <p:cNvSpPr txBox="1"/>
            <p:nvPr/>
          </p:nvSpPr>
          <p:spPr>
            <a:xfrm>
              <a:off x="9234083" y="2587742"/>
              <a:ext cx="2514221" cy="109502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grpSp>
      <p:grpSp>
        <p:nvGrpSpPr>
          <p:cNvPr id="6024" name="Google Shape;6024;p208"/>
          <p:cNvGrpSpPr/>
          <p:nvPr/>
        </p:nvGrpSpPr>
        <p:grpSpPr>
          <a:xfrm>
            <a:off x="9234083" y="4275686"/>
            <a:ext cx="2514221" cy="1400455"/>
            <a:chOff x="9234083" y="3847422"/>
            <a:chExt cx="2514221" cy="1400455"/>
          </a:xfrm>
        </p:grpSpPr>
        <p:sp>
          <p:nvSpPr>
            <p:cNvPr id="6025" name="Google Shape;6025;p208"/>
            <p:cNvSpPr txBox="1"/>
            <p:nvPr/>
          </p:nvSpPr>
          <p:spPr>
            <a:xfrm>
              <a:off x="9234084" y="3847422"/>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 ipsum dolor </a:t>
              </a:r>
              <a:endParaRPr b="1" sz="1400">
                <a:solidFill>
                  <a:schemeClr val="accent3"/>
                </a:solidFill>
                <a:latin typeface="Montserrat"/>
                <a:ea typeface="Montserrat"/>
                <a:cs typeface="Montserrat"/>
                <a:sym typeface="Montserrat"/>
              </a:endParaRPr>
            </a:p>
          </p:txBody>
        </p:sp>
        <p:sp>
          <p:nvSpPr>
            <p:cNvPr id="6026" name="Google Shape;6026;p208"/>
            <p:cNvSpPr txBox="1"/>
            <p:nvPr/>
          </p:nvSpPr>
          <p:spPr>
            <a:xfrm>
              <a:off x="9234083" y="4152851"/>
              <a:ext cx="2514221" cy="109502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grpSp>
      <p:sp>
        <p:nvSpPr>
          <p:cNvPr id="6027" name="Google Shape;6027;p20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31" name="Shape 6031"/>
        <p:cNvGrpSpPr/>
        <p:nvPr/>
      </p:nvGrpSpPr>
      <p:grpSpPr>
        <a:xfrm>
          <a:off x="0" y="0"/>
          <a:ext cx="0" cy="0"/>
          <a:chOff x="0" y="0"/>
          <a:chExt cx="0" cy="0"/>
        </a:xfrm>
      </p:grpSpPr>
      <p:sp>
        <p:nvSpPr>
          <p:cNvPr id="6032" name="Google Shape;6032;p209"/>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Column Chart with Key Insight</a:t>
            </a:r>
            <a:endParaRPr/>
          </a:p>
        </p:txBody>
      </p:sp>
      <p:sp>
        <p:nvSpPr>
          <p:cNvPr id="6033" name="Google Shape;6033;p209"/>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034" name="Google Shape;6034;p209"/>
          <p:cNvSpPr txBox="1"/>
          <p:nvPr/>
        </p:nvSpPr>
        <p:spPr>
          <a:xfrm>
            <a:off x="359704" y="1875090"/>
            <a:ext cx="4557906" cy="280901"/>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6035" name="Google Shape;6035;p209"/>
          <p:cNvGraphicFramePr/>
          <p:nvPr/>
        </p:nvGraphicFramePr>
        <p:xfrm>
          <a:off x="359704" y="2334478"/>
          <a:ext cx="8097300" cy="3684357"/>
        </p:xfrm>
        <a:graphic>
          <a:graphicData uri="http://schemas.openxmlformats.org/drawingml/2006/chart">
            <c:chart r:id="rId3"/>
          </a:graphicData>
        </a:graphic>
      </p:graphicFrame>
      <p:sp>
        <p:nvSpPr>
          <p:cNvPr id="6036" name="Google Shape;6036;p209"/>
          <p:cNvSpPr txBox="1"/>
          <p:nvPr/>
        </p:nvSpPr>
        <p:spPr>
          <a:xfrm>
            <a:off x="9163746" y="1543668"/>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Key Insight</a:t>
            </a:r>
            <a:endParaRPr b="1" sz="1600">
              <a:solidFill>
                <a:schemeClr val="accent3"/>
              </a:solidFill>
              <a:latin typeface="Montserrat"/>
              <a:ea typeface="Montserrat"/>
              <a:cs typeface="Montserrat"/>
              <a:sym typeface="Montserrat"/>
            </a:endParaRPr>
          </a:p>
        </p:txBody>
      </p:sp>
      <p:sp>
        <p:nvSpPr>
          <p:cNvPr id="6037" name="Google Shape;6037;p209"/>
          <p:cNvSpPr txBox="1"/>
          <p:nvPr/>
        </p:nvSpPr>
        <p:spPr>
          <a:xfrm>
            <a:off x="9163744" y="1977737"/>
            <a:ext cx="2514221" cy="389603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endParaRPr/>
          </a:p>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 </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95250" lvl="0" marL="271463" marR="0" rtl="0" algn="l">
              <a:spcBef>
                <a:spcPts val="0"/>
              </a:spcBef>
              <a:spcAft>
                <a:spcPts val="0"/>
              </a:spcAft>
              <a:buClr>
                <a:schemeClr val="dk1"/>
              </a:buClr>
              <a:buSzPts val="1200"/>
              <a:buFont typeface="Arial"/>
              <a:buNone/>
            </a:pPr>
            <a:r>
              <a:t/>
            </a:r>
            <a:endParaRPr sz="1200">
              <a:solidFill>
                <a:schemeClr val="lt1"/>
              </a:solidFill>
              <a:latin typeface="Montserrat"/>
              <a:ea typeface="Montserrat"/>
              <a:cs typeface="Montserrat"/>
              <a:sym typeface="Montserrat"/>
            </a:endParaRPr>
          </a:p>
        </p:txBody>
      </p:sp>
      <p:cxnSp>
        <p:nvCxnSpPr>
          <p:cNvPr id="6038" name="Google Shape;6038;p209"/>
          <p:cNvCxnSpPr/>
          <p:nvPr/>
        </p:nvCxnSpPr>
        <p:spPr>
          <a:xfrm>
            <a:off x="9163744" y="1904996"/>
            <a:ext cx="2683263" cy="0"/>
          </a:xfrm>
          <a:prstGeom prst="straightConnector1">
            <a:avLst/>
          </a:prstGeom>
          <a:noFill/>
          <a:ln cap="flat" cmpd="sng" w="9525">
            <a:solidFill>
              <a:schemeClr val="lt1"/>
            </a:solidFill>
            <a:prstDash val="solid"/>
            <a:miter lim="8000"/>
            <a:headEnd len="sm" w="sm" type="none"/>
            <a:tailEnd len="sm" w="sm" type="none"/>
          </a:ln>
        </p:spPr>
      </p:cxnSp>
      <p:pic>
        <p:nvPicPr>
          <p:cNvPr descr="Single gear with solid fill" id="6039" name="Google Shape;6039;p209"/>
          <p:cNvPicPr preferRelativeResize="0"/>
          <p:nvPr/>
        </p:nvPicPr>
        <p:blipFill rotWithShape="1">
          <a:blip r:embed="rId4">
            <a:alphaModFix/>
          </a:blip>
          <a:srcRect b="0" l="0" r="0" t="0"/>
          <a:stretch/>
        </p:blipFill>
        <p:spPr>
          <a:xfrm>
            <a:off x="9163744" y="942559"/>
            <a:ext cx="553012" cy="553012"/>
          </a:xfrm>
          <a:prstGeom prst="rect">
            <a:avLst/>
          </a:prstGeom>
          <a:noFill/>
          <a:ln>
            <a:noFill/>
          </a:ln>
        </p:spPr>
      </p:pic>
      <p:sp>
        <p:nvSpPr>
          <p:cNvPr id="6040" name="Google Shape;6040;p20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 name="Shape 559"/>
        <p:cNvGrpSpPr/>
        <p:nvPr/>
      </p:nvGrpSpPr>
      <p:grpSpPr>
        <a:xfrm>
          <a:off x="0" y="0"/>
          <a:ext cx="0" cy="0"/>
          <a:chOff x="0" y="0"/>
          <a:chExt cx="0" cy="0"/>
        </a:xfrm>
      </p:grpSpPr>
      <p:sp>
        <p:nvSpPr>
          <p:cNvPr id="560" name="Google Shape;560;p21"/>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Two-Column with Key Insight Callout</a:t>
            </a:r>
            <a:endParaRPr/>
          </a:p>
        </p:txBody>
      </p:sp>
      <p:sp>
        <p:nvSpPr>
          <p:cNvPr id="561" name="Google Shape;561;p21"/>
          <p:cNvSpPr txBox="1"/>
          <p:nvPr/>
        </p:nvSpPr>
        <p:spPr>
          <a:xfrm>
            <a:off x="360501" y="1484668"/>
            <a:ext cx="8097299" cy="1818548"/>
          </a:xfrm>
          <a:prstGeom prst="rect">
            <a:avLst/>
          </a:prstGeom>
          <a:solidFill>
            <a:schemeClr val="lt2"/>
          </a:solidFill>
          <a:ln>
            <a:noFill/>
          </a:ln>
        </p:spPr>
        <p:txBody>
          <a:bodyPr anchorCtr="0" anchor="t" bIns="108000" lIns="108000" spcFirstLastPara="1" rIns="108000" wrap="square" tIns="108000">
            <a:normAutofit/>
          </a:bodyPr>
          <a:lstStyle/>
          <a:p>
            <a:pPr indent="0" lvl="0" marL="0" marR="0" rtl="0" algn="l">
              <a:spcBef>
                <a:spcPts val="0"/>
              </a:spcBef>
              <a:spcAft>
                <a:spcPts val="0"/>
              </a:spcAft>
              <a:buClr>
                <a:schemeClr val="dk1"/>
              </a:buClr>
              <a:buSzPts val="1300"/>
              <a:buFont typeface="Montserrat"/>
              <a:buNone/>
            </a:pPr>
            <a:r>
              <a:t/>
            </a:r>
            <a:endParaRPr sz="1300">
              <a:solidFill>
                <a:schemeClr val="dk1"/>
              </a:solidFill>
              <a:latin typeface="Montserrat"/>
              <a:ea typeface="Montserrat"/>
              <a:cs typeface="Montserrat"/>
              <a:sym typeface="Montserrat"/>
            </a:endParaRPr>
          </a:p>
        </p:txBody>
      </p:sp>
      <p:sp>
        <p:nvSpPr>
          <p:cNvPr id="562" name="Google Shape;562;p21"/>
          <p:cNvSpPr txBox="1"/>
          <p:nvPr/>
        </p:nvSpPr>
        <p:spPr>
          <a:xfrm>
            <a:off x="533206" y="1956488"/>
            <a:ext cx="7822404" cy="121343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consectetur adipiscing elit. Curabitur purus dui, euismod quis placerat eget, venenatis nec nibh. Mauris sit. Aenean a elit justo. Vivamus laoreet, lorem id iaculis mattis, neque diam blandit nulla, et rhoncus diam augue placerat elit. Nullam vitae tincidunt libero. Sed id arcu metus.</a:t>
            </a:r>
            <a:endParaRPr/>
          </a:p>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consectetur adipiscing elit. Curabitur purus dui, euismod quis placerat eget, venenatis nec nibh. Mauris sit. Aenean a elit justo. Vivamus laoreet, lorem id iaculis mattis, neque diam blandit nulla, et rhoncus diam augue placerat elit. Nullam vitae tincidunt libero. Sed id arcu metus.</a:t>
            </a:r>
            <a:endParaRPr/>
          </a:p>
        </p:txBody>
      </p:sp>
      <p:sp>
        <p:nvSpPr>
          <p:cNvPr id="563" name="Google Shape;563;p21"/>
          <p:cNvSpPr txBox="1"/>
          <p:nvPr/>
        </p:nvSpPr>
        <p:spPr>
          <a:xfrm>
            <a:off x="533206" y="1614409"/>
            <a:ext cx="3629477" cy="25131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Lorem ipsum dolor sit amet</a:t>
            </a:r>
            <a:endParaRPr/>
          </a:p>
        </p:txBody>
      </p:sp>
      <p:sp>
        <p:nvSpPr>
          <p:cNvPr id="564" name="Google Shape;564;p21"/>
          <p:cNvSpPr txBox="1"/>
          <p:nvPr/>
        </p:nvSpPr>
        <p:spPr>
          <a:xfrm>
            <a:off x="360501" y="3473899"/>
            <a:ext cx="3958741" cy="2550992"/>
          </a:xfrm>
          <a:prstGeom prst="rect">
            <a:avLst/>
          </a:prstGeom>
          <a:solidFill>
            <a:schemeClr val="lt2"/>
          </a:solidFill>
          <a:ln>
            <a:noFill/>
          </a:ln>
        </p:spPr>
        <p:txBody>
          <a:bodyPr anchorCtr="0" anchor="t" bIns="108000" lIns="108000" spcFirstLastPara="1" rIns="108000" wrap="square" tIns="108000">
            <a:normAutofit/>
          </a:bodyPr>
          <a:lstStyle/>
          <a:p>
            <a:pPr indent="0" lvl="0" marL="0" marR="0" rtl="0" algn="l">
              <a:spcBef>
                <a:spcPts val="0"/>
              </a:spcBef>
              <a:spcAft>
                <a:spcPts val="0"/>
              </a:spcAft>
              <a:buClr>
                <a:schemeClr val="dk1"/>
              </a:buClr>
              <a:buSzPts val="1300"/>
              <a:buFont typeface="Montserrat"/>
              <a:buNone/>
            </a:pPr>
            <a:r>
              <a:t/>
            </a:r>
            <a:endParaRPr sz="1300">
              <a:solidFill>
                <a:schemeClr val="dk1"/>
              </a:solidFill>
              <a:latin typeface="Montserrat"/>
              <a:ea typeface="Montserrat"/>
              <a:cs typeface="Montserrat"/>
              <a:sym typeface="Montserrat"/>
            </a:endParaRPr>
          </a:p>
        </p:txBody>
      </p:sp>
      <p:sp>
        <p:nvSpPr>
          <p:cNvPr id="565" name="Google Shape;565;p21"/>
          <p:cNvSpPr txBox="1"/>
          <p:nvPr/>
        </p:nvSpPr>
        <p:spPr>
          <a:xfrm>
            <a:off x="540318" y="3945719"/>
            <a:ext cx="3561348" cy="1909051"/>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consectetur adipiscing elit. Curabitur purus dui, euismod quis placerat eget, venenatis nec nibh. Mauris sit. Aenean a elit justo. Vivamus laoreet, lorem id iaculis mattis, neque diam blandit nulla,</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et rhoncus diam augue placerat elit. Nullam vitae tincidunt libero. Sed id arcu metus.</a:t>
            </a:r>
            <a:endParaRPr/>
          </a:p>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consectetur adipiscing elit. Curabitur purus dui, euismod quis placerat eget, </a:t>
            </a:r>
            <a:endParaRPr/>
          </a:p>
        </p:txBody>
      </p:sp>
      <p:sp>
        <p:nvSpPr>
          <p:cNvPr id="566" name="Google Shape;566;p21"/>
          <p:cNvSpPr txBox="1"/>
          <p:nvPr/>
        </p:nvSpPr>
        <p:spPr>
          <a:xfrm>
            <a:off x="540317" y="3603640"/>
            <a:ext cx="3561349" cy="25131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Lorem ipsum dolor sit amet</a:t>
            </a:r>
            <a:endParaRPr/>
          </a:p>
        </p:txBody>
      </p:sp>
      <p:sp>
        <p:nvSpPr>
          <p:cNvPr id="567" name="Google Shape;567;p21"/>
          <p:cNvSpPr txBox="1"/>
          <p:nvPr/>
        </p:nvSpPr>
        <p:spPr>
          <a:xfrm>
            <a:off x="4499058" y="3473899"/>
            <a:ext cx="3958741" cy="2550992"/>
          </a:xfrm>
          <a:prstGeom prst="rect">
            <a:avLst/>
          </a:prstGeom>
          <a:solidFill>
            <a:schemeClr val="lt2"/>
          </a:solidFill>
          <a:ln>
            <a:noFill/>
          </a:ln>
        </p:spPr>
        <p:txBody>
          <a:bodyPr anchorCtr="0" anchor="t" bIns="108000" lIns="108000" spcFirstLastPara="1" rIns="108000" wrap="square" tIns="108000">
            <a:normAutofit/>
          </a:bodyPr>
          <a:lstStyle/>
          <a:p>
            <a:pPr indent="0" lvl="0" marL="0" marR="0" rtl="0" algn="l">
              <a:spcBef>
                <a:spcPts val="0"/>
              </a:spcBef>
              <a:spcAft>
                <a:spcPts val="0"/>
              </a:spcAft>
              <a:buClr>
                <a:schemeClr val="dk1"/>
              </a:buClr>
              <a:buSzPts val="1300"/>
              <a:buFont typeface="Montserrat"/>
              <a:buNone/>
            </a:pPr>
            <a:r>
              <a:t/>
            </a:r>
            <a:endParaRPr sz="1300">
              <a:solidFill>
                <a:schemeClr val="dk1"/>
              </a:solidFill>
              <a:latin typeface="Montserrat"/>
              <a:ea typeface="Montserrat"/>
              <a:cs typeface="Montserrat"/>
              <a:sym typeface="Montserrat"/>
            </a:endParaRPr>
          </a:p>
        </p:txBody>
      </p:sp>
      <p:sp>
        <p:nvSpPr>
          <p:cNvPr id="568" name="Google Shape;568;p21"/>
          <p:cNvSpPr txBox="1"/>
          <p:nvPr/>
        </p:nvSpPr>
        <p:spPr>
          <a:xfrm>
            <a:off x="4678875" y="3945719"/>
            <a:ext cx="3561348" cy="1909051"/>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consectetur adipiscing elit. Curabitur purus dui, euismod quis placerat eget, venenatis nec nibh. Mauris sit. Aenean a elit justo. Vivamus laoreet, lorem id iaculis mattis, neque diam blandit nulla,</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et rhoncus diam augue placerat elit. Nullam vitae tincidunt libero. Sed id arcu metus.</a:t>
            </a:r>
            <a:endParaRPr/>
          </a:p>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consectetur adipiscing elit. Curabitur purus dui, euismod quis placerat eget, </a:t>
            </a:r>
            <a:endParaRPr/>
          </a:p>
        </p:txBody>
      </p:sp>
      <p:sp>
        <p:nvSpPr>
          <p:cNvPr id="569" name="Google Shape;569;p21"/>
          <p:cNvSpPr txBox="1"/>
          <p:nvPr/>
        </p:nvSpPr>
        <p:spPr>
          <a:xfrm>
            <a:off x="4678874" y="3603640"/>
            <a:ext cx="3561349" cy="25131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Lorem ipsum dolor sit amet</a:t>
            </a:r>
            <a:endParaRPr/>
          </a:p>
        </p:txBody>
      </p:sp>
      <p:sp>
        <p:nvSpPr>
          <p:cNvPr id="570" name="Google Shape;570;p21"/>
          <p:cNvSpPr txBox="1"/>
          <p:nvPr/>
        </p:nvSpPr>
        <p:spPr>
          <a:xfrm>
            <a:off x="9163746" y="1543668"/>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accent3"/>
                </a:solidFill>
                <a:latin typeface="Montserrat"/>
                <a:ea typeface="Montserrat"/>
                <a:cs typeface="Montserrat"/>
                <a:sym typeface="Montserrat"/>
              </a:rPr>
              <a:t>Key Insight</a:t>
            </a:r>
            <a:endParaRPr b="1" sz="1800">
              <a:solidFill>
                <a:schemeClr val="accent3"/>
              </a:solidFill>
              <a:latin typeface="Montserrat"/>
              <a:ea typeface="Montserrat"/>
              <a:cs typeface="Montserrat"/>
              <a:sym typeface="Montserrat"/>
            </a:endParaRPr>
          </a:p>
        </p:txBody>
      </p:sp>
      <p:sp>
        <p:nvSpPr>
          <p:cNvPr id="571" name="Google Shape;571;p21"/>
          <p:cNvSpPr txBox="1"/>
          <p:nvPr/>
        </p:nvSpPr>
        <p:spPr>
          <a:xfrm>
            <a:off x="9163744" y="1977737"/>
            <a:ext cx="2514221" cy="389603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endParaRPr/>
          </a:p>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 </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95250" lvl="0" marL="271463" marR="0" rtl="0" algn="l">
              <a:spcBef>
                <a:spcPts val="0"/>
              </a:spcBef>
              <a:spcAft>
                <a:spcPts val="0"/>
              </a:spcAft>
              <a:buClr>
                <a:schemeClr val="dk1"/>
              </a:buClr>
              <a:buSzPts val="1200"/>
              <a:buFont typeface="Arial"/>
              <a:buNone/>
            </a:pPr>
            <a:r>
              <a:t/>
            </a:r>
            <a:endParaRPr sz="1200">
              <a:solidFill>
                <a:schemeClr val="lt1"/>
              </a:solidFill>
              <a:latin typeface="Montserrat"/>
              <a:ea typeface="Montserrat"/>
              <a:cs typeface="Montserrat"/>
              <a:sym typeface="Montserrat"/>
            </a:endParaRPr>
          </a:p>
        </p:txBody>
      </p:sp>
      <p:cxnSp>
        <p:nvCxnSpPr>
          <p:cNvPr id="572" name="Google Shape;572;p21"/>
          <p:cNvCxnSpPr/>
          <p:nvPr/>
        </p:nvCxnSpPr>
        <p:spPr>
          <a:xfrm>
            <a:off x="9163744" y="1904996"/>
            <a:ext cx="2683263" cy="0"/>
          </a:xfrm>
          <a:prstGeom prst="straightConnector1">
            <a:avLst/>
          </a:prstGeom>
          <a:noFill/>
          <a:ln cap="flat" cmpd="sng" w="9525">
            <a:solidFill>
              <a:schemeClr val="lt1"/>
            </a:solidFill>
            <a:prstDash val="solid"/>
            <a:miter lim="8000"/>
            <a:headEnd len="sm" w="sm" type="none"/>
            <a:tailEnd len="sm" w="sm" type="none"/>
          </a:ln>
        </p:spPr>
      </p:cxnSp>
      <p:sp>
        <p:nvSpPr>
          <p:cNvPr id="573" name="Google Shape;573;p2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44" name="Shape 6044"/>
        <p:cNvGrpSpPr/>
        <p:nvPr/>
      </p:nvGrpSpPr>
      <p:grpSpPr>
        <a:xfrm>
          <a:off x="0" y="0"/>
          <a:ext cx="0" cy="0"/>
          <a:chOff x="0" y="0"/>
          <a:chExt cx="0" cy="0"/>
        </a:xfrm>
      </p:grpSpPr>
      <p:sp>
        <p:nvSpPr>
          <p:cNvPr id="6045" name="Google Shape;6045;p210"/>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Area Chart with Stat Callouts</a:t>
            </a:r>
            <a:endParaRPr/>
          </a:p>
        </p:txBody>
      </p:sp>
      <p:sp>
        <p:nvSpPr>
          <p:cNvPr id="6046" name="Google Shape;6046;p210"/>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047" name="Google Shape;6047;p210"/>
          <p:cNvSpPr txBox="1"/>
          <p:nvPr/>
        </p:nvSpPr>
        <p:spPr>
          <a:xfrm>
            <a:off x="359704" y="1875090"/>
            <a:ext cx="4557906" cy="280901"/>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6048" name="Google Shape;6048;p210"/>
          <p:cNvGraphicFramePr/>
          <p:nvPr/>
        </p:nvGraphicFramePr>
        <p:xfrm>
          <a:off x="359704" y="2334478"/>
          <a:ext cx="8097300" cy="3853986"/>
        </p:xfrm>
        <a:graphic>
          <a:graphicData uri="http://schemas.openxmlformats.org/drawingml/2006/chart">
            <c:chart r:id="rId3"/>
          </a:graphicData>
        </a:graphic>
      </p:graphicFrame>
      <p:grpSp>
        <p:nvGrpSpPr>
          <p:cNvPr id="6049" name="Google Shape;6049;p210"/>
          <p:cNvGrpSpPr/>
          <p:nvPr/>
        </p:nvGrpSpPr>
        <p:grpSpPr>
          <a:xfrm>
            <a:off x="9227219" y="5100827"/>
            <a:ext cx="2599943" cy="1087637"/>
            <a:chOff x="9227219" y="5100827"/>
            <a:chExt cx="2599943" cy="1087637"/>
          </a:xfrm>
        </p:grpSpPr>
        <p:sp>
          <p:nvSpPr>
            <p:cNvPr id="6050" name="Google Shape;6050;p210"/>
            <p:cNvSpPr txBox="1"/>
            <p:nvPr/>
          </p:nvSpPr>
          <p:spPr>
            <a:xfrm>
              <a:off x="9227219" y="5644645"/>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051" name="Google Shape;6051;p210"/>
            <p:cNvSpPr txBox="1"/>
            <p:nvPr/>
          </p:nvSpPr>
          <p:spPr>
            <a:xfrm>
              <a:off x="9227219" y="5100827"/>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052" name="Google Shape;6052;p210"/>
          <p:cNvGrpSpPr/>
          <p:nvPr/>
        </p:nvGrpSpPr>
        <p:grpSpPr>
          <a:xfrm>
            <a:off x="9227219" y="3661417"/>
            <a:ext cx="2599943" cy="1087637"/>
            <a:chOff x="9227219" y="3688716"/>
            <a:chExt cx="2599943" cy="1087637"/>
          </a:xfrm>
        </p:grpSpPr>
        <p:sp>
          <p:nvSpPr>
            <p:cNvPr id="6053" name="Google Shape;6053;p210"/>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054" name="Google Shape;6054;p210"/>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055" name="Google Shape;6055;p210"/>
          <p:cNvGrpSpPr/>
          <p:nvPr/>
        </p:nvGrpSpPr>
        <p:grpSpPr>
          <a:xfrm>
            <a:off x="9227219" y="2222004"/>
            <a:ext cx="2599943" cy="1087637"/>
            <a:chOff x="9227219" y="3688716"/>
            <a:chExt cx="2599943" cy="1087637"/>
          </a:xfrm>
        </p:grpSpPr>
        <p:sp>
          <p:nvSpPr>
            <p:cNvPr id="6056" name="Google Shape;6056;p210"/>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057" name="Google Shape;6057;p210"/>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058" name="Google Shape;6058;p210"/>
          <p:cNvGrpSpPr/>
          <p:nvPr/>
        </p:nvGrpSpPr>
        <p:grpSpPr>
          <a:xfrm>
            <a:off x="9227219" y="782591"/>
            <a:ext cx="2599943" cy="1087637"/>
            <a:chOff x="9227219" y="3688716"/>
            <a:chExt cx="2599943" cy="1087637"/>
          </a:xfrm>
        </p:grpSpPr>
        <p:sp>
          <p:nvSpPr>
            <p:cNvPr id="6059" name="Google Shape;6059;p210"/>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060" name="Google Shape;6060;p210"/>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cxnSp>
        <p:nvCxnSpPr>
          <p:cNvPr id="6061" name="Google Shape;6061;p210"/>
          <p:cNvCxnSpPr/>
          <p:nvPr/>
        </p:nvCxnSpPr>
        <p:spPr>
          <a:xfrm>
            <a:off x="9190299" y="2046116"/>
            <a:ext cx="2731625" cy="0"/>
          </a:xfrm>
          <a:prstGeom prst="straightConnector1">
            <a:avLst/>
          </a:prstGeom>
          <a:noFill/>
          <a:ln cap="flat" cmpd="sng" w="9525">
            <a:solidFill>
              <a:schemeClr val="lt1"/>
            </a:solidFill>
            <a:prstDash val="dot"/>
            <a:miter lim="8000"/>
            <a:headEnd len="sm" w="sm" type="none"/>
            <a:tailEnd len="sm" w="sm" type="none"/>
          </a:ln>
        </p:spPr>
      </p:cxnSp>
      <p:cxnSp>
        <p:nvCxnSpPr>
          <p:cNvPr id="6062" name="Google Shape;6062;p210"/>
          <p:cNvCxnSpPr/>
          <p:nvPr/>
        </p:nvCxnSpPr>
        <p:spPr>
          <a:xfrm>
            <a:off x="9190299" y="3485529"/>
            <a:ext cx="2731625" cy="0"/>
          </a:xfrm>
          <a:prstGeom prst="straightConnector1">
            <a:avLst/>
          </a:prstGeom>
          <a:noFill/>
          <a:ln cap="flat" cmpd="sng" w="9525">
            <a:solidFill>
              <a:schemeClr val="lt1"/>
            </a:solidFill>
            <a:prstDash val="dot"/>
            <a:miter lim="8000"/>
            <a:headEnd len="sm" w="sm" type="none"/>
            <a:tailEnd len="sm" w="sm" type="none"/>
          </a:ln>
        </p:spPr>
      </p:cxnSp>
      <p:cxnSp>
        <p:nvCxnSpPr>
          <p:cNvPr id="6063" name="Google Shape;6063;p210"/>
          <p:cNvCxnSpPr/>
          <p:nvPr/>
        </p:nvCxnSpPr>
        <p:spPr>
          <a:xfrm>
            <a:off x="9190299" y="4924942"/>
            <a:ext cx="2731625" cy="0"/>
          </a:xfrm>
          <a:prstGeom prst="straightConnector1">
            <a:avLst/>
          </a:prstGeom>
          <a:noFill/>
          <a:ln cap="flat" cmpd="sng" w="9525">
            <a:solidFill>
              <a:schemeClr val="lt1"/>
            </a:solidFill>
            <a:prstDash val="dot"/>
            <a:miter lim="8000"/>
            <a:headEnd len="sm" w="sm" type="none"/>
            <a:tailEnd len="sm" w="sm" type="none"/>
          </a:ln>
        </p:spPr>
      </p:cxnSp>
      <p:sp>
        <p:nvSpPr>
          <p:cNvPr id="6064" name="Google Shape;6064;p210"/>
          <p:cNvSpPr txBox="1"/>
          <p:nvPr/>
        </p:nvSpPr>
        <p:spPr>
          <a:xfrm>
            <a:off x="5687825" y="1716402"/>
            <a:ext cx="1450813" cy="659428"/>
          </a:xfrm>
          <a:prstGeom prst="rect">
            <a:avLst/>
          </a:prstGeom>
          <a:solidFill>
            <a:schemeClr val="lt2"/>
          </a:solidFill>
          <a:ln cap="flat" cmpd="sng" w="9525">
            <a:solidFill>
              <a:schemeClr val="accent1"/>
            </a:solidFill>
            <a:prstDash val="solid"/>
            <a:round/>
            <a:headEnd len="sm" w="sm" type="none"/>
            <a:tailEnd len="sm" w="sm" type="none"/>
          </a:ln>
        </p:spPr>
        <p:txBody>
          <a:bodyPr anchorCtr="0" anchor="ctr" bIns="36000" lIns="72000" spcFirstLastPara="1" rIns="72000" wrap="square" tIns="72000">
            <a:normAutofit fontScale="92500"/>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XXX</a:t>
            </a:r>
            <a:endParaRPr/>
          </a:p>
          <a:p>
            <a:pPr indent="0" lvl="0" marL="0" marR="0" rtl="0" algn="l">
              <a:spcBef>
                <a:spcPts val="0"/>
              </a:spcBef>
              <a:spcAft>
                <a:spcPts val="0"/>
              </a:spcAft>
              <a:buNone/>
            </a:pPr>
            <a:r>
              <a:rPr lang="en-US" sz="1000">
                <a:solidFill>
                  <a:schemeClr val="dk1"/>
                </a:solidFill>
                <a:latin typeface="Montserrat"/>
                <a:ea typeface="Montserrat"/>
                <a:cs typeface="Montserrat"/>
                <a:sym typeface="Montserrat"/>
              </a:rPr>
              <a:t>Lorem ipsum dolor sit amet, consectetur</a:t>
            </a:r>
            <a:endParaRPr sz="1100">
              <a:solidFill>
                <a:schemeClr val="dk1"/>
              </a:solidFill>
              <a:latin typeface="Montserrat"/>
              <a:ea typeface="Montserrat"/>
              <a:cs typeface="Montserrat"/>
              <a:sym typeface="Montserrat"/>
            </a:endParaRPr>
          </a:p>
        </p:txBody>
      </p:sp>
      <p:cxnSp>
        <p:nvCxnSpPr>
          <p:cNvPr id="6065" name="Google Shape;6065;p210"/>
          <p:cNvCxnSpPr/>
          <p:nvPr/>
        </p:nvCxnSpPr>
        <p:spPr>
          <a:xfrm>
            <a:off x="6413231" y="2375830"/>
            <a:ext cx="0" cy="450552"/>
          </a:xfrm>
          <a:prstGeom prst="straightConnector1">
            <a:avLst/>
          </a:prstGeom>
          <a:gradFill>
            <a:gsLst>
              <a:gs pos="0">
                <a:srgbClr val="BFBFBF"/>
              </a:gs>
              <a:gs pos="95000">
                <a:schemeClr val="accent5"/>
              </a:gs>
              <a:gs pos="100000">
                <a:schemeClr val="accent5"/>
              </a:gs>
            </a:gsLst>
            <a:lin ang="13500000" scaled="0"/>
          </a:gradFill>
          <a:ln cap="flat" cmpd="sng" w="12700">
            <a:solidFill>
              <a:srgbClr val="8C8C8C"/>
            </a:solidFill>
            <a:prstDash val="dash"/>
            <a:miter lim="8000"/>
            <a:headEnd len="sm" w="sm" type="none"/>
            <a:tailEnd len="med" w="med" type="diamond"/>
          </a:ln>
        </p:spPr>
      </p:cxnSp>
      <p:sp>
        <p:nvSpPr>
          <p:cNvPr id="6066" name="Google Shape;6066;p21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70" name="Shape 6070"/>
        <p:cNvGrpSpPr/>
        <p:nvPr/>
      </p:nvGrpSpPr>
      <p:grpSpPr>
        <a:xfrm>
          <a:off x="0" y="0"/>
          <a:ext cx="0" cy="0"/>
          <a:chOff x="0" y="0"/>
          <a:chExt cx="0" cy="0"/>
        </a:xfrm>
      </p:grpSpPr>
      <p:sp>
        <p:nvSpPr>
          <p:cNvPr id="6071" name="Google Shape;6071;p211"/>
          <p:cNvSpPr txBox="1"/>
          <p:nvPr>
            <p:ph type="title"/>
          </p:nvPr>
        </p:nvSpPr>
        <p:spPr>
          <a:xfrm>
            <a:off x="363794" y="136526"/>
            <a:ext cx="5388824"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Stat Boxes with Line Chart</a:t>
            </a:r>
            <a:endParaRPr/>
          </a:p>
        </p:txBody>
      </p:sp>
      <p:sp>
        <p:nvSpPr>
          <p:cNvPr id="6072" name="Google Shape;6072;p211"/>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a:p>
        </p:txBody>
      </p:sp>
      <p:sp>
        <p:nvSpPr>
          <p:cNvPr id="6073" name="Google Shape;6073;p211"/>
          <p:cNvSpPr txBox="1"/>
          <p:nvPr/>
        </p:nvSpPr>
        <p:spPr>
          <a:xfrm>
            <a:off x="359704" y="1856345"/>
            <a:ext cx="5388824" cy="28090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6074" name="Google Shape;6074;p211"/>
          <p:cNvGraphicFramePr/>
          <p:nvPr/>
        </p:nvGraphicFramePr>
        <p:xfrm>
          <a:off x="6415223" y="1589328"/>
          <a:ext cx="5425177" cy="3485815"/>
        </p:xfrm>
        <a:graphic>
          <a:graphicData uri="http://schemas.openxmlformats.org/drawingml/2006/chart">
            <c:chart r:id="rId3"/>
          </a:graphicData>
        </a:graphic>
      </p:graphicFrame>
      <p:sp>
        <p:nvSpPr>
          <p:cNvPr id="6075" name="Google Shape;6075;p211"/>
          <p:cNvSpPr txBox="1"/>
          <p:nvPr/>
        </p:nvSpPr>
        <p:spPr>
          <a:xfrm>
            <a:off x="6415225" y="567732"/>
            <a:ext cx="478135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5"/>
                </a:solidFill>
                <a:latin typeface="Montserrat"/>
                <a:ea typeface="Montserrat"/>
                <a:cs typeface="Montserrat"/>
                <a:sym typeface="Montserrat"/>
              </a:rPr>
              <a:t>Lorem ipsum dolor </a:t>
            </a:r>
            <a:endParaRPr b="1" sz="1600">
              <a:solidFill>
                <a:schemeClr val="accent5"/>
              </a:solidFill>
              <a:latin typeface="Montserrat"/>
              <a:ea typeface="Montserrat"/>
              <a:cs typeface="Montserrat"/>
              <a:sym typeface="Montserrat"/>
            </a:endParaRPr>
          </a:p>
        </p:txBody>
      </p:sp>
      <p:sp>
        <p:nvSpPr>
          <p:cNvPr id="6076" name="Google Shape;6076;p211"/>
          <p:cNvSpPr txBox="1"/>
          <p:nvPr/>
        </p:nvSpPr>
        <p:spPr>
          <a:xfrm>
            <a:off x="6415224" y="972245"/>
            <a:ext cx="5425176" cy="299647"/>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a:t>
            </a:r>
            <a:endParaRPr sz="1400">
              <a:solidFill>
                <a:schemeClr val="lt1"/>
              </a:solidFill>
              <a:latin typeface="Montserrat"/>
              <a:ea typeface="Montserrat"/>
              <a:cs typeface="Montserrat"/>
              <a:sym typeface="Montserrat"/>
            </a:endParaRPr>
          </a:p>
        </p:txBody>
      </p:sp>
      <p:grpSp>
        <p:nvGrpSpPr>
          <p:cNvPr id="6077" name="Google Shape;6077;p211"/>
          <p:cNvGrpSpPr/>
          <p:nvPr/>
        </p:nvGrpSpPr>
        <p:grpSpPr>
          <a:xfrm>
            <a:off x="351600" y="2498535"/>
            <a:ext cx="5401018" cy="3369702"/>
            <a:chOff x="351600" y="2498535"/>
            <a:chExt cx="5401018" cy="3264714"/>
          </a:xfrm>
        </p:grpSpPr>
        <p:sp>
          <p:nvSpPr>
            <p:cNvPr id="6078" name="Google Shape;6078;p211"/>
            <p:cNvSpPr/>
            <p:nvPr/>
          </p:nvSpPr>
          <p:spPr>
            <a:xfrm>
              <a:off x="351600" y="2498535"/>
              <a:ext cx="2611631" cy="1550953"/>
            </a:xfrm>
            <a:prstGeom prst="rect">
              <a:avLst/>
            </a:prstGeom>
            <a:solidFill>
              <a:srgbClr val="CCE2FF"/>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3600">
                  <a:solidFill>
                    <a:schemeClr val="dk1"/>
                  </a:solidFill>
                  <a:latin typeface="Montserrat"/>
                  <a:ea typeface="Montserrat"/>
                  <a:cs typeface="Montserrat"/>
                  <a:sym typeface="Montserrat"/>
                </a:rPr>
                <a:t>XXX</a:t>
              </a:r>
              <a:endParaRPr/>
            </a:p>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a:t>
              </a:r>
              <a:endParaRPr/>
            </a:p>
          </p:txBody>
        </p:sp>
        <p:sp>
          <p:nvSpPr>
            <p:cNvPr id="6079" name="Google Shape;6079;p211"/>
            <p:cNvSpPr/>
            <p:nvPr/>
          </p:nvSpPr>
          <p:spPr>
            <a:xfrm>
              <a:off x="3140987" y="2498535"/>
              <a:ext cx="2611631" cy="1550953"/>
            </a:xfrm>
            <a:prstGeom prst="rect">
              <a:avLst/>
            </a:prstGeom>
            <a:solidFill>
              <a:srgbClr val="73EDFF"/>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3600">
                  <a:solidFill>
                    <a:schemeClr val="dk1"/>
                  </a:solidFill>
                  <a:latin typeface="Montserrat"/>
                  <a:ea typeface="Montserrat"/>
                  <a:cs typeface="Montserrat"/>
                  <a:sym typeface="Montserrat"/>
                </a:rPr>
                <a:t>XXX</a:t>
              </a:r>
              <a:endParaRPr/>
            </a:p>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a:t>
              </a:r>
              <a:endParaRPr/>
            </a:p>
          </p:txBody>
        </p:sp>
        <p:sp>
          <p:nvSpPr>
            <p:cNvPr id="6080" name="Google Shape;6080;p211"/>
            <p:cNvSpPr/>
            <p:nvPr/>
          </p:nvSpPr>
          <p:spPr>
            <a:xfrm>
              <a:off x="351600" y="4212296"/>
              <a:ext cx="2611631" cy="1550953"/>
            </a:xfrm>
            <a:prstGeom prst="rect">
              <a:avLst/>
            </a:prstGeom>
            <a:solidFill>
              <a:srgbClr val="73EDFF"/>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3600">
                  <a:solidFill>
                    <a:schemeClr val="dk1"/>
                  </a:solidFill>
                  <a:latin typeface="Montserrat"/>
                  <a:ea typeface="Montserrat"/>
                  <a:cs typeface="Montserrat"/>
                  <a:sym typeface="Montserrat"/>
                </a:rPr>
                <a:t>XXX</a:t>
              </a:r>
              <a:endParaRPr/>
            </a:p>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a:t>
              </a:r>
              <a:endParaRPr/>
            </a:p>
          </p:txBody>
        </p:sp>
        <p:sp>
          <p:nvSpPr>
            <p:cNvPr id="6081" name="Google Shape;6081;p211"/>
            <p:cNvSpPr/>
            <p:nvPr/>
          </p:nvSpPr>
          <p:spPr>
            <a:xfrm>
              <a:off x="3140987" y="4212296"/>
              <a:ext cx="2611631" cy="1550953"/>
            </a:xfrm>
            <a:prstGeom prst="rect">
              <a:avLst/>
            </a:prstGeom>
            <a:solidFill>
              <a:srgbClr val="CCE2FF"/>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3600">
                  <a:solidFill>
                    <a:schemeClr val="dk1"/>
                  </a:solidFill>
                  <a:latin typeface="Montserrat"/>
                  <a:ea typeface="Montserrat"/>
                  <a:cs typeface="Montserrat"/>
                  <a:sym typeface="Montserrat"/>
                </a:rPr>
                <a:t>XXX</a:t>
              </a:r>
              <a:endParaRPr/>
            </a:p>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a:t>
              </a:r>
              <a:endParaRPr/>
            </a:p>
          </p:txBody>
        </p:sp>
      </p:grpSp>
      <p:sp>
        <p:nvSpPr>
          <p:cNvPr id="6082" name="Google Shape;6082;p211"/>
          <p:cNvSpPr txBox="1"/>
          <p:nvPr/>
        </p:nvSpPr>
        <p:spPr>
          <a:xfrm>
            <a:off x="6415222" y="5225143"/>
            <a:ext cx="5425178" cy="1034980"/>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b="1" lang="en-US" sz="1200">
                <a:solidFill>
                  <a:srgbClr val="DCF2FA"/>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0" lvl="0" marL="0" marR="0" rtl="0" algn="ctr">
              <a:spcBef>
                <a:spcPts val="0"/>
              </a:spcBef>
              <a:spcAft>
                <a:spcPts val="0"/>
              </a:spcAft>
              <a:buNone/>
            </a:pPr>
            <a:r>
              <a:rPr lang="en-US" sz="1200">
                <a:solidFill>
                  <a:srgbClr val="DCF2FA"/>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Aliquam et lorem elementum, venenatis turpis sed, </a:t>
            </a:r>
            <a:endParaRPr sz="1200">
              <a:solidFill>
                <a:srgbClr val="DCF2FA"/>
              </a:solidFill>
              <a:latin typeface="Montserrat"/>
              <a:ea typeface="Montserrat"/>
              <a:cs typeface="Montserrat"/>
              <a:sym typeface="Montserrat"/>
            </a:endParaRPr>
          </a:p>
        </p:txBody>
      </p:sp>
      <p:sp>
        <p:nvSpPr>
          <p:cNvPr id="6083" name="Google Shape;6083;p21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87" name="Shape 6087"/>
        <p:cNvGrpSpPr/>
        <p:nvPr/>
      </p:nvGrpSpPr>
      <p:grpSpPr>
        <a:xfrm>
          <a:off x="0" y="0"/>
          <a:ext cx="0" cy="0"/>
          <a:chOff x="0" y="0"/>
          <a:chExt cx="0" cy="0"/>
        </a:xfrm>
      </p:grpSpPr>
      <p:sp>
        <p:nvSpPr>
          <p:cNvPr id="6088" name="Google Shape;6088;p212"/>
          <p:cNvSpPr txBox="1"/>
          <p:nvPr>
            <p:ph type="title"/>
          </p:nvPr>
        </p:nvSpPr>
        <p:spPr>
          <a:xfrm>
            <a:off x="363794" y="136526"/>
            <a:ext cx="5388824"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Line Chart with Stat Panel</a:t>
            </a:r>
            <a:endParaRPr/>
          </a:p>
        </p:txBody>
      </p:sp>
      <p:sp>
        <p:nvSpPr>
          <p:cNvPr id="6089" name="Google Shape;6089;p212"/>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090" name="Google Shape;6090;p212"/>
          <p:cNvSpPr txBox="1"/>
          <p:nvPr/>
        </p:nvSpPr>
        <p:spPr>
          <a:xfrm>
            <a:off x="359704" y="1875090"/>
            <a:ext cx="4557906" cy="280901"/>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6091" name="Google Shape;6091;p212"/>
          <p:cNvGraphicFramePr/>
          <p:nvPr/>
        </p:nvGraphicFramePr>
        <p:xfrm>
          <a:off x="292301" y="2319184"/>
          <a:ext cx="5531810" cy="3715802"/>
        </p:xfrm>
        <a:graphic>
          <a:graphicData uri="http://schemas.openxmlformats.org/drawingml/2006/chart">
            <c:chart r:id="rId3"/>
          </a:graphicData>
        </a:graphic>
      </p:graphicFrame>
      <p:sp>
        <p:nvSpPr>
          <p:cNvPr id="6092" name="Google Shape;6092;p212"/>
          <p:cNvSpPr txBox="1"/>
          <p:nvPr/>
        </p:nvSpPr>
        <p:spPr>
          <a:xfrm>
            <a:off x="6467462" y="2643100"/>
            <a:ext cx="1273215" cy="47637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6093" name="Google Shape;6093;p212"/>
          <p:cNvSpPr txBox="1"/>
          <p:nvPr/>
        </p:nvSpPr>
        <p:spPr>
          <a:xfrm>
            <a:off x="6467462" y="3325848"/>
            <a:ext cx="1273215" cy="47637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6094" name="Google Shape;6094;p212"/>
          <p:cNvSpPr txBox="1"/>
          <p:nvPr/>
        </p:nvSpPr>
        <p:spPr>
          <a:xfrm>
            <a:off x="6467462" y="4003613"/>
            <a:ext cx="1273215" cy="47637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6095" name="Google Shape;6095;p212"/>
          <p:cNvSpPr txBox="1"/>
          <p:nvPr/>
        </p:nvSpPr>
        <p:spPr>
          <a:xfrm>
            <a:off x="6467462" y="4681379"/>
            <a:ext cx="1273215" cy="47637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6096" name="Google Shape;6096;p212"/>
          <p:cNvSpPr txBox="1"/>
          <p:nvPr/>
        </p:nvSpPr>
        <p:spPr>
          <a:xfrm>
            <a:off x="6467462" y="5359145"/>
            <a:ext cx="1273215" cy="47637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grpSp>
        <p:nvGrpSpPr>
          <p:cNvPr id="6097" name="Google Shape;6097;p212"/>
          <p:cNvGrpSpPr/>
          <p:nvPr/>
        </p:nvGrpSpPr>
        <p:grpSpPr>
          <a:xfrm>
            <a:off x="6467462" y="3225151"/>
            <a:ext cx="5221618" cy="2033297"/>
            <a:chOff x="6467462" y="2801798"/>
            <a:chExt cx="7923680" cy="2256021"/>
          </a:xfrm>
        </p:grpSpPr>
        <p:cxnSp>
          <p:nvCxnSpPr>
            <p:cNvPr id="6098" name="Google Shape;6098;p212"/>
            <p:cNvCxnSpPr/>
            <p:nvPr/>
          </p:nvCxnSpPr>
          <p:spPr>
            <a:xfrm>
              <a:off x="6467462" y="2801798"/>
              <a:ext cx="7923680" cy="0"/>
            </a:xfrm>
            <a:prstGeom prst="straightConnector1">
              <a:avLst/>
            </a:prstGeom>
            <a:noFill/>
            <a:ln cap="flat" cmpd="sng" w="9525">
              <a:solidFill>
                <a:srgbClr val="BFBFBF"/>
              </a:solidFill>
              <a:prstDash val="solid"/>
              <a:miter lim="8000"/>
              <a:headEnd len="sm" w="sm" type="none"/>
              <a:tailEnd len="sm" w="sm" type="none"/>
            </a:ln>
          </p:spPr>
        </p:cxnSp>
        <p:cxnSp>
          <p:nvCxnSpPr>
            <p:cNvPr id="6099" name="Google Shape;6099;p212"/>
            <p:cNvCxnSpPr/>
            <p:nvPr/>
          </p:nvCxnSpPr>
          <p:spPr>
            <a:xfrm>
              <a:off x="6467462" y="3553805"/>
              <a:ext cx="7923680" cy="0"/>
            </a:xfrm>
            <a:prstGeom prst="straightConnector1">
              <a:avLst/>
            </a:prstGeom>
            <a:noFill/>
            <a:ln cap="flat" cmpd="sng" w="9525">
              <a:solidFill>
                <a:srgbClr val="BFBFBF"/>
              </a:solidFill>
              <a:prstDash val="solid"/>
              <a:miter lim="8000"/>
              <a:headEnd len="sm" w="sm" type="none"/>
              <a:tailEnd len="sm" w="sm" type="none"/>
            </a:ln>
          </p:spPr>
        </p:cxnSp>
        <p:cxnSp>
          <p:nvCxnSpPr>
            <p:cNvPr id="6100" name="Google Shape;6100;p212"/>
            <p:cNvCxnSpPr/>
            <p:nvPr/>
          </p:nvCxnSpPr>
          <p:spPr>
            <a:xfrm>
              <a:off x="6467462" y="4305812"/>
              <a:ext cx="7923680" cy="0"/>
            </a:xfrm>
            <a:prstGeom prst="straightConnector1">
              <a:avLst/>
            </a:prstGeom>
            <a:noFill/>
            <a:ln cap="flat" cmpd="sng" w="9525">
              <a:solidFill>
                <a:srgbClr val="BFBFBF"/>
              </a:solidFill>
              <a:prstDash val="solid"/>
              <a:miter lim="8000"/>
              <a:headEnd len="sm" w="sm" type="none"/>
              <a:tailEnd len="sm" w="sm" type="none"/>
            </a:ln>
          </p:spPr>
        </p:cxnSp>
        <p:cxnSp>
          <p:nvCxnSpPr>
            <p:cNvPr id="6101" name="Google Shape;6101;p212"/>
            <p:cNvCxnSpPr/>
            <p:nvPr/>
          </p:nvCxnSpPr>
          <p:spPr>
            <a:xfrm>
              <a:off x="6467462" y="5057819"/>
              <a:ext cx="7923680" cy="0"/>
            </a:xfrm>
            <a:prstGeom prst="straightConnector1">
              <a:avLst/>
            </a:prstGeom>
            <a:noFill/>
            <a:ln cap="flat" cmpd="sng" w="9525">
              <a:solidFill>
                <a:srgbClr val="BFBFBF"/>
              </a:solidFill>
              <a:prstDash val="solid"/>
              <a:miter lim="8000"/>
              <a:headEnd len="sm" w="sm" type="none"/>
              <a:tailEnd len="sm" w="sm" type="none"/>
            </a:ln>
          </p:spPr>
        </p:cxnSp>
      </p:grpSp>
      <p:sp>
        <p:nvSpPr>
          <p:cNvPr id="6102" name="Google Shape;6102;p212"/>
          <p:cNvSpPr/>
          <p:nvPr/>
        </p:nvSpPr>
        <p:spPr>
          <a:xfrm>
            <a:off x="8101880" y="2648082"/>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03" name="Google Shape;6103;p212"/>
          <p:cNvSpPr/>
          <p:nvPr/>
        </p:nvSpPr>
        <p:spPr>
          <a:xfrm>
            <a:off x="8101880" y="3325848"/>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04" name="Google Shape;6104;p212"/>
          <p:cNvSpPr/>
          <p:nvPr/>
        </p:nvSpPr>
        <p:spPr>
          <a:xfrm>
            <a:off x="8101880" y="4003613"/>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05" name="Google Shape;6105;p212"/>
          <p:cNvSpPr/>
          <p:nvPr/>
        </p:nvSpPr>
        <p:spPr>
          <a:xfrm>
            <a:off x="8101880" y="4681379"/>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06" name="Google Shape;6106;p212"/>
          <p:cNvSpPr/>
          <p:nvPr/>
        </p:nvSpPr>
        <p:spPr>
          <a:xfrm>
            <a:off x="8101880" y="5359145"/>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07" name="Google Shape;6107;p212"/>
          <p:cNvSpPr txBox="1"/>
          <p:nvPr/>
        </p:nvSpPr>
        <p:spPr>
          <a:xfrm>
            <a:off x="7965665" y="2119715"/>
            <a:ext cx="1116343" cy="398938"/>
          </a:xfrm>
          <a:prstGeom prst="rect">
            <a:avLst/>
          </a:prstGeom>
          <a:no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rgbClr val="99C5FE"/>
                </a:solidFill>
                <a:latin typeface="Montserrat"/>
                <a:ea typeface="Montserrat"/>
                <a:cs typeface="Montserrat"/>
                <a:sym typeface="Montserrat"/>
              </a:rPr>
              <a:t>Lorem </a:t>
            </a:r>
            <a:br>
              <a:rPr b="1" lang="en-US" sz="1200">
                <a:solidFill>
                  <a:srgbClr val="99C5FE"/>
                </a:solidFill>
                <a:latin typeface="Montserrat"/>
                <a:ea typeface="Montserrat"/>
                <a:cs typeface="Montserrat"/>
                <a:sym typeface="Montserrat"/>
              </a:rPr>
            </a:br>
            <a:r>
              <a:rPr b="1" lang="en-US" sz="1200">
                <a:solidFill>
                  <a:srgbClr val="99C5FE"/>
                </a:solidFill>
                <a:latin typeface="Montserrat"/>
                <a:ea typeface="Montserrat"/>
                <a:cs typeface="Montserrat"/>
                <a:sym typeface="Montserrat"/>
              </a:rPr>
              <a:t>ipsum dolor</a:t>
            </a:r>
            <a:endParaRPr b="1" sz="1200">
              <a:solidFill>
                <a:srgbClr val="99C5FE"/>
              </a:solidFill>
              <a:latin typeface="Montserrat"/>
              <a:ea typeface="Montserrat"/>
              <a:cs typeface="Montserrat"/>
              <a:sym typeface="Montserrat"/>
            </a:endParaRPr>
          </a:p>
        </p:txBody>
      </p:sp>
      <p:sp>
        <p:nvSpPr>
          <p:cNvPr id="6108" name="Google Shape;6108;p212"/>
          <p:cNvSpPr txBox="1"/>
          <p:nvPr/>
        </p:nvSpPr>
        <p:spPr>
          <a:xfrm>
            <a:off x="9269201" y="2119715"/>
            <a:ext cx="1116343" cy="398938"/>
          </a:xfrm>
          <a:prstGeom prst="rect">
            <a:avLst/>
          </a:prstGeom>
          <a:no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rgbClr val="99C5FE"/>
                </a:solidFill>
                <a:latin typeface="Montserrat"/>
                <a:ea typeface="Montserrat"/>
                <a:cs typeface="Montserrat"/>
                <a:sym typeface="Montserrat"/>
              </a:rPr>
              <a:t>Lorem </a:t>
            </a:r>
            <a:br>
              <a:rPr b="1" lang="en-US" sz="1200">
                <a:solidFill>
                  <a:srgbClr val="99C5FE"/>
                </a:solidFill>
                <a:latin typeface="Montserrat"/>
                <a:ea typeface="Montserrat"/>
                <a:cs typeface="Montserrat"/>
                <a:sym typeface="Montserrat"/>
              </a:rPr>
            </a:br>
            <a:r>
              <a:rPr b="1" lang="en-US" sz="1200">
                <a:solidFill>
                  <a:srgbClr val="99C5FE"/>
                </a:solidFill>
                <a:latin typeface="Montserrat"/>
                <a:ea typeface="Montserrat"/>
                <a:cs typeface="Montserrat"/>
                <a:sym typeface="Montserrat"/>
              </a:rPr>
              <a:t>ipsum dolor</a:t>
            </a:r>
            <a:endParaRPr b="1" sz="1200">
              <a:solidFill>
                <a:srgbClr val="99C5FE"/>
              </a:solidFill>
              <a:latin typeface="Montserrat"/>
              <a:ea typeface="Montserrat"/>
              <a:cs typeface="Montserrat"/>
              <a:sym typeface="Montserrat"/>
            </a:endParaRPr>
          </a:p>
        </p:txBody>
      </p:sp>
      <p:sp>
        <p:nvSpPr>
          <p:cNvPr id="6109" name="Google Shape;6109;p212"/>
          <p:cNvSpPr txBox="1"/>
          <p:nvPr/>
        </p:nvSpPr>
        <p:spPr>
          <a:xfrm>
            <a:off x="10572737" y="2119715"/>
            <a:ext cx="1116343" cy="398938"/>
          </a:xfrm>
          <a:prstGeom prst="rect">
            <a:avLst/>
          </a:prstGeom>
          <a:no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rgbClr val="99C5FE"/>
                </a:solidFill>
                <a:latin typeface="Montserrat"/>
                <a:ea typeface="Montserrat"/>
                <a:cs typeface="Montserrat"/>
                <a:sym typeface="Montserrat"/>
              </a:rPr>
              <a:t>Lorem </a:t>
            </a:r>
            <a:br>
              <a:rPr b="1" lang="en-US" sz="1200">
                <a:solidFill>
                  <a:srgbClr val="99C5FE"/>
                </a:solidFill>
                <a:latin typeface="Montserrat"/>
                <a:ea typeface="Montserrat"/>
                <a:cs typeface="Montserrat"/>
                <a:sym typeface="Montserrat"/>
              </a:rPr>
            </a:br>
            <a:r>
              <a:rPr b="1" lang="en-US" sz="1200">
                <a:solidFill>
                  <a:srgbClr val="99C5FE"/>
                </a:solidFill>
                <a:latin typeface="Montserrat"/>
                <a:ea typeface="Montserrat"/>
                <a:cs typeface="Montserrat"/>
                <a:sym typeface="Montserrat"/>
              </a:rPr>
              <a:t>ipsum dolor</a:t>
            </a:r>
            <a:endParaRPr b="1" sz="1200">
              <a:solidFill>
                <a:srgbClr val="99C5FE"/>
              </a:solidFill>
              <a:latin typeface="Montserrat"/>
              <a:ea typeface="Montserrat"/>
              <a:cs typeface="Montserrat"/>
              <a:sym typeface="Montserrat"/>
            </a:endParaRPr>
          </a:p>
        </p:txBody>
      </p:sp>
      <p:sp>
        <p:nvSpPr>
          <p:cNvPr id="6110" name="Google Shape;6110;p212"/>
          <p:cNvSpPr/>
          <p:nvPr/>
        </p:nvSpPr>
        <p:spPr>
          <a:xfrm>
            <a:off x="9405416" y="2648082"/>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11" name="Google Shape;6111;p212"/>
          <p:cNvSpPr/>
          <p:nvPr/>
        </p:nvSpPr>
        <p:spPr>
          <a:xfrm>
            <a:off x="9405416" y="3325848"/>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12" name="Google Shape;6112;p212"/>
          <p:cNvSpPr/>
          <p:nvPr/>
        </p:nvSpPr>
        <p:spPr>
          <a:xfrm>
            <a:off x="9405416" y="4003613"/>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13" name="Google Shape;6113;p212"/>
          <p:cNvSpPr/>
          <p:nvPr/>
        </p:nvSpPr>
        <p:spPr>
          <a:xfrm>
            <a:off x="9405416" y="4681379"/>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14" name="Google Shape;6114;p212"/>
          <p:cNvSpPr/>
          <p:nvPr/>
        </p:nvSpPr>
        <p:spPr>
          <a:xfrm>
            <a:off x="9405416" y="5359145"/>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15" name="Google Shape;6115;p212"/>
          <p:cNvSpPr/>
          <p:nvPr/>
        </p:nvSpPr>
        <p:spPr>
          <a:xfrm>
            <a:off x="10708952" y="2648082"/>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16" name="Google Shape;6116;p212"/>
          <p:cNvSpPr/>
          <p:nvPr/>
        </p:nvSpPr>
        <p:spPr>
          <a:xfrm>
            <a:off x="10708952" y="3325848"/>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17" name="Google Shape;6117;p212"/>
          <p:cNvSpPr/>
          <p:nvPr/>
        </p:nvSpPr>
        <p:spPr>
          <a:xfrm>
            <a:off x="10708952" y="4003613"/>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18" name="Google Shape;6118;p212"/>
          <p:cNvSpPr/>
          <p:nvPr/>
        </p:nvSpPr>
        <p:spPr>
          <a:xfrm>
            <a:off x="10708952" y="4681379"/>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19" name="Google Shape;6119;p212"/>
          <p:cNvSpPr/>
          <p:nvPr/>
        </p:nvSpPr>
        <p:spPr>
          <a:xfrm>
            <a:off x="10708952" y="5359145"/>
            <a:ext cx="843913" cy="476372"/>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20" name="Google Shape;6120;p212"/>
          <p:cNvSpPr txBox="1"/>
          <p:nvPr/>
        </p:nvSpPr>
        <p:spPr>
          <a:xfrm>
            <a:off x="6415225" y="1026713"/>
            <a:ext cx="478135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5"/>
                </a:solidFill>
                <a:latin typeface="Montserrat"/>
                <a:ea typeface="Montserrat"/>
                <a:cs typeface="Montserrat"/>
                <a:sym typeface="Montserrat"/>
              </a:rPr>
              <a:t>Lorem ipsum dolor </a:t>
            </a:r>
            <a:endParaRPr b="1" sz="1600">
              <a:solidFill>
                <a:schemeClr val="accent5"/>
              </a:solidFill>
              <a:latin typeface="Montserrat"/>
              <a:ea typeface="Montserrat"/>
              <a:cs typeface="Montserrat"/>
              <a:sym typeface="Montserrat"/>
            </a:endParaRPr>
          </a:p>
        </p:txBody>
      </p:sp>
      <p:sp>
        <p:nvSpPr>
          <p:cNvPr id="6121" name="Google Shape;6121;p212"/>
          <p:cNvSpPr txBox="1"/>
          <p:nvPr/>
        </p:nvSpPr>
        <p:spPr>
          <a:xfrm>
            <a:off x="6415225" y="1465793"/>
            <a:ext cx="5425176" cy="299647"/>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a:t>
            </a:r>
            <a:endParaRPr sz="1400">
              <a:solidFill>
                <a:schemeClr val="lt1"/>
              </a:solidFill>
              <a:latin typeface="Montserrat"/>
              <a:ea typeface="Montserrat"/>
              <a:cs typeface="Montserrat"/>
              <a:sym typeface="Montserrat"/>
            </a:endParaRPr>
          </a:p>
        </p:txBody>
      </p:sp>
      <p:sp>
        <p:nvSpPr>
          <p:cNvPr id="6122" name="Google Shape;6122;p21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26" name="Shape 6126"/>
        <p:cNvGrpSpPr/>
        <p:nvPr/>
      </p:nvGrpSpPr>
      <p:grpSpPr>
        <a:xfrm>
          <a:off x="0" y="0"/>
          <a:ext cx="0" cy="0"/>
          <a:chOff x="0" y="0"/>
          <a:chExt cx="0" cy="0"/>
        </a:xfrm>
      </p:grpSpPr>
      <p:graphicFrame>
        <p:nvGraphicFramePr>
          <p:cNvPr id="6127" name="Google Shape;6127;p213"/>
          <p:cNvGraphicFramePr/>
          <p:nvPr/>
        </p:nvGraphicFramePr>
        <p:xfrm>
          <a:off x="454024" y="2201631"/>
          <a:ext cx="3000000" cy="3000000"/>
        </p:xfrm>
        <a:graphic>
          <a:graphicData uri="http://schemas.openxmlformats.org/drawingml/2006/table">
            <a:tbl>
              <a:tblPr bandRow="1" firstRow="1">
                <a:noFill/>
                <a:tableStyleId>{E03F8450-C5D5-4EAF-8B33-4EFE539EC458}</a:tableStyleId>
              </a:tblPr>
              <a:tblGrid>
                <a:gridCol w="11262350"/>
              </a:tblGrid>
              <a:tr h="375950">
                <a:tc>
                  <a:txBody>
                    <a:bodyPr/>
                    <a:lstStyle/>
                    <a:p>
                      <a:pPr indent="0" lvl="0" marL="0" marR="0" rtl="0" algn="l">
                        <a:spcBef>
                          <a:spcPts val="0"/>
                        </a:spcBef>
                        <a:spcAft>
                          <a:spcPts val="0"/>
                        </a:spcAft>
                        <a:buNone/>
                      </a:pPr>
                      <a:r>
                        <a:t/>
                      </a:r>
                      <a:endParaRPr sz="1800"/>
                    </a:p>
                  </a:txBody>
                  <a:tcPr marT="45725" marB="45725" marR="91450" marL="91450">
                    <a:lnB cap="flat" cmpd="sng" w="12700">
                      <a:solidFill>
                        <a:srgbClr val="8C8C8C"/>
                      </a:solidFill>
                      <a:prstDash val="solid"/>
                      <a:round/>
                      <a:headEnd len="sm" w="sm" type="none"/>
                      <a:tailEnd len="sm" w="sm" type="none"/>
                    </a:lnB>
                  </a:tcPr>
                </a:tc>
              </a:tr>
              <a:tr h="375950">
                <a:tc>
                  <a:txBody>
                    <a:bodyPr/>
                    <a:lstStyle/>
                    <a:p>
                      <a:pPr indent="0" lvl="0" marL="0" marR="0" rtl="0" algn="l">
                        <a:spcBef>
                          <a:spcPts val="0"/>
                        </a:spcBef>
                        <a:spcAft>
                          <a:spcPts val="0"/>
                        </a:spcAft>
                        <a:buNone/>
                      </a:pPr>
                      <a:r>
                        <a:t/>
                      </a:r>
                      <a:endParaRPr sz="1800"/>
                    </a:p>
                  </a:txBody>
                  <a:tcPr marT="45725" marB="45725" marR="91450" marL="91450">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75950">
                <a:tc>
                  <a:txBody>
                    <a:bodyPr/>
                    <a:lstStyle/>
                    <a:p>
                      <a:pPr indent="0" lvl="0" marL="0" marR="0" rtl="0" algn="l">
                        <a:spcBef>
                          <a:spcPts val="0"/>
                        </a:spcBef>
                        <a:spcAft>
                          <a:spcPts val="0"/>
                        </a:spcAft>
                        <a:buNone/>
                      </a:pPr>
                      <a:r>
                        <a:t/>
                      </a:r>
                      <a:endParaRPr sz="1800"/>
                    </a:p>
                  </a:txBody>
                  <a:tcPr marT="45725" marB="45725" marR="91450" marL="91450">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75950">
                <a:tc>
                  <a:txBody>
                    <a:bodyPr/>
                    <a:lstStyle/>
                    <a:p>
                      <a:pPr indent="0" lvl="0" marL="0" marR="0" rtl="0" algn="l">
                        <a:spcBef>
                          <a:spcPts val="0"/>
                        </a:spcBef>
                        <a:spcAft>
                          <a:spcPts val="0"/>
                        </a:spcAft>
                        <a:buNone/>
                      </a:pPr>
                      <a:r>
                        <a:t/>
                      </a:r>
                      <a:endParaRPr sz="1800"/>
                    </a:p>
                  </a:txBody>
                  <a:tcPr marT="45725" marB="45725" marR="91450" marL="91450">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75950">
                <a:tc>
                  <a:txBody>
                    <a:bodyPr/>
                    <a:lstStyle/>
                    <a:p>
                      <a:pPr indent="0" lvl="0" marL="0" marR="0" rtl="0" algn="l">
                        <a:spcBef>
                          <a:spcPts val="0"/>
                        </a:spcBef>
                        <a:spcAft>
                          <a:spcPts val="0"/>
                        </a:spcAft>
                        <a:buNone/>
                      </a:pPr>
                      <a:r>
                        <a:t/>
                      </a:r>
                      <a:endParaRPr sz="1800"/>
                    </a:p>
                  </a:txBody>
                  <a:tcPr marT="45725" marB="45725" marR="91450" marL="91450">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75950">
                <a:tc>
                  <a:txBody>
                    <a:bodyPr/>
                    <a:lstStyle/>
                    <a:p>
                      <a:pPr indent="0" lvl="0" marL="0" marR="0" rtl="0" algn="l">
                        <a:spcBef>
                          <a:spcPts val="0"/>
                        </a:spcBef>
                        <a:spcAft>
                          <a:spcPts val="0"/>
                        </a:spcAft>
                        <a:buNone/>
                      </a:pPr>
                      <a:r>
                        <a:t/>
                      </a:r>
                      <a:endParaRPr sz="1800"/>
                    </a:p>
                  </a:txBody>
                  <a:tcPr marT="45725" marB="45725" marR="91450" marL="91450">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75950">
                <a:tc>
                  <a:txBody>
                    <a:bodyPr/>
                    <a:lstStyle/>
                    <a:p>
                      <a:pPr indent="0" lvl="0" marL="0" marR="0" rtl="0" algn="l">
                        <a:spcBef>
                          <a:spcPts val="0"/>
                        </a:spcBef>
                        <a:spcAft>
                          <a:spcPts val="0"/>
                        </a:spcAft>
                        <a:buNone/>
                      </a:pPr>
                      <a:r>
                        <a:t/>
                      </a:r>
                      <a:endParaRPr sz="1800"/>
                    </a:p>
                  </a:txBody>
                  <a:tcPr marT="45725" marB="45725" marR="91450" marL="91450">
                    <a:lnT cap="flat" cmpd="sng" w="12700">
                      <a:solidFill>
                        <a:srgbClr val="8C8C8C"/>
                      </a:solidFill>
                      <a:prstDash val="solid"/>
                      <a:round/>
                      <a:headEnd len="sm" w="sm" type="none"/>
                      <a:tailEnd len="sm" w="sm" type="none"/>
                    </a:lnT>
                  </a:tcPr>
                </a:tc>
              </a:tr>
            </a:tbl>
          </a:graphicData>
        </a:graphic>
      </p:graphicFrame>
      <p:sp>
        <p:nvSpPr>
          <p:cNvPr id="6128" name="Google Shape;6128;p21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Horizontal Bar Chart with Values</a:t>
            </a:r>
            <a:endParaRPr/>
          </a:p>
        </p:txBody>
      </p:sp>
      <p:grpSp>
        <p:nvGrpSpPr>
          <p:cNvPr id="6129" name="Google Shape;6129;p213"/>
          <p:cNvGrpSpPr/>
          <p:nvPr/>
        </p:nvGrpSpPr>
        <p:grpSpPr>
          <a:xfrm>
            <a:off x="363074" y="1326269"/>
            <a:ext cx="9420023" cy="301957"/>
            <a:chOff x="363795" y="1220318"/>
            <a:chExt cx="6593568" cy="370849"/>
          </a:xfrm>
        </p:grpSpPr>
        <p:sp>
          <p:nvSpPr>
            <p:cNvPr id="6130" name="Google Shape;6130;p213"/>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131" name="Google Shape;6131;p213"/>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132" name="Google Shape;6132;p213"/>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aphicFrame>
        <p:nvGraphicFramePr>
          <p:cNvPr id="6133" name="Google Shape;6133;p213"/>
          <p:cNvGraphicFramePr/>
          <p:nvPr/>
        </p:nvGraphicFramePr>
        <p:xfrm>
          <a:off x="359704" y="2065079"/>
          <a:ext cx="9423393" cy="3451142"/>
        </p:xfrm>
        <a:graphic>
          <a:graphicData uri="http://schemas.openxmlformats.org/drawingml/2006/chart">
            <c:chart r:id="rId3"/>
          </a:graphicData>
        </a:graphic>
      </p:graphicFrame>
      <p:sp>
        <p:nvSpPr>
          <p:cNvPr id="6134" name="Google Shape;6134;p213"/>
          <p:cNvSpPr txBox="1"/>
          <p:nvPr/>
        </p:nvSpPr>
        <p:spPr>
          <a:xfrm>
            <a:off x="10244737" y="1692882"/>
            <a:ext cx="1473422" cy="398938"/>
          </a:xfrm>
          <a:prstGeom prst="rect">
            <a:avLst/>
          </a:prstGeom>
          <a:no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b="1" sz="1400">
              <a:solidFill>
                <a:schemeClr val="accent4"/>
              </a:solidFill>
              <a:latin typeface="Montserrat"/>
              <a:ea typeface="Montserrat"/>
              <a:cs typeface="Montserrat"/>
              <a:sym typeface="Montserrat"/>
            </a:endParaRPr>
          </a:p>
        </p:txBody>
      </p:sp>
      <p:sp>
        <p:nvSpPr>
          <p:cNvPr id="6135" name="Google Shape;6135;p213"/>
          <p:cNvSpPr txBox="1"/>
          <p:nvPr/>
        </p:nvSpPr>
        <p:spPr>
          <a:xfrm>
            <a:off x="10194100" y="2269746"/>
            <a:ext cx="1476255" cy="237587"/>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cxnSp>
        <p:nvCxnSpPr>
          <p:cNvPr id="6136" name="Google Shape;6136;p213"/>
          <p:cNvCxnSpPr/>
          <p:nvPr/>
        </p:nvCxnSpPr>
        <p:spPr>
          <a:xfrm>
            <a:off x="10194100" y="2105271"/>
            <a:ext cx="1522278" cy="0"/>
          </a:xfrm>
          <a:prstGeom prst="straightConnector1">
            <a:avLst/>
          </a:prstGeom>
          <a:noFill/>
          <a:ln cap="flat" cmpd="sng" w="9525">
            <a:solidFill>
              <a:schemeClr val="accent1"/>
            </a:solidFill>
            <a:prstDash val="solid"/>
            <a:miter lim="8000"/>
            <a:headEnd len="sm" w="sm" type="none"/>
            <a:tailEnd len="sm" w="sm" type="none"/>
          </a:ln>
        </p:spPr>
      </p:cxnSp>
      <p:sp>
        <p:nvSpPr>
          <p:cNvPr id="6137" name="Google Shape;6137;p213"/>
          <p:cNvSpPr txBox="1"/>
          <p:nvPr/>
        </p:nvSpPr>
        <p:spPr>
          <a:xfrm>
            <a:off x="10194100" y="4532533"/>
            <a:ext cx="1476255" cy="237587"/>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38" name="Google Shape;6138;p213"/>
          <p:cNvSpPr txBox="1"/>
          <p:nvPr/>
        </p:nvSpPr>
        <p:spPr>
          <a:xfrm>
            <a:off x="10194100" y="2646877"/>
            <a:ext cx="1476255" cy="237587"/>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39" name="Google Shape;6139;p213"/>
          <p:cNvSpPr txBox="1"/>
          <p:nvPr/>
        </p:nvSpPr>
        <p:spPr>
          <a:xfrm>
            <a:off x="10194100" y="3024008"/>
            <a:ext cx="1476255" cy="237587"/>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40" name="Google Shape;6140;p213"/>
          <p:cNvSpPr txBox="1"/>
          <p:nvPr/>
        </p:nvSpPr>
        <p:spPr>
          <a:xfrm>
            <a:off x="10194100" y="3778270"/>
            <a:ext cx="1476255" cy="237587"/>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41" name="Google Shape;6141;p213"/>
          <p:cNvSpPr txBox="1"/>
          <p:nvPr/>
        </p:nvSpPr>
        <p:spPr>
          <a:xfrm>
            <a:off x="10194100" y="3401139"/>
            <a:ext cx="1476255" cy="237587"/>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42" name="Google Shape;6142;p213"/>
          <p:cNvSpPr txBox="1"/>
          <p:nvPr/>
        </p:nvSpPr>
        <p:spPr>
          <a:xfrm>
            <a:off x="10194100" y="4155401"/>
            <a:ext cx="1476255" cy="237587"/>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143" name="Google Shape;6143;p213"/>
          <p:cNvSpPr txBox="1"/>
          <p:nvPr/>
        </p:nvSpPr>
        <p:spPr>
          <a:xfrm>
            <a:off x="363794" y="5532700"/>
            <a:ext cx="11434668" cy="566506"/>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dk2"/>
                </a:solidFill>
                <a:latin typeface="Montserrat"/>
                <a:ea typeface="Montserrat"/>
                <a:cs typeface="Montserrat"/>
                <a:sym typeface="Montserrat"/>
              </a:rPr>
            </a:br>
            <a:r>
              <a:rPr b="1" lang="en-US" sz="1400">
                <a:solidFill>
                  <a:schemeClr val="dk2"/>
                </a:solidFill>
                <a:latin typeface="Montserrat"/>
                <a:ea typeface="Montserrat"/>
                <a:cs typeface="Montserrat"/>
                <a:sym typeface="Montserrat"/>
              </a:rPr>
              <a:t>sed elementum diam leo at magna. Curabitur maximus sodales massa</a:t>
            </a:r>
            <a:endParaRPr/>
          </a:p>
        </p:txBody>
      </p:sp>
      <p:sp>
        <p:nvSpPr>
          <p:cNvPr id="6144" name="Google Shape;6144;p21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48" name="Shape 6148"/>
        <p:cNvGrpSpPr/>
        <p:nvPr/>
      </p:nvGrpSpPr>
      <p:grpSpPr>
        <a:xfrm>
          <a:off x="0" y="0"/>
          <a:ext cx="0" cy="0"/>
          <a:chOff x="0" y="0"/>
          <a:chExt cx="0" cy="0"/>
        </a:xfrm>
      </p:grpSpPr>
      <p:sp>
        <p:nvSpPr>
          <p:cNvPr id="6149" name="Google Shape;6149;p21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Bubble Matrix Grid</a:t>
            </a:r>
            <a:endParaRPr/>
          </a:p>
        </p:txBody>
      </p:sp>
      <p:grpSp>
        <p:nvGrpSpPr>
          <p:cNvPr id="6150" name="Google Shape;6150;p214"/>
          <p:cNvGrpSpPr/>
          <p:nvPr/>
        </p:nvGrpSpPr>
        <p:grpSpPr>
          <a:xfrm>
            <a:off x="3310359" y="2057678"/>
            <a:ext cx="8488102" cy="3558993"/>
            <a:chOff x="2858947" y="1481559"/>
            <a:chExt cx="8727311" cy="3935393"/>
          </a:xfrm>
        </p:grpSpPr>
        <p:cxnSp>
          <p:nvCxnSpPr>
            <p:cNvPr id="6151" name="Google Shape;6151;p214"/>
            <p:cNvCxnSpPr/>
            <p:nvPr/>
          </p:nvCxnSpPr>
          <p:spPr>
            <a:xfrm>
              <a:off x="2858947" y="1481559"/>
              <a:ext cx="0" cy="3935393"/>
            </a:xfrm>
            <a:prstGeom prst="straightConnector1">
              <a:avLst/>
            </a:prstGeom>
            <a:noFill/>
            <a:ln cap="flat" cmpd="sng" w="19050">
              <a:solidFill>
                <a:srgbClr val="8C8C8C"/>
              </a:solidFill>
              <a:prstDash val="solid"/>
              <a:miter lim="8000"/>
              <a:headEnd len="sm" w="sm" type="none"/>
              <a:tailEnd len="sm" w="sm" type="none"/>
            </a:ln>
          </p:spPr>
        </p:cxnSp>
        <p:cxnSp>
          <p:nvCxnSpPr>
            <p:cNvPr id="6152" name="Google Shape;6152;p214"/>
            <p:cNvCxnSpPr/>
            <p:nvPr/>
          </p:nvCxnSpPr>
          <p:spPr>
            <a:xfrm>
              <a:off x="2870522" y="5405377"/>
              <a:ext cx="8715736" cy="0"/>
            </a:xfrm>
            <a:prstGeom prst="straightConnector1">
              <a:avLst/>
            </a:prstGeom>
            <a:noFill/>
            <a:ln cap="flat" cmpd="sng" w="19050">
              <a:solidFill>
                <a:srgbClr val="8C8C8C"/>
              </a:solidFill>
              <a:prstDash val="solid"/>
              <a:miter lim="8000"/>
              <a:headEnd len="sm" w="sm" type="none"/>
              <a:tailEnd len="sm" w="sm" type="none"/>
            </a:ln>
          </p:spPr>
        </p:cxnSp>
      </p:grpSp>
      <p:sp>
        <p:nvSpPr>
          <p:cNvPr id="6153" name="Google Shape;6153;p214"/>
          <p:cNvSpPr/>
          <p:nvPr/>
        </p:nvSpPr>
        <p:spPr>
          <a:xfrm>
            <a:off x="3878501" y="4651855"/>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54" name="Google Shape;6154;p214"/>
          <p:cNvSpPr/>
          <p:nvPr/>
        </p:nvSpPr>
        <p:spPr>
          <a:xfrm>
            <a:off x="3990268" y="3908140"/>
            <a:ext cx="528138" cy="528138"/>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55" name="Google Shape;6155;p214"/>
          <p:cNvSpPr/>
          <p:nvPr/>
        </p:nvSpPr>
        <p:spPr>
          <a:xfrm>
            <a:off x="3878501" y="2940890"/>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56" name="Google Shape;6156;p214"/>
          <p:cNvSpPr/>
          <p:nvPr/>
        </p:nvSpPr>
        <p:spPr>
          <a:xfrm>
            <a:off x="3878501" y="2085407"/>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57" name="Google Shape;6157;p214"/>
          <p:cNvSpPr/>
          <p:nvPr/>
        </p:nvSpPr>
        <p:spPr>
          <a:xfrm>
            <a:off x="5541292" y="4651855"/>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58" name="Google Shape;6158;p214"/>
          <p:cNvSpPr/>
          <p:nvPr/>
        </p:nvSpPr>
        <p:spPr>
          <a:xfrm>
            <a:off x="5541292" y="3796373"/>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59" name="Google Shape;6159;p214"/>
          <p:cNvSpPr/>
          <p:nvPr/>
        </p:nvSpPr>
        <p:spPr>
          <a:xfrm>
            <a:off x="5710933" y="3110531"/>
            <a:ext cx="412390" cy="412390"/>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60" name="Google Shape;6160;p214"/>
          <p:cNvSpPr/>
          <p:nvPr/>
        </p:nvSpPr>
        <p:spPr>
          <a:xfrm>
            <a:off x="5541292" y="2085407"/>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61" name="Google Shape;6161;p214"/>
          <p:cNvSpPr txBox="1"/>
          <p:nvPr/>
        </p:nvSpPr>
        <p:spPr>
          <a:xfrm>
            <a:off x="3551919" y="5686122"/>
            <a:ext cx="1404836" cy="412797"/>
          </a:xfrm>
          <a:prstGeom prst="rect">
            <a:avLst/>
          </a:prstGeom>
          <a:solidFill>
            <a:schemeClr val="lt2"/>
          </a:solidFill>
          <a:ln>
            <a:noFill/>
          </a:ln>
        </p:spPr>
        <p:txBody>
          <a:bodyPr anchorCtr="0" anchor="ctr" bIns="0" lIns="36000" spcFirstLastPara="1" rIns="36000" wrap="square" tIns="0">
            <a:normAutofit fontScale="92500" lnSpcReduction="20000"/>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a:t>
            </a:r>
            <a:br>
              <a:rPr b="1" lang="en-US" sz="1200">
                <a:solidFill>
                  <a:schemeClr val="dk2"/>
                </a:solidFill>
                <a:latin typeface="Montserrat"/>
                <a:ea typeface="Montserrat"/>
                <a:cs typeface="Montserrat"/>
                <a:sym typeface="Montserrat"/>
              </a:rPr>
            </a:br>
            <a:r>
              <a:rPr b="1" lang="en-US" sz="1200">
                <a:solidFill>
                  <a:schemeClr val="dk2"/>
                </a:solidFill>
                <a:latin typeface="Montserrat"/>
                <a:ea typeface="Montserrat"/>
                <a:cs typeface="Montserrat"/>
                <a:sym typeface="Montserrat"/>
              </a:rPr>
              <a:t>sit amet</a:t>
            </a:r>
            <a:endParaRPr/>
          </a:p>
        </p:txBody>
      </p:sp>
      <p:sp>
        <p:nvSpPr>
          <p:cNvPr id="6162" name="Google Shape;6162;p214"/>
          <p:cNvSpPr txBox="1"/>
          <p:nvPr/>
        </p:nvSpPr>
        <p:spPr>
          <a:xfrm>
            <a:off x="5214710" y="5686122"/>
            <a:ext cx="1404836" cy="412797"/>
          </a:xfrm>
          <a:prstGeom prst="rect">
            <a:avLst/>
          </a:prstGeom>
          <a:solidFill>
            <a:schemeClr val="lt2"/>
          </a:solidFill>
          <a:ln>
            <a:noFill/>
          </a:ln>
        </p:spPr>
        <p:txBody>
          <a:bodyPr anchorCtr="0" anchor="ctr" bIns="0" lIns="36000" spcFirstLastPara="1" rIns="36000" wrap="square" tIns="0">
            <a:normAutofit fontScale="92500" lnSpcReduction="20000"/>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a:t>
            </a:r>
            <a:br>
              <a:rPr b="1" lang="en-US" sz="1200">
                <a:solidFill>
                  <a:schemeClr val="dk2"/>
                </a:solidFill>
                <a:latin typeface="Montserrat"/>
                <a:ea typeface="Montserrat"/>
                <a:cs typeface="Montserrat"/>
                <a:sym typeface="Montserrat"/>
              </a:rPr>
            </a:br>
            <a:r>
              <a:rPr b="1" lang="en-US" sz="1200">
                <a:solidFill>
                  <a:schemeClr val="dk2"/>
                </a:solidFill>
                <a:latin typeface="Montserrat"/>
                <a:ea typeface="Montserrat"/>
                <a:cs typeface="Montserrat"/>
                <a:sym typeface="Montserrat"/>
              </a:rPr>
              <a:t>sit amet</a:t>
            </a:r>
            <a:endParaRPr/>
          </a:p>
        </p:txBody>
      </p:sp>
      <p:sp>
        <p:nvSpPr>
          <p:cNvPr id="6163" name="Google Shape;6163;p214"/>
          <p:cNvSpPr txBox="1"/>
          <p:nvPr/>
        </p:nvSpPr>
        <p:spPr>
          <a:xfrm>
            <a:off x="6877501" y="5686122"/>
            <a:ext cx="1404836" cy="412797"/>
          </a:xfrm>
          <a:prstGeom prst="rect">
            <a:avLst/>
          </a:prstGeom>
          <a:solidFill>
            <a:schemeClr val="lt2"/>
          </a:solidFill>
          <a:ln>
            <a:noFill/>
          </a:ln>
        </p:spPr>
        <p:txBody>
          <a:bodyPr anchorCtr="0" anchor="ctr" bIns="0" lIns="36000" spcFirstLastPara="1" rIns="36000" wrap="square" tIns="0">
            <a:normAutofit fontScale="92500" lnSpcReduction="20000"/>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a:t>
            </a:r>
            <a:br>
              <a:rPr b="1" lang="en-US" sz="1200">
                <a:solidFill>
                  <a:schemeClr val="dk2"/>
                </a:solidFill>
                <a:latin typeface="Montserrat"/>
                <a:ea typeface="Montserrat"/>
                <a:cs typeface="Montserrat"/>
                <a:sym typeface="Montserrat"/>
              </a:rPr>
            </a:br>
            <a:r>
              <a:rPr b="1" lang="en-US" sz="1200">
                <a:solidFill>
                  <a:schemeClr val="dk2"/>
                </a:solidFill>
                <a:latin typeface="Montserrat"/>
                <a:ea typeface="Montserrat"/>
                <a:cs typeface="Montserrat"/>
                <a:sym typeface="Montserrat"/>
              </a:rPr>
              <a:t>sit amet</a:t>
            </a:r>
            <a:endParaRPr/>
          </a:p>
        </p:txBody>
      </p:sp>
      <p:sp>
        <p:nvSpPr>
          <p:cNvPr id="6164" name="Google Shape;6164;p214"/>
          <p:cNvSpPr txBox="1"/>
          <p:nvPr/>
        </p:nvSpPr>
        <p:spPr>
          <a:xfrm>
            <a:off x="8540292" y="5686122"/>
            <a:ext cx="1404836" cy="412797"/>
          </a:xfrm>
          <a:prstGeom prst="rect">
            <a:avLst/>
          </a:prstGeom>
          <a:solidFill>
            <a:schemeClr val="lt2"/>
          </a:solidFill>
          <a:ln>
            <a:noFill/>
          </a:ln>
        </p:spPr>
        <p:txBody>
          <a:bodyPr anchorCtr="0" anchor="ctr" bIns="0" lIns="36000" spcFirstLastPara="1" rIns="36000" wrap="square" tIns="0">
            <a:normAutofit fontScale="92500" lnSpcReduction="20000"/>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a:t>
            </a:r>
            <a:br>
              <a:rPr b="1" lang="en-US" sz="1200">
                <a:solidFill>
                  <a:schemeClr val="dk2"/>
                </a:solidFill>
                <a:latin typeface="Montserrat"/>
                <a:ea typeface="Montserrat"/>
                <a:cs typeface="Montserrat"/>
                <a:sym typeface="Montserrat"/>
              </a:rPr>
            </a:br>
            <a:r>
              <a:rPr b="1" lang="en-US" sz="1200">
                <a:solidFill>
                  <a:schemeClr val="dk2"/>
                </a:solidFill>
                <a:latin typeface="Montserrat"/>
                <a:ea typeface="Montserrat"/>
                <a:cs typeface="Montserrat"/>
                <a:sym typeface="Montserrat"/>
              </a:rPr>
              <a:t>sit amet</a:t>
            </a:r>
            <a:endParaRPr/>
          </a:p>
        </p:txBody>
      </p:sp>
      <p:sp>
        <p:nvSpPr>
          <p:cNvPr id="6165" name="Google Shape;6165;p214"/>
          <p:cNvSpPr txBox="1"/>
          <p:nvPr/>
        </p:nvSpPr>
        <p:spPr>
          <a:xfrm>
            <a:off x="10203083" y="5686122"/>
            <a:ext cx="1404836" cy="412797"/>
          </a:xfrm>
          <a:prstGeom prst="rect">
            <a:avLst/>
          </a:prstGeom>
          <a:solidFill>
            <a:schemeClr val="lt2"/>
          </a:solidFill>
          <a:ln>
            <a:noFill/>
          </a:ln>
        </p:spPr>
        <p:txBody>
          <a:bodyPr anchorCtr="0" anchor="ctr" bIns="0" lIns="36000" spcFirstLastPara="1" rIns="36000" wrap="square" tIns="0">
            <a:normAutofit fontScale="92500" lnSpcReduction="20000"/>
          </a:bodyPr>
          <a:lstStyle/>
          <a:p>
            <a:pPr indent="0" lvl="0" marL="0" marR="0" rtl="0" algn="ctr">
              <a:spcBef>
                <a:spcPts val="0"/>
              </a:spcBef>
              <a:spcAft>
                <a:spcPts val="0"/>
              </a:spcAft>
              <a:buNone/>
            </a:pPr>
            <a:r>
              <a:rPr b="1" lang="en-US" sz="1200">
                <a:solidFill>
                  <a:schemeClr val="dk2"/>
                </a:solidFill>
                <a:latin typeface="Montserrat"/>
                <a:ea typeface="Montserrat"/>
                <a:cs typeface="Montserrat"/>
                <a:sym typeface="Montserrat"/>
              </a:rPr>
              <a:t>Lorem ipsum dolor</a:t>
            </a:r>
            <a:br>
              <a:rPr b="1" lang="en-US" sz="1200">
                <a:solidFill>
                  <a:schemeClr val="dk2"/>
                </a:solidFill>
                <a:latin typeface="Montserrat"/>
                <a:ea typeface="Montserrat"/>
                <a:cs typeface="Montserrat"/>
                <a:sym typeface="Montserrat"/>
              </a:rPr>
            </a:br>
            <a:r>
              <a:rPr b="1" lang="en-US" sz="1200">
                <a:solidFill>
                  <a:schemeClr val="dk2"/>
                </a:solidFill>
                <a:latin typeface="Montserrat"/>
                <a:ea typeface="Montserrat"/>
                <a:cs typeface="Montserrat"/>
                <a:sym typeface="Montserrat"/>
              </a:rPr>
              <a:t>sit amet</a:t>
            </a:r>
            <a:endParaRPr/>
          </a:p>
        </p:txBody>
      </p:sp>
      <p:sp>
        <p:nvSpPr>
          <p:cNvPr id="6166" name="Google Shape;6166;p214"/>
          <p:cNvSpPr/>
          <p:nvPr/>
        </p:nvSpPr>
        <p:spPr>
          <a:xfrm>
            <a:off x="7346926" y="4763622"/>
            <a:ext cx="528138" cy="528138"/>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67" name="Google Shape;6167;p214"/>
          <p:cNvSpPr/>
          <p:nvPr/>
        </p:nvSpPr>
        <p:spPr>
          <a:xfrm>
            <a:off x="7235159" y="3796373"/>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68" name="Google Shape;6168;p214"/>
          <p:cNvSpPr/>
          <p:nvPr/>
        </p:nvSpPr>
        <p:spPr>
          <a:xfrm>
            <a:off x="7404800" y="3110531"/>
            <a:ext cx="412390" cy="412390"/>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69" name="Google Shape;6169;p214"/>
          <p:cNvSpPr/>
          <p:nvPr/>
        </p:nvSpPr>
        <p:spPr>
          <a:xfrm>
            <a:off x="7235159" y="2085407"/>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70" name="Google Shape;6170;p214"/>
          <p:cNvSpPr/>
          <p:nvPr/>
        </p:nvSpPr>
        <p:spPr>
          <a:xfrm>
            <a:off x="8866874" y="4651855"/>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71" name="Google Shape;6171;p214"/>
          <p:cNvSpPr/>
          <p:nvPr/>
        </p:nvSpPr>
        <p:spPr>
          <a:xfrm>
            <a:off x="9036515" y="3966014"/>
            <a:ext cx="412390" cy="412390"/>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72" name="Google Shape;6172;p214"/>
          <p:cNvSpPr/>
          <p:nvPr/>
        </p:nvSpPr>
        <p:spPr>
          <a:xfrm>
            <a:off x="8978641" y="3052657"/>
            <a:ext cx="528138" cy="528138"/>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73" name="Google Shape;6173;p214"/>
          <p:cNvSpPr/>
          <p:nvPr/>
        </p:nvSpPr>
        <p:spPr>
          <a:xfrm>
            <a:off x="8866874" y="2085407"/>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74" name="Google Shape;6174;p214"/>
          <p:cNvSpPr/>
          <p:nvPr/>
        </p:nvSpPr>
        <p:spPr>
          <a:xfrm>
            <a:off x="10699306" y="4821496"/>
            <a:ext cx="412390" cy="412390"/>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75" name="Google Shape;6175;p214"/>
          <p:cNvSpPr/>
          <p:nvPr/>
        </p:nvSpPr>
        <p:spPr>
          <a:xfrm>
            <a:off x="10529665" y="3796373"/>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76" name="Google Shape;6176;p214"/>
          <p:cNvSpPr/>
          <p:nvPr/>
        </p:nvSpPr>
        <p:spPr>
          <a:xfrm>
            <a:off x="10529665" y="2940890"/>
            <a:ext cx="751672" cy="751672"/>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77" name="Google Shape;6177;p214"/>
          <p:cNvSpPr/>
          <p:nvPr/>
        </p:nvSpPr>
        <p:spPr>
          <a:xfrm>
            <a:off x="10641432" y="2197174"/>
            <a:ext cx="528138" cy="528138"/>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6178" name="Google Shape;6178;p214"/>
          <p:cNvSpPr txBox="1"/>
          <p:nvPr/>
        </p:nvSpPr>
        <p:spPr>
          <a:xfrm>
            <a:off x="1308196" y="2254845"/>
            <a:ext cx="1956114" cy="412797"/>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Lorem ipsum dolor</a:t>
            </a:r>
            <a:br>
              <a:rPr b="1" lang="en-US" sz="1400">
                <a:solidFill>
                  <a:schemeClr val="dk2"/>
                </a:solidFill>
                <a:latin typeface="Montserrat"/>
                <a:ea typeface="Montserrat"/>
                <a:cs typeface="Montserrat"/>
                <a:sym typeface="Montserrat"/>
              </a:rPr>
            </a:br>
            <a:r>
              <a:rPr b="1" lang="en-US" sz="1400">
                <a:solidFill>
                  <a:schemeClr val="dk2"/>
                </a:solidFill>
                <a:latin typeface="Montserrat"/>
                <a:ea typeface="Montserrat"/>
                <a:cs typeface="Montserrat"/>
                <a:sym typeface="Montserrat"/>
              </a:rPr>
              <a:t>sit amet</a:t>
            </a:r>
            <a:endParaRPr/>
          </a:p>
        </p:txBody>
      </p:sp>
      <p:sp>
        <p:nvSpPr>
          <p:cNvPr id="6179" name="Google Shape;6179;p214"/>
          <p:cNvSpPr txBox="1"/>
          <p:nvPr/>
        </p:nvSpPr>
        <p:spPr>
          <a:xfrm>
            <a:off x="1308196" y="3110328"/>
            <a:ext cx="1956114" cy="412797"/>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Lorem ipsum dolor</a:t>
            </a:r>
            <a:br>
              <a:rPr b="1" lang="en-US" sz="1400">
                <a:solidFill>
                  <a:schemeClr val="dk2"/>
                </a:solidFill>
                <a:latin typeface="Montserrat"/>
                <a:ea typeface="Montserrat"/>
                <a:cs typeface="Montserrat"/>
                <a:sym typeface="Montserrat"/>
              </a:rPr>
            </a:br>
            <a:r>
              <a:rPr b="1" lang="en-US" sz="1400">
                <a:solidFill>
                  <a:schemeClr val="dk2"/>
                </a:solidFill>
                <a:latin typeface="Montserrat"/>
                <a:ea typeface="Montserrat"/>
                <a:cs typeface="Montserrat"/>
                <a:sym typeface="Montserrat"/>
              </a:rPr>
              <a:t>sit amet</a:t>
            </a:r>
            <a:endParaRPr/>
          </a:p>
        </p:txBody>
      </p:sp>
      <p:sp>
        <p:nvSpPr>
          <p:cNvPr id="6180" name="Google Shape;6180;p214"/>
          <p:cNvSpPr txBox="1"/>
          <p:nvPr/>
        </p:nvSpPr>
        <p:spPr>
          <a:xfrm>
            <a:off x="1308196" y="3965811"/>
            <a:ext cx="1956114" cy="412797"/>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Lorem ipsum dolor</a:t>
            </a:r>
            <a:br>
              <a:rPr b="1" lang="en-US" sz="1400">
                <a:solidFill>
                  <a:schemeClr val="dk2"/>
                </a:solidFill>
                <a:latin typeface="Montserrat"/>
                <a:ea typeface="Montserrat"/>
                <a:cs typeface="Montserrat"/>
                <a:sym typeface="Montserrat"/>
              </a:rPr>
            </a:br>
            <a:r>
              <a:rPr b="1" lang="en-US" sz="1400">
                <a:solidFill>
                  <a:schemeClr val="dk2"/>
                </a:solidFill>
                <a:latin typeface="Montserrat"/>
                <a:ea typeface="Montserrat"/>
                <a:cs typeface="Montserrat"/>
                <a:sym typeface="Montserrat"/>
              </a:rPr>
              <a:t>sit amet</a:t>
            </a:r>
            <a:endParaRPr/>
          </a:p>
        </p:txBody>
      </p:sp>
      <p:sp>
        <p:nvSpPr>
          <p:cNvPr id="6181" name="Google Shape;6181;p214"/>
          <p:cNvSpPr txBox="1"/>
          <p:nvPr/>
        </p:nvSpPr>
        <p:spPr>
          <a:xfrm>
            <a:off x="1308196" y="4821293"/>
            <a:ext cx="1956114" cy="412797"/>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Lorem ipsum dolor</a:t>
            </a:r>
            <a:br>
              <a:rPr b="1" lang="en-US" sz="1400">
                <a:solidFill>
                  <a:schemeClr val="dk2"/>
                </a:solidFill>
                <a:latin typeface="Montserrat"/>
                <a:ea typeface="Montserrat"/>
                <a:cs typeface="Montserrat"/>
                <a:sym typeface="Montserrat"/>
              </a:rPr>
            </a:br>
            <a:r>
              <a:rPr b="1" lang="en-US" sz="1400">
                <a:solidFill>
                  <a:schemeClr val="dk2"/>
                </a:solidFill>
                <a:latin typeface="Montserrat"/>
                <a:ea typeface="Montserrat"/>
                <a:cs typeface="Montserrat"/>
                <a:sym typeface="Montserrat"/>
              </a:rPr>
              <a:t>sit amet</a:t>
            </a:r>
            <a:endParaRPr/>
          </a:p>
        </p:txBody>
      </p:sp>
      <p:pic>
        <p:nvPicPr>
          <p:cNvPr descr="Single gear with solid fill" id="6182" name="Google Shape;6182;p214"/>
          <p:cNvPicPr preferRelativeResize="0"/>
          <p:nvPr/>
        </p:nvPicPr>
        <p:blipFill rotWithShape="1">
          <a:blip r:embed="rId3">
            <a:alphaModFix/>
          </a:blip>
          <a:srcRect b="0" l="0" r="0" t="0"/>
          <a:stretch/>
        </p:blipFill>
        <p:spPr>
          <a:xfrm>
            <a:off x="721988" y="2160197"/>
            <a:ext cx="539910" cy="539910"/>
          </a:xfrm>
          <a:prstGeom prst="rect">
            <a:avLst/>
          </a:prstGeom>
          <a:noFill/>
          <a:ln>
            <a:noFill/>
          </a:ln>
        </p:spPr>
      </p:pic>
      <p:pic>
        <p:nvPicPr>
          <p:cNvPr descr="Single gear with solid fill" id="6183" name="Google Shape;6183;p214"/>
          <p:cNvPicPr preferRelativeResize="0"/>
          <p:nvPr/>
        </p:nvPicPr>
        <p:blipFill rotWithShape="1">
          <a:blip r:embed="rId3">
            <a:alphaModFix/>
          </a:blip>
          <a:srcRect b="0" l="0" r="0" t="0"/>
          <a:stretch/>
        </p:blipFill>
        <p:spPr>
          <a:xfrm>
            <a:off x="721988" y="3046771"/>
            <a:ext cx="539910" cy="539910"/>
          </a:xfrm>
          <a:prstGeom prst="rect">
            <a:avLst/>
          </a:prstGeom>
          <a:noFill/>
          <a:ln>
            <a:noFill/>
          </a:ln>
        </p:spPr>
      </p:pic>
      <p:pic>
        <p:nvPicPr>
          <p:cNvPr descr="Single gear with solid fill" id="6184" name="Google Shape;6184;p214"/>
          <p:cNvPicPr preferRelativeResize="0"/>
          <p:nvPr/>
        </p:nvPicPr>
        <p:blipFill rotWithShape="1">
          <a:blip r:embed="rId3">
            <a:alphaModFix/>
          </a:blip>
          <a:srcRect b="0" l="0" r="0" t="0"/>
          <a:stretch/>
        </p:blipFill>
        <p:spPr>
          <a:xfrm>
            <a:off x="721988" y="3902254"/>
            <a:ext cx="539910" cy="539910"/>
          </a:xfrm>
          <a:prstGeom prst="rect">
            <a:avLst/>
          </a:prstGeom>
          <a:noFill/>
          <a:ln>
            <a:noFill/>
          </a:ln>
        </p:spPr>
      </p:pic>
      <p:pic>
        <p:nvPicPr>
          <p:cNvPr descr="Single gear with solid fill" id="6185" name="Google Shape;6185;p214"/>
          <p:cNvPicPr preferRelativeResize="0"/>
          <p:nvPr/>
        </p:nvPicPr>
        <p:blipFill rotWithShape="1">
          <a:blip r:embed="rId3">
            <a:alphaModFix/>
          </a:blip>
          <a:srcRect b="0" l="0" r="0" t="0"/>
          <a:stretch/>
        </p:blipFill>
        <p:spPr>
          <a:xfrm>
            <a:off x="721988" y="4757736"/>
            <a:ext cx="539910" cy="539910"/>
          </a:xfrm>
          <a:prstGeom prst="rect">
            <a:avLst/>
          </a:prstGeom>
          <a:noFill/>
          <a:ln>
            <a:noFill/>
          </a:ln>
        </p:spPr>
      </p:pic>
      <p:grpSp>
        <p:nvGrpSpPr>
          <p:cNvPr id="6186" name="Google Shape;6186;p214"/>
          <p:cNvGrpSpPr/>
          <p:nvPr/>
        </p:nvGrpSpPr>
        <p:grpSpPr>
          <a:xfrm>
            <a:off x="363074" y="1326269"/>
            <a:ext cx="9255471" cy="301957"/>
            <a:chOff x="363795" y="1220318"/>
            <a:chExt cx="6593568" cy="370849"/>
          </a:xfrm>
        </p:grpSpPr>
        <p:sp>
          <p:nvSpPr>
            <p:cNvPr id="6187" name="Google Shape;6187;p21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188" name="Google Shape;6188;p214"/>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cxnSp>
        <p:nvCxnSpPr>
          <p:cNvPr id="6189" name="Google Shape;6189;p214"/>
          <p:cNvCxnSpPr/>
          <p:nvPr/>
        </p:nvCxnSpPr>
        <p:spPr>
          <a:xfrm>
            <a:off x="478737" y="1912773"/>
            <a:ext cx="0" cy="3703898"/>
          </a:xfrm>
          <a:prstGeom prst="straightConnector1">
            <a:avLst/>
          </a:prstGeom>
          <a:noFill/>
          <a:ln cap="flat" cmpd="sng" w="9525">
            <a:solidFill>
              <a:schemeClr val="accent1"/>
            </a:solidFill>
            <a:prstDash val="solid"/>
            <a:miter lim="8000"/>
            <a:headEnd len="med" w="med" type="diamond"/>
            <a:tailEnd len="med" w="med" type="diamond"/>
          </a:ln>
        </p:spPr>
      </p:cxnSp>
      <p:sp>
        <p:nvSpPr>
          <p:cNvPr id="6190" name="Google Shape;6190;p214"/>
          <p:cNvSpPr/>
          <p:nvPr/>
        </p:nvSpPr>
        <p:spPr>
          <a:xfrm rot="-5400000">
            <a:off x="-644460" y="3649059"/>
            <a:ext cx="2246394" cy="231326"/>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xxxxxx</a:t>
            </a:r>
            <a:endParaRPr sz="1800">
              <a:solidFill>
                <a:schemeClr val="lt1"/>
              </a:solidFill>
              <a:latin typeface="Montserrat"/>
              <a:ea typeface="Montserrat"/>
              <a:cs typeface="Montserrat"/>
              <a:sym typeface="Montserrat"/>
            </a:endParaRPr>
          </a:p>
        </p:txBody>
      </p:sp>
      <p:sp>
        <p:nvSpPr>
          <p:cNvPr id="6191" name="Google Shape;6191;p214"/>
          <p:cNvSpPr/>
          <p:nvPr/>
        </p:nvSpPr>
        <p:spPr>
          <a:xfrm>
            <a:off x="10322485" y="1415594"/>
            <a:ext cx="1456482" cy="440212"/>
          </a:xfrm>
          <a:prstGeom prst="rect">
            <a:avLst/>
          </a:prstGeom>
          <a:no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192" name="Google Shape;6192;p214"/>
          <p:cNvSpPr/>
          <p:nvPr/>
        </p:nvSpPr>
        <p:spPr>
          <a:xfrm>
            <a:off x="10416999" y="1484281"/>
            <a:ext cx="302839" cy="302839"/>
          </a:xfrm>
          <a:prstGeom prst="ellipse">
            <a:avLst/>
          </a:prstGeom>
          <a:solidFill>
            <a:srgbClr val="205A87"/>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lt1"/>
                </a:solidFill>
                <a:latin typeface="Montserrat"/>
                <a:ea typeface="Montserrat"/>
                <a:cs typeface="Montserrat"/>
                <a:sym typeface="Montserrat"/>
              </a:rPr>
              <a:t>xxx</a:t>
            </a:r>
            <a:endParaRPr/>
          </a:p>
        </p:txBody>
      </p:sp>
      <p:sp>
        <p:nvSpPr>
          <p:cNvPr id="6193" name="Google Shape;6193;p214"/>
          <p:cNvSpPr txBox="1"/>
          <p:nvPr/>
        </p:nvSpPr>
        <p:spPr>
          <a:xfrm>
            <a:off x="10799551" y="1454067"/>
            <a:ext cx="885275" cy="363266"/>
          </a:xfrm>
          <a:prstGeom prst="rect">
            <a:avLst/>
          </a:prstGeom>
          <a:noFill/>
          <a:ln>
            <a:noFill/>
          </a:ln>
        </p:spPr>
        <p:txBody>
          <a:bodyPr anchorCtr="0" anchor="ctr" bIns="0" lIns="36000" spcFirstLastPara="1" rIns="36000" wrap="square" tIns="0">
            <a:normAutofit/>
          </a:bodyPr>
          <a:lstStyle/>
          <a:p>
            <a:pPr indent="0" lvl="0" marL="0" marR="0" rtl="0" algn="l">
              <a:spcBef>
                <a:spcPts val="0"/>
              </a:spcBef>
              <a:spcAft>
                <a:spcPts val="0"/>
              </a:spcAft>
              <a:buNone/>
            </a:pPr>
            <a:r>
              <a:rPr lang="en-US" sz="1200">
                <a:solidFill>
                  <a:schemeClr val="dk2"/>
                </a:solidFill>
                <a:latin typeface="Montserrat"/>
                <a:ea typeface="Montserrat"/>
                <a:cs typeface="Montserrat"/>
                <a:sym typeface="Montserrat"/>
              </a:rPr>
              <a:t>Ut tempor</a:t>
            </a:r>
            <a:endParaRPr/>
          </a:p>
        </p:txBody>
      </p:sp>
      <p:sp>
        <p:nvSpPr>
          <p:cNvPr id="6194" name="Google Shape;6194;p21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98" name="Shape 6198"/>
        <p:cNvGrpSpPr/>
        <p:nvPr/>
      </p:nvGrpSpPr>
      <p:grpSpPr>
        <a:xfrm>
          <a:off x="0" y="0"/>
          <a:ext cx="0" cy="0"/>
          <a:chOff x="0" y="0"/>
          <a:chExt cx="0" cy="0"/>
        </a:xfrm>
      </p:grpSpPr>
      <p:sp>
        <p:nvSpPr>
          <p:cNvPr id="6199" name="Google Shape;6199;p21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Text with Mini Bar Charts</a:t>
            </a:r>
            <a:endParaRPr/>
          </a:p>
        </p:txBody>
      </p:sp>
      <p:graphicFrame>
        <p:nvGraphicFramePr>
          <p:cNvPr id="6200" name="Google Shape;6200;p215"/>
          <p:cNvGraphicFramePr/>
          <p:nvPr/>
        </p:nvGraphicFramePr>
        <p:xfrm>
          <a:off x="363794" y="1946867"/>
          <a:ext cx="3000000" cy="3000000"/>
        </p:xfrm>
        <a:graphic>
          <a:graphicData uri="http://schemas.openxmlformats.org/drawingml/2006/table">
            <a:tbl>
              <a:tblPr bandRow="1" firstRow="1">
                <a:noFill/>
                <a:tableStyleId>{E03F8450-C5D5-4EAF-8B33-4EFE539EC458}</a:tableStyleId>
              </a:tblPr>
              <a:tblGrid>
                <a:gridCol w="1555450"/>
                <a:gridCol w="4612200"/>
                <a:gridCol w="1755675"/>
                <a:gridCol w="1755675"/>
                <a:gridCol w="1755675"/>
              </a:tblGrid>
              <a:tr h="440275">
                <a:tc>
                  <a:txBody>
                    <a:bodyPr/>
                    <a:lstStyle/>
                    <a:p>
                      <a:pPr indent="0" lvl="0" marL="0" marR="0" rtl="0" algn="l">
                        <a:lnSpc>
                          <a:spcPct val="100000"/>
                        </a:lnSpc>
                        <a:spcBef>
                          <a:spcPts val="0"/>
                        </a:spcBef>
                        <a:spcAft>
                          <a:spcPts val="0"/>
                        </a:spcAft>
                        <a:buClr>
                          <a:schemeClr val="dk2"/>
                        </a:buClr>
                        <a:buSzPts val="1200"/>
                        <a:buFont typeface="Montserrat"/>
                        <a:buNone/>
                      </a:pPr>
                      <a:r>
                        <a:rPr b="1" i="0" lang="en-US" sz="1200" u="none" cap="none" strike="noStrike">
                          <a:solidFill>
                            <a:schemeClr val="dk2"/>
                          </a:solidFill>
                          <a:latin typeface="Montserrat"/>
                          <a:ea typeface="Montserrat"/>
                          <a:cs typeface="Montserrat"/>
                          <a:sym typeface="Montserrat"/>
                        </a:rPr>
                        <a:t>Lorem ipsum</a:t>
                      </a:r>
                      <a:endParaRPr b="1" i="0" sz="1200" u="none" cap="none" strike="noStrike">
                        <a:solidFill>
                          <a:schemeClr val="dk2"/>
                        </a:solidFill>
                        <a:latin typeface="Montserrat"/>
                        <a:ea typeface="Montserrat"/>
                        <a:cs typeface="Montserrat"/>
                        <a:sym typeface="Montserrat"/>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2"/>
                        </a:buClr>
                        <a:buSzPts val="1200"/>
                        <a:buFont typeface="Montserrat"/>
                        <a:buNone/>
                      </a:pPr>
                      <a:r>
                        <a:rPr b="1" i="0" lang="en-US" sz="1200" u="none" cap="none" strike="noStrike">
                          <a:solidFill>
                            <a:schemeClr val="dk2"/>
                          </a:solidFill>
                          <a:latin typeface="Montserrat"/>
                          <a:ea typeface="Montserrat"/>
                          <a:cs typeface="Montserrat"/>
                          <a:sym typeface="Montserrat"/>
                        </a:rPr>
                        <a:t>Lorem ipsum dolor </a:t>
                      </a:r>
                      <a:endParaRPr b="1" i="0" sz="1200" u="none" cap="none" strike="noStrike">
                        <a:solidFill>
                          <a:schemeClr val="dk2"/>
                        </a:solidFill>
                        <a:latin typeface="Montserrat"/>
                        <a:ea typeface="Montserrat"/>
                        <a:cs typeface="Montserrat"/>
                        <a:sym typeface="Montserrat"/>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2"/>
                        </a:buClr>
                        <a:buSzPts val="1200"/>
                        <a:buFont typeface="Montserrat"/>
                        <a:buNone/>
                      </a:pPr>
                      <a:r>
                        <a:rPr b="1" i="0" lang="en-US" sz="1200" u="none" cap="none" strike="noStrike">
                          <a:solidFill>
                            <a:schemeClr val="dk2"/>
                          </a:solidFill>
                          <a:latin typeface="Montserrat"/>
                          <a:ea typeface="Montserrat"/>
                          <a:cs typeface="Montserrat"/>
                          <a:sym typeface="Montserrat"/>
                        </a:rPr>
                        <a:t>Lorem ipsum dolor </a:t>
                      </a:r>
                      <a:endParaRPr b="1" i="0" sz="1200" u="none" cap="none" strike="noStrike">
                        <a:solidFill>
                          <a:schemeClr val="dk2"/>
                        </a:solidFill>
                        <a:latin typeface="Montserrat"/>
                        <a:ea typeface="Montserrat"/>
                        <a:cs typeface="Montserrat"/>
                        <a:sym typeface="Montserrat"/>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2"/>
                        </a:buClr>
                        <a:buSzPts val="1200"/>
                        <a:buFont typeface="Montserrat"/>
                        <a:buNone/>
                      </a:pPr>
                      <a:r>
                        <a:rPr b="1" i="0" lang="en-US" sz="1200" u="none" cap="none" strike="noStrike">
                          <a:solidFill>
                            <a:schemeClr val="dk2"/>
                          </a:solidFill>
                          <a:latin typeface="Montserrat"/>
                          <a:ea typeface="Montserrat"/>
                          <a:cs typeface="Montserrat"/>
                          <a:sym typeface="Montserrat"/>
                        </a:rPr>
                        <a:t>Lorem ipsum dolor </a:t>
                      </a:r>
                      <a:endParaRPr b="1" i="0" sz="1200" u="none" cap="none" strike="noStrike">
                        <a:solidFill>
                          <a:schemeClr val="dk2"/>
                        </a:solidFill>
                        <a:latin typeface="Montserrat"/>
                        <a:ea typeface="Montserrat"/>
                        <a:cs typeface="Montserrat"/>
                        <a:sym typeface="Montserrat"/>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2"/>
                        </a:buClr>
                        <a:buSzPts val="1200"/>
                        <a:buFont typeface="Montserrat"/>
                        <a:buNone/>
                      </a:pPr>
                      <a:r>
                        <a:rPr b="1" i="0" lang="en-US" sz="1200" u="none" cap="none" strike="noStrike">
                          <a:solidFill>
                            <a:schemeClr val="dk2"/>
                          </a:solidFill>
                          <a:latin typeface="Montserrat"/>
                          <a:ea typeface="Montserrat"/>
                          <a:cs typeface="Montserrat"/>
                          <a:sym typeface="Montserrat"/>
                        </a:rPr>
                        <a:t>Lorem ipsum dolor </a:t>
                      </a:r>
                      <a:endParaRPr b="1" i="0" sz="1200" u="none" cap="none" strike="noStrike">
                        <a:solidFill>
                          <a:schemeClr val="dk2"/>
                        </a:solidFill>
                        <a:latin typeface="Montserrat"/>
                        <a:ea typeface="Montserrat"/>
                        <a:cs typeface="Montserrat"/>
                        <a:sym typeface="Montserrat"/>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r>
              <a:tr h="568700">
                <a:tc>
                  <a:txBody>
                    <a:bodyPr/>
                    <a:lstStyle/>
                    <a:p>
                      <a:pPr indent="0" lvl="0" marL="0" marR="0" rtl="0" algn="l">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100">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BFBFBF"/>
                      </a:solidFill>
                      <a:prstDash val="solid"/>
                      <a:round/>
                      <a:headEnd len="sm" w="sm" type="none"/>
                      <a:tailEnd len="sm" w="sm" type="none"/>
                    </a:lnB>
                  </a:tcPr>
                </a:tc>
              </a:tr>
              <a:tr h="568700">
                <a:tc>
                  <a:txBody>
                    <a:bodyPr/>
                    <a:lstStyle/>
                    <a:p>
                      <a:pPr indent="0" lvl="0" marL="0" marR="0" rtl="0" algn="l">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rPr b="0" i="0" lang="en-US" sz="900" u="none" cap="none" strike="noStrike">
                          <a:solidFill>
                            <a:srgbClr val="1A1A1A"/>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100">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568700">
                <a:tc>
                  <a:txBody>
                    <a:bodyPr/>
                    <a:lstStyle/>
                    <a:p>
                      <a:pPr indent="0" lvl="0" marL="0" marR="0" rtl="0" algn="l">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b="0" i="0" sz="1100" u="none" cap="none" strike="noStrike">
                        <a:solidFill>
                          <a:srgbClr val="1A1A1A"/>
                        </a:solidFill>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568700">
                <a:tc>
                  <a:txBody>
                    <a:bodyPr/>
                    <a:lstStyle/>
                    <a:p>
                      <a:pPr indent="0" lvl="0" marL="0" marR="0" rtl="0" algn="l">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b="0" i="0" sz="1100" u="none" cap="none" strike="noStrike">
                        <a:solidFill>
                          <a:srgbClr val="1A1A1A"/>
                        </a:solidFill>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568700">
                <a:tc>
                  <a:txBody>
                    <a:bodyPr/>
                    <a:lstStyle/>
                    <a:p>
                      <a:pPr indent="0" lvl="0" marL="0" marR="0" rtl="0" algn="l">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b="0" i="0" sz="1100" u="none" cap="none" strike="noStrike">
                        <a:solidFill>
                          <a:srgbClr val="1A1A1A"/>
                        </a:solidFill>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568700">
                <a:tc>
                  <a:txBody>
                    <a:bodyPr/>
                    <a:lstStyle/>
                    <a:p>
                      <a:pPr indent="0" lvl="0" marL="0" marR="0" rtl="0" algn="l">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1A1A1A"/>
                        </a:buClr>
                        <a:buSzPts val="900"/>
                        <a:buFont typeface="Montserrat"/>
                        <a:buNone/>
                      </a:pPr>
                      <a:r>
                        <a:rPr b="0" i="0" lang="en-US" sz="900" u="none" cap="none" strike="noStrike">
                          <a:solidFill>
                            <a:srgbClr val="1A1A1A"/>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b="0" i="0" sz="1100" u="none" cap="none" strike="noStrike">
                        <a:solidFill>
                          <a:srgbClr val="1A1A1A"/>
                        </a:solidFill>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6201" name="Google Shape;6201;p215"/>
          <p:cNvGraphicFramePr/>
          <p:nvPr/>
        </p:nvGraphicFramePr>
        <p:xfrm>
          <a:off x="6605595" y="2368305"/>
          <a:ext cx="1577707" cy="578734"/>
        </p:xfrm>
        <a:graphic>
          <a:graphicData uri="http://schemas.openxmlformats.org/drawingml/2006/chart">
            <c:chart r:id="rId3"/>
          </a:graphicData>
        </a:graphic>
      </p:graphicFrame>
      <p:graphicFrame>
        <p:nvGraphicFramePr>
          <p:cNvPr id="6202" name="Google Shape;6202;p215"/>
          <p:cNvGraphicFramePr/>
          <p:nvPr/>
        </p:nvGraphicFramePr>
        <p:xfrm>
          <a:off x="8369695" y="2368305"/>
          <a:ext cx="1577707" cy="578734"/>
        </p:xfrm>
        <a:graphic>
          <a:graphicData uri="http://schemas.openxmlformats.org/drawingml/2006/chart">
            <c:chart r:id="rId4"/>
          </a:graphicData>
        </a:graphic>
      </p:graphicFrame>
      <p:graphicFrame>
        <p:nvGraphicFramePr>
          <p:cNvPr id="6203" name="Google Shape;6203;p215"/>
          <p:cNvGraphicFramePr/>
          <p:nvPr/>
        </p:nvGraphicFramePr>
        <p:xfrm>
          <a:off x="10133794" y="2368305"/>
          <a:ext cx="1577707" cy="578734"/>
        </p:xfrm>
        <a:graphic>
          <a:graphicData uri="http://schemas.openxmlformats.org/drawingml/2006/chart">
            <c:chart r:id="rId5"/>
          </a:graphicData>
        </a:graphic>
      </p:graphicFrame>
      <p:graphicFrame>
        <p:nvGraphicFramePr>
          <p:cNvPr id="6204" name="Google Shape;6204;p215"/>
          <p:cNvGraphicFramePr/>
          <p:nvPr/>
        </p:nvGraphicFramePr>
        <p:xfrm>
          <a:off x="6605595" y="2938770"/>
          <a:ext cx="1577707" cy="578734"/>
        </p:xfrm>
        <a:graphic>
          <a:graphicData uri="http://schemas.openxmlformats.org/drawingml/2006/chart">
            <c:chart r:id="rId6"/>
          </a:graphicData>
        </a:graphic>
      </p:graphicFrame>
      <p:graphicFrame>
        <p:nvGraphicFramePr>
          <p:cNvPr id="6205" name="Google Shape;6205;p215"/>
          <p:cNvGraphicFramePr/>
          <p:nvPr/>
        </p:nvGraphicFramePr>
        <p:xfrm>
          <a:off x="8369695" y="2938770"/>
          <a:ext cx="1577707" cy="578734"/>
        </p:xfrm>
        <a:graphic>
          <a:graphicData uri="http://schemas.openxmlformats.org/drawingml/2006/chart">
            <c:chart r:id="rId7"/>
          </a:graphicData>
        </a:graphic>
      </p:graphicFrame>
      <p:graphicFrame>
        <p:nvGraphicFramePr>
          <p:cNvPr id="6206" name="Google Shape;6206;p215"/>
          <p:cNvGraphicFramePr/>
          <p:nvPr/>
        </p:nvGraphicFramePr>
        <p:xfrm>
          <a:off x="10133794" y="2938770"/>
          <a:ext cx="1577707" cy="578734"/>
        </p:xfrm>
        <a:graphic>
          <a:graphicData uri="http://schemas.openxmlformats.org/drawingml/2006/chart">
            <c:chart r:id="rId8"/>
          </a:graphicData>
        </a:graphic>
      </p:graphicFrame>
      <p:graphicFrame>
        <p:nvGraphicFramePr>
          <p:cNvPr id="6207" name="Google Shape;6207;p215"/>
          <p:cNvGraphicFramePr/>
          <p:nvPr/>
        </p:nvGraphicFramePr>
        <p:xfrm>
          <a:off x="6605595" y="3509235"/>
          <a:ext cx="1577707" cy="578734"/>
        </p:xfrm>
        <a:graphic>
          <a:graphicData uri="http://schemas.openxmlformats.org/drawingml/2006/chart">
            <c:chart r:id="rId9"/>
          </a:graphicData>
        </a:graphic>
      </p:graphicFrame>
      <p:graphicFrame>
        <p:nvGraphicFramePr>
          <p:cNvPr id="6208" name="Google Shape;6208;p215"/>
          <p:cNvGraphicFramePr/>
          <p:nvPr/>
        </p:nvGraphicFramePr>
        <p:xfrm>
          <a:off x="8369695" y="3509235"/>
          <a:ext cx="1577707" cy="578734"/>
        </p:xfrm>
        <a:graphic>
          <a:graphicData uri="http://schemas.openxmlformats.org/drawingml/2006/chart">
            <c:chart r:id="rId10"/>
          </a:graphicData>
        </a:graphic>
      </p:graphicFrame>
      <p:graphicFrame>
        <p:nvGraphicFramePr>
          <p:cNvPr id="6209" name="Google Shape;6209;p215"/>
          <p:cNvGraphicFramePr/>
          <p:nvPr/>
        </p:nvGraphicFramePr>
        <p:xfrm>
          <a:off x="10133794" y="3509235"/>
          <a:ext cx="1577707" cy="578734"/>
        </p:xfrm>
        <a:graphic>
          <a:graphicData uri="http://schemas.openxmlformats.org/drawingml/2006/chart">
            <c:chart r:id="rId11"/>
          </a:graphicData>
        </a:graphic>
      </p:graphicFrame>
      <p:graphicFrame>
        <p:nvGraphicFramePr>
          <p:cNvPr id="6210" name="Google Shape;6210;p215"/>
          <p:cNvGraphicFramePr/>
          <p:nvPr/>
        </p:nvGraphicFramePr>
        <p:xfrm>
          <a:off x="6605595" y="4079700"/>
          <a:ext cx="1577707" cy="578734"/>
        </p:xfrm>
        <a:graphic>
          <a:graphicData uri="http://schemas.openxmlformats.org/drawingml/2006/chart">
            <c:chart r:id="rId12"/>
          </a:graphicData>
        </a:graphic>
      </p:graphicFrame>
      <p:graphicFrame>
        <p:nvGraphicFramePr>
          <p:cNvPr id="6211" name="Google Shape;6211;p215"/>
          <p:cNvGraphicFramePr/>
          <p:nvPr/>
        </p:nvGraphicFramePr>
        <p:xfrm>
          <a:off x="8369695" y="4079700"/>
          <a:ext cx="1577707" cy="578734"/>
        </p:xfrm>
        <a:graphic>
          <a:graphicData uri="http://schemas.openxmlformats.org/drawingml/2006/chart">
            <c:chart r:id="rId13"/>
          </a:graphicData>
        </a:graphic>
      </p:graphicFrame>
      <p:graphicFrame>
        <p:nvGraphicFramePr>
          <p:cNvPr id="6212" name="Google Shape;6212;p215"/>
          <p:cNvGraphicFramePr/>
          <p:nvPr/>
        </p:nvGraphicFramePr>
        <p:xfrm>
          <a:off x="10133794" y="4079700"/>
          <a:ext cx="1577707" cy="578734"/>
        </p:xfrm>
        <a:graphic>
          <a:graphicData uri="http://schemas.openxmlformats.org/drawingml/2006/chart">
            <c:chart r:id="rId14"/>
          </a:graphicData>
        </a:graphic>
      </p:graphicFrame>
      <p:graphicFrame>
        <p:nvGraphicFramePr>
          <p:cNvPr id="6213" name="Google Shape;6213;p215"/>
          <p:cNvGraphicFramePr/>
          <p:nvPr/>
        </p:nvGraphicFramePr>
        <p:xfrm>
          <a:off x="6605595" y="4650165"/>
          <a:ext cx="1577707" cy="578734"/>
        </p:xfrm>
        <a:graphic>
          <a:graphicData uri="http://schemas.openxmlformats.org/drawingml/2006/chart">
            <c:chart r:id="rId15"/>
          </a:graphicData>
        </a:graphic>
      </p:graphicFrame>
      <p:graphicFrame>
        <p:nvGraphicFramePr>
          <p:cNvPr id="6214" name="Google Shape;6214;p215"/>
          <p:cNvGraphicFramePr/>
          <p:nvPr/>
        </p:nvGraphicFramePr>
        <p:xfrm>
          <a:off x="8369695" y="4650165"/>
          <a:ext cx="1577707" cy="578734"/>
        </p:xfrm>
        <a:graphic>
          <a:graphicData uri="http://schemas.openxmlformats.org/drawingml/2006/chart">
            <c:chart r:id="rId16"/>
          </a:graphicData>
        </a:graphic>
      </p:graphicFrame>
      <p:graphicFrame>
        <p:nvGraphicFramePr>
          <p:cNvPr id="6215" name="Google Shape;6215;p215"/>
          <p:cNvGraphicFramePr/>
          <p:nvPr/>
        </p:nvGraphicFramePr>
        <p:xfrm>
          <a:off x="10133794" y="4650165"/>
          <a:ext cx="1577707" cy="578734"/>
        </p:xfrm>
        <a:graphic>
          <a:graphicData uri="http://schemas.openxmlformats.org/drawingml/2006/chart">
            <c:chart r:id="rId17"/>
          </a:graphicData>
        </a:graphic>
      </p:graphicFrame>
      <p:graphicFrame>
        <p:nvGraphicFramePr>
          <p:cNvPr id="6216" name="Google Shape;6216;p215"/>
          <p:cNvGraphicFramePr/>
          <p:nvPr/>
        </p:nvGraphicFramePr>
        <p:xfrm>
          <a:off x="6605595" y="5220630"/>
          <a:ext cx="1577707" cy="578734"/>
        </p:xfrm>
        <a:graphic>
          <a:graphicData uri="http://schemas.openxmlformats.org/drawingml/2006/chart">
            <c:chart r:id="rId18"/>
          </a:graphicData>
        </a:graphic>
      </p:graphicFrame>
      <p:graphicFrame>
        <p:nvGraphicFramePr>
          <p:cNvPr id="6217" name="Google Shape;6217;p215"/>
          <p:cNvGraphicFramePr/>
          <p:nvPr/>
        </p:nvGraphicFramePr>
        <p:xfrm>
          <a:off x="8369695" y="5220630"/>
          <a:ext cx="1577707" cy="578734"/>
        </p:xfrm>
        <a:graphic>
          <a:graphicData uri="http://schemas.openxmlformats.org/drawingml/2006/chart">
            <c:chart r:id="rId19"/>
          </a:graphicData>
        </a:graphic>
      </p:graphicFrame>
      <p:graphicFrame>
        <p:nvGraphicFramePr>
          <p:cNvPr id="6218" name="Google Shape;6218;p215"/>
          <p:cNvGraphicFramePr/>
          <p:nvPr/>
        </p:nvGraphicFramePr>
        <p:xfrm>
          <a:off x="10133794" y="5220630"/>
          <a:ext cx="1577707" cy="578734"/>
        </p:xfrm>
        <a:graphic>
          <a:graphicData uri="http://schemas.openxmlformats.org/drawingml/2006/chart">
            <c:chart r:id="rId20"/>
          </a:graphicData>
        </a:graphic>
      </p:graphicFrame>
      <p:grpSp>
        <p:nvGrpSpPr>
          <p:cNvPr id="6219" name="Google Shape;6219;p215"/>
          <p:cNvGrpSpPr/>
          <p:nvPr/>
        </p:nvGrpSpPr>
        <p:grpSpPr>
          <a:xfrm>
            <a:off x="359704" y="1214509"/>
            <a:ext cx="11434668" cy="754150"/>
            <a:chOff x="359704" y="1326269"/>
            <a:chExt cx="9423393" cy="754150"/>
          </a:xfrm>
        </p:grpSpPr>
        <p:grpSp>
          <p:nvGrpSpPr>
            <p:cNvPr id="6220" name="Google Shape;6220;p215"/>
            <p:cNvGrpSpPr/>
            <p:nvPr/>
          </p:nvGrpSpPr>
          <p:grpSpPr>
            <a:xfrm>
              <a:off x="363074" y="1326269"/>
              <a:ext cx="9420023" cy="301957"/>
              <a:chOff x="363795" y="1220318"/>
              <a:chExt cx="6593568" cy="370849"/>
            </a:xfrm>
          </p:grpSpPr>
          <p:sp>
            <p:nvSpPr>
              <p:cNvPr id="6221" name="Google Shape;6221;p215"/>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222" name="Google Shape;6222;p215"/>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223" name="Google Shape;6223;p215"/>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grpSp>
        <p:nvGrpSpPr>
          <p:cNvPr id="6224" name="Google Shape;6224;p215"/>
          <p:cNvGrpSpPr/>
          <p:nvPr/>
        </p:nvGrpSpPr>
        <p:grpSpPr>
          <a:xfrm>
            <a:off x="7660638" y="5936400"/>
            <a:ext cx="2891959" cy="181633"/>
            <a:chOff x="7660638" y="5936400"/>
            <a:chExt cx="2891959" cy="181633"/>
          </a:xfrm>
        </p:grpSpPr>
        <p:grpSp>
          <p:nvGrpSpPr>
            <p:cNvPr id="6225" name="Google Shape;6225;p215"/>
            <p:cNvGrpSpPr/>
            <p:nvPr/>
          </p:nvGrpSpPr>
          <p:grpSpPr>
            <a:xfrm>
              <a:off x="7660638" y="5936400"/>
              <a:ext cx="837607" cy="181633"/>
              <a:chOff x="7408757" y="5993413"/>
              <a:chExt cx="837607" cy="181633"/>
            </a:xfrm>
          </p:grpSpPr>
          <p:sp>
            <p:nvSpPr>
              <p:cNvPr id="6226" name="Google Shape;6226;p215"/>
              <p:cNvSpPr/>
              <p:nvPr/>
            </p:nvSpPr>
            <p:spPr>
              <a:xfrm>
                <a:off x="7408757" y="6002434"/>
                <a:ext cx="163590" cy="163590"/>
              </a:xfrm>
              <a:prstGeom prst="rect">
                <a:avLst/>
              </a:prstGeom>
              <a:solidFill>
                <a:srgbClr val="0B1E2D"/>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50">
                  <a:solidFill>
                    <a:schemeClr val="lt1"/>
                  </a:solidFill>
                  <a:latin typeface="Montserrat"/>
                  <a:ea typeface="Montserrat"/>
                  <a:cs typeface="Montserrat"/>
                  <a:sym typeface="Montserrat"/>
                </a:endParaRPr>
              </a:p>
            </p:txBody>
          </p:sp>
          <p:sp>
            <p:nvSpPr>
              <p:cNvPr id="6227" name="Google Shape;6227;p215"/>
              <p:cNvSpPr txBox="1"/>
              <p:nvPr/>
            </p:nvSpPr>
            <p:spPr>
              <a:xfrm>
                <a:off x="7572347" y="5993413"/>
                <a:ext cx="674017" cy="181633"/>
              </a:xfrm>
              <a:prstGeom prst="rect">
                <a:avLst/>
              </a:prstGeom>
              <a:noFill/>
              <a:ln>
                <a:noFill/>
              </a:ln>
            </p:spPr>
            <p:txBody>
              <a:bodyPr anchorCtr="0" anchor="ctr" bIns="0" lIns="36000" spcFirstLastPara="1" rIns="36000" wrap="square" tIns="0">
                <a:normAutofit fontScale="92500"/>
              </a:bodyPr>
              <a:lstStyle/>
              <a:p>
                <a:pPr indent="0" lvl="0" marL="0" marR="0" rtl="0" algn="l">
                  <a:spcBef>
                    <a:spcPts val="0"/>
                  </a:spcBef>
                  <a:spcAft>
                    <a:spcPts val="0"/>
                  </a:spcAft>
                  <a:buNone/>
                </a:pPr>
                <a:r>
                  <a:rPr lang="en-US" sz="1200">
                    <a:solidFill>
                      <a:schemeClr val="dk2"/>
                    </a:solidFill>
                    <a:latin typeface="Montserrat"/>
                    <a:ea typeface="Montserrat"/>
                    <a:cs typeface="Montserrat"/>
                    <a:sym typeface="Montserrat"/>
                  </a:rPr>
                  <a:t>Series A</a:t>
                </a:r>
                <a:endParaRPr/>
              </a:p>
            </p:txBody>
          </p:sp>
        </p:grpSp>
        <p:grpSp>
          <p:nvGrpSpPr>
            <p:cNvPr id="6228" name="Google Shape;6228;p215"/>
            <p:cNvGrpSpPr/>
            <p:nvPr/>
          </p:nvGrpSpPr>
          <p:grpSpPr>
            <a:xfrm>
              <a:off x="8687814" y="5936400"/>
              <a:ext cx="837607" cy="181633"/>
              <a:chOff x="8512133" y="5993413"/>
              <a:chExt cx="837607" cy="181633"/>
            </a:xfrm>
          </p:grpSpPr>
          <p:sp>
            <p:nvSpPr>
              <p:cNvPr id="6229" name="Google Shape;6229;p215"/>
              <p:cNvSpPr/>
              <p:nvPr/>
            </p:nvSpPr>
            <p:spPr>
              <a:xfrm>
                <a:off x="8512133" y="6002434"/>
                <a:ext cx="163590" cy="163590"/>
              </a:xfrm>
              <a:prstGeom prst="rect">
                <a:avLst/>
              </a:prstGeom>
              <a:solidFill>
                <a:srgbClr val="0070FF"/>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50">
                  <a:solidFill>
                    <a:schemeClr val="lt1"/>
                  </a:solidFill>
                  <a:latin typeface="Montserrat"/>
                  <a:ea typeface="Montserrat"/>
                  <a:cs typeface="Montserrat"/>
                  <a:sym typeface="Montserrat"/>
                </a:endParaRPr>
              </a:p>
            </p:txBody>
          </p:sp>
          <p:sp>
            <p:nvSpPr>
              <p:cNvPr id="6230" name="Google Shape;6230;p215"/>
              <p:cNvSpPr txBox="1"/>
              <p:nvPr/>
            </p:nvSpPr>
            <p:spPr>
              <a:xfrm>
                <a:off x="8675723" y="5993413"/>
                <a:ext cx="674017" cy="181633"/>
              </a:xfrm>
              <a:prstGeom prst="rect">
                <a:avLst/>
              </a:prstGeom>
              <a:noFill/>
              <a:ln>
                <a:noFill/>
              </a:ln>
            </p:spPr>
            <p:txBody>
              <a:bodyPr anchorCtr="0" anchor="ctr" bIns="0" lIns="36000" spcFirstLastPara="1" rIns="36000" wrap="square" tIns="0">
                <a:normAutofit fontScale="92500"/>
              </a:bodyPr>
              <a:lstStyle/>
              <a:p>
                <a:pPr indent="0" lvl="0" marL="0" marR="0" rtl="0" algn="l">
                  <a:spcBef>
                    <a:spcPts val="0"/>
                  </a:spcBef>
                  <a:spcAft>
                    <a:spcPts val="0"/>
                  </a:spcAft>
                  <a:buNone/>
                </a:pPr>
                <a:r>
                  <a:rPr lang="en-US" sz="1200">
                    <a:solidFill>
                      <a:schemeClr val="dk2"/>
                    </a:solidFill>
                    <a:latin typeface="Montserrat"/>
                    <a:ea typeface="Montserrat"/>
                    <a:cs typeface="Montserrat"/>
                    <a:sym typeface="Montserrat"/>
                  </a:rPr>
                  <a:t>Series B</a:t>
                </a:r>
                <a:endParaRPr/>
              </a:p>
            </p:txBody>
          </p:sp>
        </p:grpSp>
        <p:grpSp>
          <p:nvGrpSpPr>
            <p:cNvPr id="6231" name="Google Shape;6231;p215"/>
            <p:cNvGrpSpPr/>
            <p:nvPr/>
          </p:nvGrpSpPr>
          <p:grpSpPr>
            <a:xfrm>
              <a:off x="9714990" y="5936400"/>
              <a:ext cx="837607" cy="181633"/>
              <a:chOff x="9463109" y="5993413"/>
              <a:chExt cx="837607" cy="181633"/>
            </a:xfrm>
          </p:grpSpPr>
          <p:sp>
            <p:nvSpPr>
              <p:cNvPr id="6232" name="Google Shape;6232;p215"/>
              <p:cNvSpPr/>
              <p:nvPr/>
            </p:nvSpPr>
            <p:spPr>
              <a:xfrm>
                <a:off x="9463109" y="6002434"/>
                <a:ext cx="163590" cy="163590"/>
              </a:xfrm>
              <a:prstGeom prst="rect">
                <a:avLst/>
              </a:prstGeom>
              <a:solidFill>
                <a:srgbClr val="00A6ED"/>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50">
                  <a:solidFill>
                    <a:schemeClr val="lt1"/>
                  </a:solidFill>
                  <a:latin typeface="Montserrat"/>
                  <a:ea typeface="Montserrat"/>
                  <a:cs typeface="Montserrat"/>
                  <a:sym typeface="Montserrat"/>
                </a:endParaRPr>
              </a:p>
            </p:txBody>
          </p:sp>
          <p:sp>
            <p:nvSpPr>
              <p:cNvPr id="6233" name="Google Shape;6233;p215"/>
              <p:cNvSpPr txBox="1"/>
              <p:nvPr/>
            </p:nvSpPr>
            <p:spPr>
              <a:xfrm>
                <a:off x="9626699" y="5993413"/>
                <a:ext cx="674017" cy="181633"/>
              </a:xfrm>
              <a:prstGeom prst="rect">
                <a:avLst/>
              </a:prstGeom>
              <a:noFill/>
              <a:ln>
                <a:noFill/>
              </a:ln>
            </p:spPr>
            <p:txBody>
              <a:bodyPr anchorCtr="0" anchor="ctr" bIns="0" lIns="36000" spcFirstLastPara="1" rIns="36000" wrap="square" tIns="0">
                <a:normAutofit fontScale="92500"/>
              </a:bodyPr>
              <a:lstStyle/>
              <a:p>
                <a:pPr indent="0" lvl="0" marL="0" marR="0" rtl="0" algn="l">
                  <a:spcBef>
                    <a:spcPts val="0"/>
                  </a:spcBef>
                  <a:spcAft>
                    <a:spcPts val="0"/>
                  </a:spcAft>
                  <a:buNone/>
                </a:pPr>
                <a:r>
                  <a:rPr lang="en-US" sz="1200">
                    <a:solidFill>
                      <a:schemeClr val="dk2"/>
                    </a:solidFill>
                    <a:latin typeface="Montserrat"/>
                    <a:ea typeface="Montserrat"/>
                    <a:cs typeface="Montserrat"/>
                    <a:sym typeface="Montserrat"/>
                  </a:rPr>
                  <a:t>Series C</a:t>
                </a:r>
                <a:endParaRPr/>
              </a:p>
            </p:txBody>
          </p:sp>
        </p:grpSp>
      </p:grpSp>
      <p:sp>
        <p:nvSpPr>
          <p:cNvPr id="6234" name="Google Shape;6234;p21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38" name="Shape 6238"/>
        <p:cNvGrpSpPr/>
        <p:nvPr/>
      </p:nvGrpSpPr>
      <p:grpSpPr>
        <a:xfrm>
          <a:off x="0" y="0"/>
          <a:ext cx="0" cy="0"/>
          <a:chOff x="0" y="0"/>
          <a:chExt cx="0" cy="0"/>
        </a:xfrm>
      </p:grpSpPr>
      <p:sp>
        <p:nvSpPr>
          <p:cNvPr id="6239" name="Google Shape;6239;p216"/>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Two Column Chart Slide</a:t>
            </a:r>
            <a:endParaRPr/>
          </a:p>
        </p:txBody>
      </p:sp>
    </p:spTree>
  </p:cSld>
  <p:clrMapOvr>
    <a:masterClrMapping/>
  </p:clrMapOvr>
</p:sld>
</file>

<file path=ppt/slides/slide2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43" name="Shape 6243"/>
        <p:cNvGrpSpPr/>
        <p:nvPr/>
      </p:nvGrpSpPr>
      <p:grpSpPr>
        <a:xfrm>
          <a:off x="0" y="0"/>
          <a:ext cx="0" cy="0"/>
          <a:chOff x="0" y="0"/>
          <a:chExt cx="0" cy="0"/>
        </a:xfrm>
      </p:grpSpPr>
      <p:sp>
        <p:nvSpPr>
          <p:cNvPr id="6244" name="Google Shape;6244;p21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Two-Chart Comparison (Bar &amp; Line)</a:t>
            </a:r>
            <a:endParaRPr/>
          </a:p>
        </p:txBody>
      </p:sp>
      <p:grpSp>
        <p:nvGrpSpPr>
          <p:cNvPr id="6245" name="Google Shape;6245;p217"/>
          <p:cNvGrpSpPr/>
          <p:nvPr/>
        </p:nvGrpSpPr>
        <p:grpSpPr>
          <a:xfrm>
            <a:off x="361856" y="1589328"/>
            <a:ext cx="5418634" cy="566663"/>
            <a:chOff x="359704" y="1589328"/>
            <a:chExt cx="4559537" cy="566663"/>
          </a:xfrm>
        </p:grpSpPr>
        <p:sp>
          <p:nvSpPr>
            <p:cNvPr id="6246" name="Google Shape;6246;p217"/>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247" name="Google Shape;6247;p217"/>
            <p:cNvSpPr txBox="1"/>
            <p:nvPr/>
          </p:nvSpPr>
          <p:spPr>
            <a:xfrm>
              <a:off x="359704" y="1875090"/>
              <a:ext cx="4557906" cy="280901"/>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pSp>
      <p:graphicFrame>
        <p:nvGraphicFramePr>
          <p:cNvPr id="6248" name="Google Shape;6248;p217"/>
          <p:cNvGraphicFramePr/>
          <p:nvPr/>
        </p:nvGraphicFramePr>
        <p:xfrm>
          <a:off x="359704" y="2334478"/>
          <a:ext cx="5416696" cy="3730655"/>
        </p:xfrm>
        <a:graphic>
          <a:graphicData uri="http://schemas.openxmlformats.org/drawingml/2006/chart">
            <c:chart r:id="rId3"/>
          </a:graphicData>
        </a:graphic>
      </p:graphicFrame>
      <p:sp>
        <p:nvSpPr>
          <p:cNvPr id="6249" name="Google Shape;6249;p217"/>
          <p:cNvSpPr txBox="1"/>
          <p:nvPr/>
        </p:nvSpPr>
        <p:spPr>
          <a:xfrm>
            <a:off x="6381766" y="1589328"/>
            <a:ext cx="541669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250" name="Google Shape;6250;p217"/>
          <p:cNvSpPr txBox="1"/>
          <p:nvPr/>
        </p:nvSpPr>
        <p:spPr>
          <a:xfrm>
            <a:off x="6379828" y="1875090"/>
            <a:ext cx="5416696" cy="280901"/>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6251" name="Google Shape;6251;p217"/>
          <p:cNvGraphicFramePr/>
          <p:nvPr/>
        </p:nvGraphicFramePr>
        <p:xfrm>
          <a:off x="6415600" y="2334478"/>
          <a:ext cx="5416696" cy="3730655"/>
        </p:xfrm>
        <a:graphic>
          <a:graphicData uri="http://schemas.openxmlformats.org/drawingml/2006/chart">
            <c:chart r:id="rId4"/>
          </a:graphicData>
        </a:graphic>
      </p:graphicFrame>
      <p:sp>
        <p:nvSpPr>
          <p:cNvPr id="6252" name="Google Shape;6252;p21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56" name="Shape 6256"/>
        <p:cNvGrpSpPr/>
        <p:nvPr/>
      </p:nvGrpSpPr>
      <p:grpSpPr>
        <a:xfrm>
          <a:off x="0" y="0"/>
          <a:ext cx="0" cy="0"/>
          <a:chOff x="0" y="0"/>
          <a:chExt cx="0" cy="0"/>
        </a:xfrm>
      </p:grpSpPr>
      <p:sp>
        <p:nvSpPr>
          <p:cNvPr id="6257" name="Google Shape;6257;p21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Dual Chart Layout</a:t>
            </a:r>
            <a:endParaRPr/>
          </a:p>
        </p:txBody>
      </p:sp>
      <p:grpSp>
        <p:nvGrpSpPr>
          <p:cNvPr id="6258" name="Google Shape;6258;p218"/>
          <p:cNvGrpSpPr/>
          <p:nvPr/>
        </p:nvGrpSpPr>
        <p:grpSpPr>
          <a:xfrm>
            <a:off x="361856" y="1589328"/>
            <a:ext cx="5418634" cy="566663"/>
            <a:chOff x="359704" y="1589328"/>
            <a:chExt cx="4559537" cy="566663"/>
          </a:xfrm>
        </p:grpSpPr>
        <p:sp>
          <p:nvSpPr>
            <p:cNvPr id="6259" name="Google Shape;6259;p218"/>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260" name="Google Shape;6260;p218"/>
            <p:cNvSpPr txBox="1"/>
            <p:nvPr/>
          </p:nvSpPr>
          <p:spPr>
            <a:xfrm>
              <a:off x="359704" y="1875090"/>
              <a:ext cx="4557906" cy="280901"/>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pSp>
      <p:graphicFrame>
        <p:nvGraphicFramePr>
          <p:cNvPr id="6261" name="Google Shape;6261;p218"/>
          <p:cNvGraphicFramePr/>
          <p:nvPr/>
        </p:nvGraphicFramePr>
        <p:xfrm>
          <a:off x="359704" y="2334479"/>
          <a:ext cx="5416696" cy="2613442"/>
        </p:xfrm>
        <a:graphic>
          <a:graphicData uri="http://schemas.openxmlformats.org/drawingml/2006/chart">
            <c:chart r:id="rId3"/>
          </a:graphicData>
        </a:graphic>
      </p:graphicFrame>
      <p:sp>
        <p:nvSpPr>
          <p:cNvPr id="6262" name="Google Shape;6262;p218"/>
          <p:cNvSpPr txBox="1"/>
          <p:nvPr/>
        </p:nvSpPr>
        <p:spPr>
          <a:xfrm>
            <a:off x="363794" y="5472412"/>
            <a:ext cx="5416696" cy="566506"/>
          </a:xfrm>
          <a:prstGeom prst="rect">
            <a:avLst/>
          </a:prstGeom>
          <a:solidFill>
            <a:schemeClr val="lt2"/>
          </a:solid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dk2"/>
                </a:solidFill>
                <a:latin typeface="Montserrat"/>
                <a:ea typeface="Montserrat"/>
                <a:cs typeface="Montserrat"/>
                <a:sym typeface="Montserrat"/>
              </a:rPr>
            </a:br>
            <a:r>
              <a:rPr b="1" lang="en-US" sz="1400">
                <a:solidFill>
                  <a:schemeClr val="dk2"/>
                </a:solidFill>
                <a:latin typeface="Montserrat"/>
                <a:ea typeface="Montserrat"/>
                <a:cs typeface="Montserrat"/>
                <a:sym typeface="Montserrat"/>
              </a:rPr>
              <a:t>sed elementum diam leo at magna. </a:t>
            </a:r>
            <a:endParaRPr/>
          </a:p>
        </p:txBody>
      </p:sp>
      <p:sp>
        <p:nvSpPr>
          <p:cNvPr id="6263" name="Google Shape;6263;p218"/>
          <p:cNvSpPr txBox="1"/>
          <p:nvPr/>
        </p:nvSpPr>
        <p:spPr>
          <a:xfrm>
            <a:off x="6381766" y="1589328"/>
            <a:ext cx="541669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264" name="Google Shape;6264;p218"/>
          <p:cNvSpPr txBox="1"/>
          <p:nvPr/>
        </p:nvSpPr>
        <p:spPr>
          <a:xfrm>
            <a:off x="6379828" y="1875090"/>
            <a:ext cx="5416696" cy="280901"/>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graphicFrame>
        <p:nvGraphicFramePr>
          <p:cNvPr id="6265" name="Google Shape;6265;p218"/>
          <p:cNvGraphicFramePr/>
          <p:nvPr/>
        </p:nvGraphicFramePr>
        <p:xfrm>
          <a:off x="6415600" y="2334479"/>
          <a:ext cx="5416696" cy="2613442"/>
        </p:xfrm>
        <a:graphic>
          <a:graphicData uri="http://schemas.openxmlformats.org/drawingml/2006/chart">
            <c:chart r:id="rId4"/>
          </a:graphicData>
        </a:graphic>
      </p:graphicFrame>
      <p:sp>
        <p:nvSpPr>
          <p:cNvPr id="6266" name="Google Shape;6266;p218"/>
          <p:cNvSpPr/>
          <p:nvPr/>
        </p:nvSpPr>
        <p:spPr>
          <a:xfrm flipH="1" rot="10800000">
            <a:off x="621019" y="5093900"/>
            <a:ext cx="4896004" cy="215928"/>
          </a:xfrm>
          <a:prstGeom prst="triangle">
            <a:avLst>
              <a:gd fmla="val 50000" name="adj"/>
            </a:avLst>
          </a:prstGeom>
          <a:solidFill>
            <a:srgbClr val="DAECF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267" name="Google Shape;6267;p218"/>
          <p:cNvSpPr/>
          <p:nvPr/>
        </p:nvSpPr>
        <p:spPr>
          <a:xfrm flipH="1" rot="10800000">
            <a:off x="6641143" y="5093900"/>
            <a:ext cx="4896004" cy="215928"/>
          </a:xfrm>
          <a:prstGeom prst="triangle">
            <a:avLst>
              <a:gd fmla="val 50000" name="adj"/>
            </a:avLst>
          </a:prstGeom>
          <a:solidFill>
            <a:srgbClr val="DAECF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268" name="Google Shape;6268;p218"/>
          <p:cNvSpPr txBox="1"/>
          <p:nvPr/>
        </p:nvSpPr>
        <p:spPr>
          <a:xfrm>
            <a:off x="6381766" y="5472412"/>
            <a:ext cx="5416696" cy="566506"/>
          </a:xfrm>
          <a:prstGeom prst="rect">
            <a:avLst/>
          </a:prstGeom>
          <a:solidFill>
            <a:schemeClr val="lt2"/>
          </a:solid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dk2"/>
                </a:solidFill>
                <a:latin typeface="Montserrat"/>
                <a:ea typeface="Montserrat"/>
                <a:cs typeface="Montserrat"/>
                <a:sym typeface="Montserrat"/>
              </a:rPr>
            </a:br>
            <a:r>
              <a:rPr b="1" lang="en-US" sz="1400">
                <a:solidFill>
                  <a:schemeClr val="dk2"/>
                </a:solidFill>
                <a:latin typeface="Montserrat"/>
                <a:ea typeface="Montserrat"/>
                <a:cs typeface="Montserrat"/>
                <a:sym typeface="Montserrat"/>
              </a:rPr>
              <a:t>sed elementum diam leo at magna. </a:t>
            </a:r>
            <a:endParaRPr/>
          </a:p>
        </p:txBody>
      </p:sp>
      <p:sp>
        <p:nvSpPr>
          <p:cNvPr id="6269" name="Google Shape;6269;p21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73" name="Shape 6273"/>
        <p:cNvGrpSpPr/>
        <p:nvPr/>
      </p:nvGrpSpPr>
      <p:grpSpPr>
        <a:xfrm>
          <a:off x="0" y="0"/>
          <a:ext cx="0" cy="0"/>
          <a:chOff x="0" y="0"/>
          <a:chExt cx="0" cy="0"/>
        </a:xfrm>
      </p:grpSpPr>
      <p:sp>
        <p:nvSpPr>
          <p:cNvPr id="6274" name="Google Shape;6274;p219"/>
          <p:cNvSpPr/>
          <p:nvPr/>
        </p:nvSpPr>
        <p:spPr>
          <a:xfrm>
            <a:off x="6007261" y="1493134"/>
            <a:ext cx="5820945" cy="4560425"/>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275" name="Google Shape;6275;p21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Commentary with Two Charts</a:t>
            </a:r>
            <a:endParaRPr/>
          </a:p>
        </p:txBody>
      </p:sp>
      <p:sp>
        <p:nvSpPr>
          <p:cNvPr id="6276" name="Google Shape;6276;p219"/>
          <p:cNvSpPr txBox="1"/>
          <p:nvPr/>
        </p:nvSpPr>
        <p:spPr>
          <a:xfrm>
            <a:off x="361335" y="2006015"/>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277" name="Google Shape;6277;p219"/>
          <p:cNvSpPr txBox="1"/>
          <p:nvPr/>
        </p:nvSpPr>
        <p:spPr>
          <a:xfrm>
            <a:off x="359704" y="2291777"/>
            <a:ext cx="4557906"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278" name="Google Shape;6278;p219"/>
          <p:cNvGraphicFramePr/>
          <p:nvPr/>
        </p:nvGraphicFramePr>
        <p:xfrm>
          <a:off x="359704" y="2572678"/>
          <a:ext cx="5381338" cy="1390759"/>
        </p:xfrm>
        <a:graphic>
          <a:graphicData uri="http://schemas.openxmlformats.org/drawingml/2006/chart">
            <c:chart r:id="rId3"/>
          </a:graphicData>
        </a:graphic>
      </p:graphicFrame>
      <p:sp>
        <p:nvSpPr>
          <p:cNvPr id="6279" name="Google Shape;6279;p219"/>
          <p:cNvSpPr txBox="1"/>
          <p:nvPr/>
        </p:nvSpPr>
        <p:spPr>
          <a:xfrm>
            <a:off x="6161590" y="1964533"/>
            <a:ext cx="2653569" cy="4089026"/>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br>
              <a:rPr b="1" lang="en-US" sz="1300">
                <a:solidFill>
                  <a:schemeClr val="dk1"/>
                </a:solidFill>
                <a:latin typeface="Montserrat"/>
                <a:ea typeface="Montserrat"/>
                <a:cs typeface="Montserrat"/>
                <a:sym typeface="Montserrat"/>
              </a:rPr>
            </a:br>
            <a:endParaRPr b="1" sz="1300">
              <a:solidFill>
                <a:schemeClr val="dk1"/>
              </a:solidFill>
              <a:latin typeface="Montserrat"/>
              <a:ea typeface="Montserrat"/>
              <a:cs typeface="Montserrat"/>
              <a:sym typeface="Montserrat"/>
            </a:endParaRPr>
          </a:p>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a:t>
            </a:r>
            <a:endParaRPr sz="1300">
              <a:solidFill>
                <a:schemeClr val="dk1"/>
              </a:solidFill>
              <a:latin typeface="Montserrat"/>
              <a:ea typeface="Montserrat"/>
              <a:cs typeface="Montserrat"/>
              <a:sym typeface="Montserrat"/>
            </a:endParaRPr>
          </a:p>
        </p:txBody>
      </p:sp>
      <p:sp>
        <p:nvSpPr>
          <p:cNvPr id="6280" name="Google Shape;6280;p219"/>
          <p:cNvSpPr txBox="1"/>
          <p:nvPr/>
        </p:nvSpPr>
        <p:spPr>
          <a:xfrm>
            <a:off x="6161590"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Header</a:t>
            </a:r>
            <a:endParaRPr b="1" sz="1600">
              <a:solidFill>
                <a:schemeClr val="accent1"/>
              </a:solidFill>
              <a:latin typeface="Montserrat"/>
              <a:ea typeface="Montserrat"/>
              <a:cs typeface="Montserrat"/>
              <a:sym typeface="Montserrat"/>
            </a:endParaRPr>
          </a:p>
        </p:txBody>
      </p:sp>
      <p:sp>
        <p:nvSpPr>
          <p:cNvPr id="6281" name="Google Shape;6281;p219"/>
          <p:cNvSpPr txBox="1"/>
          <p:nvPr/>
        </p:nvSpPr>
        <p:spPr>
          <a:xfrm>
            <a:off x="9144893" y="1964533"/>
            <a:ext cx="2653569" cy="4089026"/>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sz="1300">
              <a:solidFill>
                <a:schemeClr val="dk1"/>
              </a:solidFill>
              <a:latin typeface="Montserrat"/>
              <a:ea typeface="Montserrat"/>
              <a:cs typeface="Montserrat"/>
              <a:sym typeface="Montserrat"/>
            </a:endParaRPr>
          </a:p>
        </p:txBody>
      </p:sp>
      <p:sp>
        <p:nvSpPr>
          <p:cNvPr id="6282" name="Google Shape;6282;p219"/>
          <p:cNvSpPr txBox="1"/>
          <p:nvPr/>
        </p:nvSpPr>
        <p:spPr>
          <a:xfrm>
            <a:off x="361335" y="4077883"/>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283" name="Google Shape;6283;p219"/>
          <p:cNvSpPr txBox="1"/>
          <p:nvPr/>
        </p:nvSpPr>
        <p:spPr>
          <a:xfrm>
            <a:off x="359704" y="4363645"/>
            <a:ext cx="4557906"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284" name="Google Shape;6284;p219"/>
          <p:cNvGraphicFramePr/>
          <p:nvPr/>
        </p:nvGraphicFramePr>
        <p:xfrm>
          <a:off x="359704" y="4644546"/>
          <a:ext cx="5381338" cy="1390759"/>
        </p:xfrm>
        <a:graphic>
          <a:graphicData uri="http://schemas.openxmlformats.org/drawingml/2006/chart">
            <c:chart r:id="rId4"/>
          </a:graphicData>
        </a:graphic>
      </p:graphicFrame>
      <p:sp>
        <p:nvSpPr>
          <p:cNvPr id="6285" name="Google Shape;6285;p219"/>
          <p:cNvSpPr txBox="1"/>
          <p:nvPr/>
        </p:nvSpPr>
        <p:spPr>
          <a:xfrm>
            <a:off x="363794" y="1589328"/>
            <a:ext cx="541669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Header</a:t>
            </a:r>
            <a:endParaRPr b="1" sz="1600">
              <a:solidFill>
                <a:schemeClr val="accent1"/>
              </a:solidFill>
              <a:latin typeface="Montserrat"/>
              <a:ea typeface="Montserrat"/>
              <a:cs typeface="Montserrat"/>
              <a:sym typeface="Montserrat"/>
            </a:endParaRPr>
          </a:p>
        </p:txBody>
      </p:sp>
      <p:sp>
        <p:nvSpPr>
          <p:cNvPr id="6286" name="Google Shape;6286;p21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 name="Shape 577"/>
        <p:cNvGrpSpPr/>
        <p:nvPr/>
      </p:nvGrpSpPr>
      <p:grpSpPr>
        <a:xfrm>
          <a:off x="0" y="0"/>
          <a:ext cx="0" cy="0"/>
          <a:chOff x="0" y="0"/>
          <a:chExt cx="0" cy="0"/>
        </a:xfrm>
      </p:grpSpPr>
      <p:pic>
        <p:nvPicPr>
          <p:cNvPr id="578" name="Google Shape;578;p22"/>
          <p:cNvPicPr preferRelativeResize="0"/>
          <p:nvPr/>
        </p:nvPicPr>
        <p:blipFill rotWithShape="1">
          <a:blip r:embed="rId3">
            <a:alphaModFix/>
          </a:blip>
          <a:srcRect b="0" l="0" r="26076" t="0"/>
          <a:stretch/>
        </p:blipFill>
        <p:spPr>
          <a:xfrm>
            <a:off x="-1" y="0"/>
            <a:ext cx="3397827" cy="6858000"/>
          </a:xfrm>
          <a:prstGeom prst="rect">
            <a:avLst/>
          </a:prstGeom>
          <a:noFill/>
          <a:ln>
            <a:noFill/>
          </a:ln>
        </p:spPr>
      </p:pic>
      <p:sp>
        <p:nvSpPr>
          <p:cNvPr id="579" name="Google Shape;579;p22"/>
          <p:cNvSpPr txBox="1"/>
          <p:nvPr>
            <p:ph type="title"/>
          </p:nvPr>
        </p:nvSpPr>
        <p:spPr>
          <a:xfrm>
            <a:off x="3651004" y="136526"/>
            <a:ext cx="8143599" cy="81259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2"/>
              </a:buClr>
              <a:buSzPts val="2800"/>
              <a:buFont typeface="Montserrat"/>
              <a:buNone/>
            </a:pPr>
            <a:r>
              <a:rPr lang="en-US">
                <a:solidFill>
                  <a:schemeClr val="accent2"/>
                </a:solidFill>
              </a:rPr>
              <a:t>Left Image with Text Columns</a:t>
            </a:r>
            <a:endParaRPr/>
          </a:p>
        </p:txBody>
      </p:sp>
      <p:sp>
        <p:nvSpPr>
          <p:cNvPr id="580" name="Google Shape;580;p22"/>
          <p:cNvSpPr txBox="1"/>
          <p:nvPr/>
        </p:nvSpPr>
        <p:spPr>
          <a:xfrm>
            <a:off x="3651004" y="2075435"/>
            <a:ext cx="8143599" cy="812598"/>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81" name="Google Shape;581;p22"/>
          <p:cNvSpPr txBox="1"/>
          <p:nvPr/>
        </p:nvSpPr>
        <p:spPr>
          <a:xfrm>
            <a:off x="3651004" y="1400536"/>
            <a:ext cx="2599943" cy="601883"/>
          </a:xfrm>
          <a:prstGeom prst="rect">
            <a:avLst/>
          </a:prstGeom>
          <a:noFill/>
          <a:ln>
            <a:noFill/>
          </a:ln>
        </p:spPr>
        <p:txBody>
          <a:bodyPr anchorCtr="0" anchor="b" bIns="0" lIns="0" spcFirstLastPara="1" rIns="0" wrap="square" tIns="0">
            <a:normAutofit lnSpcReduction="10000"/>
          </a:bodyPr>
          <a:lstStyle/>
          <a:p>
            <a:pPr indent="0" lvl="0" marL="0" marR="0" rtl="0" algn="l">
              <a:spcBef>
                <a:spcPts val="0"/>
              </a:spcBef>
              <a:spcAft>
                <a:spcPts val="0"/>
              </a:spcAft>
              <a:buNone/>
            </a:pPr>
            <a:r>
              <a:rPr b="1" lang="en-US" sz="4000">
                <a:solidFill>
                  <a:schemeClr val="dk2"/>
                </a:solidFill>
                <a:latin typeface="Montserrat"/>
                <a:ea typeface="Montserrat"/>
                <a:cs typeface="Montserrat"/>
                <a:sym typeface="Montserrat"/>
              </a:rPr>
              <a:t>XXX</a:t>
            </a:r>
            <a:endParaRPr b="1" sz="4000">
              <a:solidFill>
                <a:schemeClr val="dk2"/>
              </a:solidFill>
              <a:latin typeface="Montserrat"/>
              <a:ea typeface="Montserrat"/>
              <a:cs typeface="Montserrat"/>
              <a:sym typeface="Montserrat"/>
            </a:endParaRPr>
          </a:p>
        </p:txBody>
      </p:sp>
      <p:sp>
        <p:nvSpPr>
          <p:cNvPr id="582" name="Google Shape;582;p22"/>
          <p:cNvSpPr txBox="1"/>
          <p:nvPr/>
        </p:nvSpPr>
        <p:spPr>
          <a:xfrm>
            <a:off x="3651004" y="3700632"/>
            <a:ext cx="8143599" cy="812598"/>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83" name="Google Shape;583;p22"/>
          <p:cNvSpPr txBox="1"/>
          <p:nvPr/>
        </p:nvSpPr>
        <p:spPr>
          <a:xfrm>
            <a:off x="3651004" y="3025733"/>
            <a:ext cx="2599943" cy="601883"/>
          </a:xfrm>
          <a:prstGeom prst="rect">
            <a:avLst/>
          </a:prstGeom>
          <a:noFill/>
          <a:ln>
            <a:noFill/>
          </a:ln>
        </p:spPr>
        <p:txBody>
          <a:bodyPr anchorCtr="0" anchor="b" bIns="0" lIns="0" spcFirstLastPara="1" rIns="0" wrap="square" tIns="0">
            <a:normAutofit lnSpcReduction="10000"/>
          </a:bodyPr>
          <a:lstStyle/>
          <a:p>
            <a:pPr indent="0" lvl="0" marL="0" marR="0" rtl="0" algn="l">
              <a:spcBef>
                <a:spcPts val="0"/>
              </a:spcBef>
              <a:spcAft>
                <a:spcPts val="0"/>
              </a:spcAft>
              <a:buNone/>
            </a:pPr>
            <a:r>
              <a:rPr b="1" lang="en-US" sz="4000">
                <a:solidFill>
                  <a:schemeClr val="dk2"/>
                </a:solidFill>
                <a:latin typeface="Montserrat"/>
                <a:ea typeface="Montserrat"/>
                <a:cs typeface="Montserrat"/>
                <a:sym typeface="Montserrat"/>
              </a:rPr>
              <a:t>XXX</a:t>
            </a:r>
            <a:endParaRPr b="1" sz="4000">
              <a:solidFill>
                <a:schemeClr val="dk2"/>
              </a:solidFill>
              <a:latin typeface="Montserrat"/>
              <a:ea typeface="Montserrat"/>
              <a:cs typeface="Montserrat"/>
              <a:sym typeface="Montserrat"/>
            </a:endParaRPr>
          </a:p>
        </p:txBody>
      </p:sp>
      <p:sp>
        <p:nvSpPr>
          <p:cNvPr id="584" name="Google Shape;584;p22"/>
          <p:cNvSpPr txBox="1"/>
          <p:nvPr/>
        </p:nvSpPr>
        <p:spPr>
          <a:xfrm>
            <a:off x="3651004" y="5286641"/>
            <a:ext cx="8143599" cy="812598"/>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85" name="Google Shape;585;p22"/>
          <p:cNvSpPr txBox="1"/>
          <p:nvPr/>
        </p:nvSpPr>
        <p:spPr>
          <a:xfrm>
            <a:off x="3651004" y="4611742"/>
            <a:ext cx="2599943" cy="601883"/>
          </a:xfrm>
          <a:prstGeom prst="rect">
            <a:avLst/>
          </a:prstGeom>
          <a:noFill/>
          <a:ln>
            <a:noFill/>
          </a:ln>
        </p:spPr>
        <p:txBody>
          <a:bodyPr anchorCtr="0" anchor="b" bIns="0" lIns="0" spcFirstLastPara="1" rIns="0" wrap="square" tIns="0">
            <a:normAutofit lnSpcReduction="10000"/>
          </a:bodyPr>
          <a:lstStyle/>
          <a:p>
            <a:pPr indent="0" lvl="0" marL="0" marR="0" rtl="0" algn="l">
              <a:spcBef>
                <a:spcPts val="0"/>
              </a:spcBef>
              <a:spcAft>
                <a:spcPts val="0"/>
              </a:spcAft>
              <a:buNone/>
            </a:pPr>
            <a:r>
              <a:rPr b="1" lang="en-US" sz="4000">
                <a:solidFill>
                  <a:schemeClr val="dk2"/>
                </a:solidFill>
                <a:latin typeface="Montserrat"/>
                <a:ea typeface="Montserrat"/>
                <a:cs typeface="Montserrat"/>
                <a:sym typeface="Montserrat"/>
              </a:rPr>
              <a:t>XXX</a:t>
            </a:r>
            <a:endParaRPr b="1" sz="4000">
              <a:solidFill>
                <a:schemeClr val="dk2"/>
              </a:solidFill>
              <a:latin typeface="Montserrat"/>
              <a:ea typeface="Montserrat"/>
              <a:cs typeface="Montserrat"/>
              <a:sym typeface="Montserrat"/>
            </a:endParaRPr>
          </a:p>
        </p:txBody>
      </p:sp>
      <p:sp>
        <p:nvSpPr>
          <p:cNvPr id="586" name="Google Shape;586;p2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90" name="Shape 6290"/>
        <p:cNvGrpSpPr/>
        <p:nvPr/>
      </p:nvGrpSpPr>
      <p:grpSpPr>
        <a:xfrm>
          <a:off x="0" y="0"/>
          <a:ext cx="0" cy="0"/>
          <a:chOff x="0" y="0"/>
          <a:chExt cx="0" cy="0"/>
        </a:xfrm>
      </p:grpSpPr>
      <p:graphicFrame>
        <p:nvGraphicFramePr>
          <p:cNvPr id="6291" name="Google Shape;6291;p220"/>
          <p:cNvGraphicFramePr/>
          <p:nvPr/>
        </p:nvGraphicFramePr>
        <p:xfrm>
          <a:off x="399965" y="2480700"/>
          <a:ext cx="3000000" cy="3000000"/>
        </p:xfrm>
        <a:graphic>
          <a:graphicData uri="http://schemas.openxmlformats.org/drawingml/2006/table">
            <a:tbl>
              <a:tblPr bandRow="1" firstRow="1">
                <a:noFill/>
                <a:tableStyleId>{E03F8450-C5D5-4EAF-8B33-4EFE539EC458}</a:tableStyleId>
              </a:tblPr>
              <a:tblGrid>
                <a:gridCol w="3772150"/>
                <a:gridCol w="3772150"/>
                <a:gridCol w="3772150"/>
              </a:tblGrid>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tcPr>
                </a:tc>
              </a:tr>
            </a:tbl>
          </a:graphicData>
        </a:graphic>
      </p:graphicFrame>
      <p:sp>
        <p:nvSpPr>
          <p:cNvPr id="6292" name="Google Shape;6292;p22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Dual Horizontal Bar Charts</a:t>
            </a:r>
            <a:endParaRPr/>
          </a:p>
        </p:txBody>
      </p:sp>
      <p:grpSp>
        <p:nvGrpSpPr>
          <p:cNvPr id="6293" name="Google Shape;6293;p220"/>
          <p:cNvGrpSpPr/>
          <p:nvPr/>
        </p:nvGrpSpPr>
        <p:grpSpPr>
          <a:xfrm>
            <a:off x="359704" y="1326269"/>
            <a:ext cx="11434668" cy="754150"/>
            <a:chOff x="359704" y="1326269"/>
            <a:chExt cx="9423393" cy="754150"/>
          </a:xfrm>
        </p:grpSpPr>
        <p:grpSp>
          <p:nvGrpSpPr>
            <p:cNvPr id="6294" name="Google Shape;6294;p220"/>
            <p:cNvGrpSpPr/>
            <p:nvPr/>
          </p:nvGrpSpPr>
          <p:grpSpPr>
            <a:xfrm>
              <a:off x="363074" y="1326269"/>
              <a:ext cx="9420023" cy="301957"/>
              <a:chOff x="363795" y="1220318"/>
              <a:chExt cx="6593568" cy="370849"/>
            </a:xfrm>
          </p:grpSpPr>
          <p:sp>
            <p:nvSpPr>
              <p:cNvPr id="6295" name="Google Shape;6295;p220"/>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296" name="Google Shape;6296;p220"/>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297" name="Google Shape;6297;p220"/>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graphicFrame>
        <p:nvGraphicFramePr>
          <p:cNvPr id="6298" name="Google Shape;6298;p220"/>
          <p:cNvGraphicFramePr/>
          <p:nvPr/>
        </p:nvGraphicFramePr>
        <p:xfrm>
          <a:off x="4097439" y="2344149"/>
          <a:ext cx="3599726" cy="3513918"/>
        </p:xfrm>
        <a:graphic>
          <a:graphicData uri="http://schemas.openxmlformats.org/drawingml/2006/chart">
            <c:chart r:id="rId3"/>
          </a:graphicData>
        </a:graphic>
      </p:graphicFrame>
      <p:graphicFrame>
        <p:nvGraphicFramePr>
          <p:cNvPr id="6299" name="Google Shape;6299;p220"/>
          <p:cNvGraphicFramePr/>
          <p:nvPr/>
        </p:nvGraphicFramePr>
        <p:xfrm>
          <a:off x="7835174" y="2344149"/>
          <a:ext cx="3599726" cy="3513918"/>
        </p:xfrm>
        <a:graphic>
          <a:graphicData uri="http://schemas.openxmlformats.org/drawingml/2006/chart">
            <c:chart r:id="rId4"/>
          </a:graphicData>
        </a:graphic>
      </p:graphicFrame>
      <p:sp>
        <p:nvSpPr>
          <p:cNvPr id="6300" name="Google Shape;6300;p220"/>
          <p:cNvSpPr txBox="1"/>
          <p:nvPr/>
        </p:nvSpPr>
        <p:spPr>
          <a:xfrm>
            <a:off x="4268580" y="2199800"/>
            <a:ext cx="359972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301" name="Google Shape;6301;p220"/>
          <p:cNvSpPr txBox="1"/>
          <p:nvPr/>
        </p:nvSpPr>
        <p:spPr>
          <a:xfrm>
            <a:off x="8033474" y="2199800"/>
            <a:ext cx="359972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302" name="Google Shape;6302;p220"/>
          <p:cNvSpPr txBox="1"/>
          <p:nvPr/>
        </p:nvSpPr>
        <p:spPr>
          <a:xfrm>
            <a:off x="399965" y="2199800"/>
            <a:ext cx="359972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Labels</a:t>
            </a:r>
            <a:endParaRPr b="1" sz="1400">
              <a:solidFill>
                <a:schemeClr val="accent1"/>
              </a:solidFill>
              <a:latin typeface="Montserrat"/>
              <a:ea typeface="Montserrat"/>
              <a:cs typeface="Montserrat"/>
              <a:sym typeface="Montserrat"/>
            </a:endParaRPr>
          </a:p>
        </p:txBody>
      </p:sp>
      <p:sp>
        <p:nvSpPr>
          <p:cNvPr id="6303" name="Google Shape;6303;p22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07" name="Shape 6307"/>
        <p:cNvGrpSpPr/>
        <p:nvPr/>
      </p:nvGrpSpPr>
      <p:grpSpPr>
        <a:xfrm>
          <a:off x="0" y="0"/>
          <a:ext cx="0" cy="0"/>
          <a:chOff x="0" y="0"/>
          <a:chExt cx="0" cy="0"/>
        </a:xfrm>
      </p:grpSpPr>
      <p:graphicFrame>
        <p:nvGraphicFramePr>
          <p:cNvPr id="6308" name="Google Shape;6308;p221"/>
          <p:cNvGraphicFramePr/>
          <p:nvPr/>
        </p:nvGraphicFramePr>
        <p:xfrm>
          <a:off x="399965" y="2480700"/>
          <a:ext cx="3000000" cy="3000000"/>
        </p:xfrm>
        <a:graphic>
          <a:graphicData uri="http://schemas.openxmlformats.org/drawingml/2006/table">
            <a:tbl>
              <a:tblPr bandRow="1" firstRow="1">
                <a:noFill/>
                <a:tableStyleId>{E03F8450-C5D5-4EAF-8B33-4EFE539EC458}</a:tableStyleId>
              </a:tblPr>
              <a:tblGrid>
                <a:gridCol w="2644675"/>
                <a:gridCol w="3295850"/>
                <a:gridCol w="3295850"/>
                <a:gridCol w="2080000"/>
              </a:tblGrid>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tcPr>
                </a:tc>
              </a:tr>
            </a:tbl>
          </a:graphicData>
        </a:graphic>
      </p:graphicFrame>
      <p:sp>
        <p:nvSpPr>
          <p:cNvPr id="6309" name="Google Shape;6309;p22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Horizontal Bars with Data Table</a:t>
            </a:r>
            <a:endParaRPr/>
          </a:p>
        </p:txBody>
      </p:sp>
      <p:grpSp>
        <p:nvGrpSpPr>
          <p:cNvPr id="6310" name="Google Shape;6310;p221"/>
          <p:cNvGrpSpPr/>
          <p:nvPr/>
        </p:nvGrpSpPr>
        <p:grpSpPr>
          <a:xfrm>
            <a:off x="359704" y="1326269"/>
            <a:ext cx="11434668" cy="754150"/>
            <a:chOff x="359704" y="1326269"/>
            <a:chExt cx="9423393" cy="754150"/>
          </a:xfrm>
        </p:grpSpPr>
        <p:grpSp>
          <p:nvGrpSpPr>
            <p:cNvPr id="6311" name="Google Shape;6311;p221"/>
            <p:cNvGrpSpPr/>
            <p:nvPr/>
          </p:nvGrpSpPr>
          <p:grpSpPr>
            <a:xfrm>
              <a:off x="363074" y="1326269"/>
              <a:ext cx="9420023" cy="301957"/>
              <a:chOff x="363795" y="1220318"/>
              <a:chExt cx="6593568" cy="370849"/>
            </a:xfrm>
          </p:grpSpPr>
          <p:sp>
            <p:nvSpPr>
              <p:cNvPr id="6312" name="Google Shape;6312;p221"/>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313" name="Google Shape;6313;p221"/>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314" name="Google Shape;6314;p221"/>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graphicFrame>
        <p:nvGraphicFramePr>
          <p:cNvPr id="6315" name="Google Shape;6315;p221"/>
          <p:cNvGraphicFramePr/>
          <p:nvPr/>
        </p:nvGraphicFramePr>
        <p:xfrm>
          <a:off x="3032260" y="2344149"/>
          <a:ext cx="3175279" cy="3513918"/>
        </p:xfrm>
        <a:graphic>
          <a:graphicData uri="http://schemas.openxmlformats.org/drawingml/2006/chart">
            <c:chart r:id="rId3"/>
          </a:graphicData>
        </a:graphic>
      </p:graphicFrame>
      <p:graphicFrame>
        <p:nvGraphicFramePr>
          <p:cNvPr id="6316" name="Google Shape;6316;p221"/>
          <p:cNvGraphicFramePr/>
          <p:nvPr/>
        </p:nvGraphicFramePr>
        <p:xfrm>
          <a:off x="6330462" y="2344149"/>
          <a:ext cx="3175280" cy="3513918"/>
        </p:xfrm>
        <a:graphic>
          <a:graphicData uri="http://schemas.openxmlformats.org/drawingml/2006/chart">
            <c:chart r:id="rId4"/>
          </a:graphicData>
        </a:graphic>
      </p:graphicFrame>
      <p:sp>
        <p:nvSpPr>
          <p:cNvPr id="6317" name="Google Shape;6317;p221"/>
          <p:cNvSpPr txBox="1"/>
          <p:nvPr/>
        </p:nvSpPr>
        <p:spPr>
          <a:xfrm>
            <a:off x="3032260" y="2199800"/>
            <a:ext cx="3298202"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318" name="Google Shape;6318;p221"/>
          <p:cNvSpPr txBox="1"/>
          <p:nvPr/>
        </p:nvSpPr>
        <p:spPr>
          <a:xfrm>
            <a:off x="9628664" y="2199800"/>
            <a:ext cx="2087715"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Header</a:t>
            </a:r>
            <a:endParaRPr b="1" sz="1400">
              <a:solidFill>
                <a:schemeClr val="accent1"/>
              </a:solidFill>
              <a:latin typeface="Montserrat"/>
              <a:ea typeface="Montserrat"/>
              <a:cs typeface="Montserrat"/>
              <a:sym typeface="Montserrat"/>
            </a:endParaRPr>
          </a:p>
        </p:txBody>
      </p:sp>
      <p:sp>
        <p:nvSpPr>
          <p:cNvPr id="6319" name="Google Shape;6319;p221"/>
          <p:cNvSpPr txBox="1"/>
          <p:nvPr/>
        </p:nvSpPr>
        <p:spPr>
          <a:xfrm>
            <a:off x="399965" y="2199800"/>
            <a:ext cx="359972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Labels</a:t>
            </a:r>
            <a:endParaRPr b="1" sz="1400">
              <a:solidFill>
                <a:schemeClr val="accent1"/>
              </a:solidFill>
              <a:latin typeface="Montserrat"/>
              <a:ea typeface="Montserrat"/>
              <a:cs typeface="Montserrat"/>
              <a:sym typeface="Montserrat"/>
            </a:endParaRPr>
          </a:p>
        </p:txBody>
      </p:sp>
      <p:sp>
        <p:nvSpPr>
          <p:cNvPr id="6320" name="Google Shape;6320;p221"/>
          <p:cNvSpPr txBox="1"/>
          <p:nvPr/>
        </p:nvSpPr>
        <p:spPr>
          <a:xfrm>
            <a:off x="6330462" y="2199800"/>
            <a:ext cx="3298202"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321" name="Google Shape;6321;p221"/>
          <p:cNvSpPr txBox="1"/>
          <p:nvPr/>
        </p:nvSpPr>
        <p:spPr>
          <a:xfrm>
            <a:off x="9710926" y="256001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322" name="Google Shape;6322;p221"/>
          <p:cNvSpPr txBox="1"/>
          <p:nvPr/>
        </p:nvSpPr>
        <p:spPr>
          <a:xfrm>
            <a:off x="9710927" y="487394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323" name="Google Shape;6323;p221"/>
          <p:cNvSpPr txBox="1"/>
          <p:nvPr/>
        </p:nvSpPr>
        <p:spPr>
          <a:xfrm>
            <a:off x="9710928" y="2945667"/>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324" name="Google Shape;6324;p221"/>
          <p:cNvSpPr txBox="1"/>
          <p:nvPr/>
        </p:nvSpPr>
        <p:spPr>
          <a:xfrm>
            <a:off x="9710928" y="333132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325" name="Google Shape;6325;p221"/>
          <p:cNvSpPr txBox="1"/>
          <p:nvPr/>
        </p:nvSpPr>
        <p:spPr>
          <a:xfrm>
            <a:off x="9710928" y="410263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326" name="Google Shape;6326;p221"/>
          <p:cNvSpPr txBox="1"/>
          <p:nvPr/>
        </p:nvSpPr>
        <p:spPr>
          <a:xfrm>
            <a:off x="9710928" y="3716977"/>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327" name="Google Shape;6327;p221"/>
          <p:cNvSpPr txBox="1"/>
          <p:nvPr/>
        </p:nvSpPr>
        <p:spPr>
          <a:xfrm>
            <a:off x="9710928" y="4488287"/>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328" name="Google Shape;6328;p22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32" name="Shape 6332"/>
        <p:cNvGrpSpPr/>
        <p:nvPr/>
      </p:nvGrpSpPr>
      <p:grpSpPr>
        <a:xfrm>
          <a:off x="0" y="0"/>
          <a:ext cx="0" cy="0"/>
          <a:chOff x="0" y="0"/>
          <a:chExt cx="0" cy="0"/>
        </a:xfrm>
      </p:grpSpPr>
      <p:graphicFrame>
        <p:nvGraphicFramePr>
          <p:cNvPr id="6333" name="Google Shape;6333;p222"/>
          <p:cNvGraphicFramePr/>
          <p:nvPr/>
        </p:nvGraphicFramePr>
        <p:xfrm>
          <a:off x="399964" y="2480700"/>
          <a:ext cx="3000000" cy="3000000"/>
        </p:xfrm>
        <a:graphic>
          <a:graphicData uri="http://schemas.openxmlformats.org/drawingml/2006/table">
            <a:tbl>
              <a:tblPr bandRow="1" firstRow="1">
                <a:noFill/>
                <a:tableStyleId>{E03F8450-C5D5-4EAF-8B33-4EFE539EC458}</a:tableStyleId>
              </a:tblPr>
              <a:tblGrid>
                <a:gridCol w="4629225"/>
                <a:gridCol w="2140050"/>
                <a:gridCol w="4629225"/>
              </a:tblGrid>
              <a:tr h="388225">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0" anchor="ctr">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B cap="flat" cmpd="sng" w="12700">
                      <a:solidFill>
                        <a:srgbClr val="8C8C8C"/>
                      </a:solidFill>
                      <a:prstDash val="solid"/>
                      <a:round/>
                      <a:headEnd len="sm" w="sm" type="none"/>
                      <a:tailEnd len="sm" w="sm" type="none"/>
                    </a:lnB>
                    <a:solidFill>
                      <a:schemeClr val="lt2"/>
                    </a:solidFill>
                  </a:tcPr>
                </a:tc>
              </a:tr>
              <a:tr h="388225">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r>
              <a:tr h="388225">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r>
              <a:tr h="388225">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solidFill>
                      <a:schemeClr val="lt2"/>
                    </a:solidFill>
                  </a:tcPr>
                </a:tc>
                <a:tc>
                  <a:txBody>
                    <a:bodyPr/>
                    <a:lstStyle/>
                    <a:p>
                      <a:pPr indent="0" lvl="0" marL="0" marR="0" rtl="0" algn="ctr">
                        <a:lnSpc>
                          <a:spcPct val="100000"/>
                        </a:lnSpc>
                        <a:spcBef>
                          <a:spcPts val="0"/>
                        </a:spcBef>
                        <a:spcAft>
                          <a:spcPts val="0"/>
                        </a:spcAft>
                        <a:buClr>
                          <a:srgbClr val="0B1E2D"/>
                        </a:buClr>
                        <a:buSzPts val="1100"/>
                        <a:buFont typeface="Montserrat"/>
                        <a:buNone/>
                      </a:pPr>
                      <a:r>
                        <a:rPr b="1" i="0" lang="en-US" sz="1100" u="none" cap="none" strike="noStrike">
                          <a:solidFill>
                            <a:srgbClr val="0B1E2D"/>
                          </a:solidFill>
                          <a:latin typeface="Montserrat"/>
                          <a:ea typeface="Montserrat"/>
                          <a:cs typeface="Montserrat"/>
                          <a:sym typeface="Montserrat"/>
                        </a:rPr>
                        <a:t>Lorem ipsum dolor </a:t>
                      </a:r>
                      <a:endParaRPr b="1" i="0" sz="1100" u="none" cap="none" strike="noStrike">
                        <a:solidFill>
                          <a:srgbClr val="0B1E2D"/>
                        </a:solidFill>
                        <a:latin typeface="Montserrat"/>
                        <a:ea typeface="Montserrat"/>
                        <a:cs typeface="Montserrat"/>
                        <a:sym typeface="Montserrat"/>
                      </a:endParaRPr>
                    </a:p>
                  </a:txBody>
                  <a:tcPr marT="45725" marB="45725" marR="9145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solidFill>
                      <a:schemeClr val="lt2"/>
                    </a:solidFill>
                  </a:tcPr>
                </a:tc>
              </a:tr>
            </a:tbl>
          </a:graphicData>
        </a:graphic>
      </p:graphicFrame>
      <p:sp>
        <p:nvSpPr>
          <p:cNvPr id="6334" name="Google Shape;6334;p22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Two Horizontal Bar Charts</a:t>
            </a:r>
            <a:endParaRPr/>
          </a:p>
        </p:txBody>
      </p:sp>
      <p:grpSp>
        <p:nvGrpSpPr>
          <p:cNvPr id="6335" name="Google Shape;6335;p222"/>
          <p:cNvGrpSpPr/>
          <p:nvPr/>
        </p:nvGrpSpPr>
        <p:grpSpPr>
          <a:xfrm>
            <a:off x="359704" y="1326269"/>
            <a:ext cx="11434668" cy="754150"/>
            <a:chOff x="359704" y="1326269"/>
            <a:chExt cx="9423393" cy="754150"/>
          </a:xfrm>
        </p:grpSpPr>
        <p:grpSp>
          <p:nvGrpSpPr>
            <p:cNvPr id="6336" name="Google Shape;6336;p222"/>
            <p:cNvGrpSpPr/>
            <p:nvPr/>
          </p:nvGrpSpPr>
          <p:grpSpPr>
            <a:xfrm>
              <a:off x="363074" y="1326269"/>
              <a:ext cx="9420023" cy="301957"/>
              <a:chOff x="363795" y="1220318"/>
              <a:chExt cx="6593568" cy="370849"/>
            </a:xfrm>
          </p:grpSpPr>
          <p:sp>
            <p:nvSpPr>
              <p:cNvPr id="6337" name="Google Shape;6337;p222"/>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338" name="Google Shape;6338;p222"/>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339" name="Google Shape;6339;p222"/>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graphicFrame>
        <p:nvGraphicFramePr>
          <p:cNvPr id="6340" name="Google Shape;6340;p222"/>
          <p:cNvGraphicFramePr/>
          <p:nvPr/>
        </p:nvGraphicFramePr>
        <p:xfrm>
          <a:off x="363794" y="2340250"/>
          <a:ext cx="4395176" cy="3513918"/>
        </p:xfrm>
        <a:graphic>
          <a:graphicData uri="http://schemas.openxmlformats.org/drawingml/2006/chart">
            <c:chart r:id="rId3"/>
          </a:graphicData>
        </a:graphic>
      </p:graphicFrame>
      <p:graphicFrame>
        <p:nvGraphicFramePr>
          <p:cNvPr id="6341" name="Google Shape;6341;p222"/>
          <p:cNvGraphicFramePr/>
          <p:nvPr/>
        </p:nvGraphicFramePr>
        <p:xfrm>
          <a:off x="7403286" y="2340250"/>
          <a:ext cx="4395176" cy="3513918"/>
        </p:xfrm>
        <a:graphic>
          <a:graphicData uri="http://schemas.openxmlformats.org/drawingml/2006/chart">
            <c:chart r:id="rId4"/>
          </a:graphicData>
        </a:graphic>
      </p:graphicFrame>
      <p:sp>
        <p:nvSpPr>
          <p:cNvPr id="6342" name="Google Shape;6342;p222"/>
          <p:cNvSpPr txBox="1"/>
          <p:nvPr/>
        </p:nvSpPr>
        <p:spPr>
          <a:xfrm>
            <a:off x="5013960" y="2199800"/>
            <a:ext cx="2148840" cy="280900"/>
          </a:xfrm>
          <a:prstGeom prst="rect">
            <a:avLst/>
          </a:prstGeom>
          <a:solidFill>
            <a:srgbClr val="99D8F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Chart Title</a:t>
            </a:r>
            <a:endParaRPr b="1" sz="1400">
              <a:solidFill>
                <a:schemeClr val="dk1"/>
              </a:solidFill>
              <a:latin typeface="Montserrat"/>
              <a:ea typeface="Montserrat"/>
              <a:cs typeface="Montserrat"/>
              <a:sym typeface="Montserrat"/>
            </a:endParaRPr>
          </a:p>
        </p:txBody>
      </p:sp>
      <p:sp>
        <p:nvSpPr>
          <p:cNvPr id="6343" name="Google Shape;6343;p222"/>
          <p:cNvSpPr txBox="1"/>
          <p:nvPr/>
        </p:nvSpPr>
        <p:spPr>
          <a:xfrm>
            <a:off x="7162800" y="2199800"/>
            <a:ext cx="4470400" cy="280900"/>
          </a:xfrm>
          <a:prstGeom prst="rect">
            <a:avLst/>
          </a:prstGeom>
          <a:solidFill>
            <a:srgbClr val="DCF2FA"/>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344" name="Google Shape;6344;p222"/>
          <p:cNvSpPr txBox="1"/>
          <p:nvPr/>
        </p:nvSpPr>
        <p:spPr>
          <a:xfrm>
            <a:off x="399964" y="2199800"/>
            <a:ext cx="4613995" cy="280900"/>
          </a:xfrm>
          <a:prstGeom prst="rect">
            <a:avLst/>
          </a:prstGeom>
          <a:solidFill>
            <a:srgbClr val="DCF2FA"/>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345" name="Google Shape;6345;p22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49" name="Shape 6349"/>
        <p:cNvGrpSpPr/>
        <p:nvPr/>
      </p:nvGrpSpPr>
      <p:grpSpPr>
        <a:xfrm>
          <a:off x="0" y="0"/>
          <a:ext cx="0" cy="0"/>
          <a:chOff x="0" y="0"/>
          <a:chExt cx="0" cy="0"/>
        </a:xfrm>
      </p:grpSpPr>
      <p:sp>
        <p:nvSpPr>
          <p:cNvPr id="6350" name="Google Shape;6350;p223"/>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Column Chart with Insight Panel</a:t>
            </a:r>
            <a:endParaRPr/>
          </a:p>
        </p:txBody>
      </p:sp>
      <p:sp>
        <p:nvSpPr>
          <p:cNvPr id="6351" name="Google Shape;6351;p223"/>
          <p:cNvSpPr txBox="1"/>
          <p:nvPr/>
        </p:nvSpPr>
        <p:spPr>
          <a:xfrm>
            <a:off x="9163746" y="1543668"/>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Key Insight</a:t>
            </a:r>
            <a:endParaRPr b="1" sz="1600">
              <a:solidFill>
                <a:schemeClr val="accent3"/>
              </a:solidFill>
              <a:latin typeface="Montserrat"/>
              <a:ea typeface="Montserrat"/>
              <a:cs typeface="Montserrat"/>
              <a:sym typeface="Montserrat"/>
            </a:endParaRPr>
          </a:p>
        </p:txBody>
      </p:sp>
      <p:sp>
        <p:nvSpPr>
          <p:cNvPr id="6352" name="Google Shape;6352;p223"/>
          <p:cNvSpPr txBox="1"/>
          <p:nvPr/>
        </p:nvSpPr>
        <p:spPr>
          <a:xfrm>
            <a:off x="9163744" y="1977737"/>
            <a:ext cx="2514221" cy="389603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endParaRPr/>
          </a:p>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 </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95250" lvl="0" marL="271463" marR="0" rtl="0" algn="l">
              <a:spcBef>
                <a:spcPts val="0"/>
              </a:spcBef>
              <a:spcAft>
                <a:spcPts val="0"/>
              </a:spcAft>
              <a:buClr>
                <a:schemeClr val="dk1"/>
              </a:buClr>
              <a:buSzPts val="1200"/>
              <a:buFont typeface="Arial"/>
              <a:buNone/>
            </a:pPr>
            <a:r>
              <a:t/>
            </a:r>
            <a:endParaRPr sz="1200">
              <a:solidFill>
                <a:schemeClr val="lt1"/>
              </a:solidFill>
              <a:latin typeface="Montserrat"/>
              <a:ea typeface="Montserrat"/>
              <a:cs typeface="Montserrat"/>
              <a:sym typeface="Montserrat"/>
            </a:endParaRPr>
          </a:p>
        </p:txBody>
      </p:sp>
      <p:cxnSp>
        <p:nvCxnSpPr>
          <p:cNvPr id="6353" name="Google Shape;6353;p223"/>
          <p:cNvCxnSpPr/>
          <p:nvPr/>
        </p:nvCxnSpPr>
        <p:spPr>
          <a:xfrm>
            <a:off x="9163744" y="1904996"/>
            <a:ext cx="2683263" cy="0"/>
          </a:xfrm>
          <a:prstGeom prst="straightConnector1">
            <a:avLst/>
          </a:prstGeom>
          <a:noFill/>
          <a:ln cap="flat" cmpd="sng" w="9525">
            <a:solidFill>
              <a:schemeClr val="lt1"/>
            </a:solidFill>
            <a:prstDash val="solid"/>
            <a:miter lim="8000"/>
            <a:headEnd len="sm" w="sm" type="none"/>
            <a:tailEnd len="sm" w="sm" type="none"/>
          </a:ln>
        </p:spPr>
      </p:cxnSp>
      <p:pic>
        <p:nvPicPr>
          <p:cNvPr descr="Single gear with solid fill" id="6354" name="Google Shape;6354;p223"/>
          <p:cNvPicPr preferRelativeResize="0"/>
          <p:nvPr/>
        </p:nvPicPr>
        <p:blipFill rotWithShape="1">
          <a:blip r:embed="rId3">
            <a:alphaModFix/>
          </a:blip>
          <a:srcRect b="0" l="0" r="0" t="0"/>
          <a:stretch/>
        </p:blipFill>
        <p:spPr>
          <a:xfrm>
            <a:off x="9163744" y="942559"/>
            <a:ext cx="553012" cy="553012"/>
          </a:xfrm>
          <a:prstGeom prst="rect">
            <a:avLst/>
          </a:prstGeom>
          <a:noFill/>
          <a:ln>
            <a:noFill/>
          </a:ln>
        </p:spPr>
      </p:pic>
      <p:sp>
        <p:nvSpPr>
          <p:cNvPr id="6355" name="Google Shape;6355;p223"/>
          <p:cNvSpPr txBox="1"/>
          <p:nvPr/>
        </p:nvSpPr>
        <p:spPr>
          <a:xfrm>
            <a:off x="362140" y="1915583"/>
            <a:ext cx="6808373"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356" name="Google Shape;6356;p223"/>
          <p:cNvSpPr txBox="1"/>
          <p:nvPr/>
        </p:nvSpPr>
        <p:spPr>
          <a:xfrm>
            <a:off x="359704" y="2201345"/>
            <a:ext cx="6808373"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357" name="Google Shape;6357;p223"/>
          <p:cNvGraphicFramePr/>
          <p:nvPr/>
        </p:nvGraphicFramePr>
        <p:xfrm>
          <a:off x="359704" y="2482246"/>
          <a:ext cx="8038375" cy="1390759"/>
        </p:xfrm>
        <a:graphic>
          <a:graphicData uri="http://schemas.openxmlformats.org/drawingml/2006/chart">
            <c:chart r:id="rId4"/>
          </a:graphicData>
        </a:graphic>
      </p:graphicFrame>
      <p:sp>
        <p:nvSpPr>
          <p:cNvPr id="6358" name="Google Shape;6358;p223"/>
          <p:cNvSpPr txBox="1"/>
          <p:nvPr/>
        </p:nvSpPr>
        <p:spPr>
          <a:xfrm>
            <a:off x="362140" y="3987451"/>
            <a:ext cx="6808373"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359" name="Google Shape;6359;p223"/>
          <p:cNvSpPr txBox="1"/>
          <p:nvPr/>
        </p:nvSpPr>
        <p:spPr>
          <a:xfrm>
            <a:off x="359704" y="4273213"/>
            <a:ext cx="6808373"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360" name="Google Shape;6360;p223"/>
          <p:cNvGraphicFramePr/>
          <p:nvPr/>
        </p:nvGraphicFramePr>
        <p:xfrm>
          <a:off x="359704" y="4554114"/>
          <a:ext cx="8038375" cy="1390759"/>
        </p:xfrm>
        <a:graphic>
          <a:graphicData uri="http://schemas.openxmlformats.org/drawingml/2006/chart">
            <c:chart r:id="rId5"/>
          </a:graphicData>
        </a:graphic>
      </p:graphicFrame>
      <p:sp>
        <p:nvSpPr>
          <p:cNvPr id="6361" name="Google Shape;6361;p223"/>
          <p:cNvSpPr txBox="1"/>
          <p:nvPr/>
        </p:nvSpPr>
        <p:spPr>
          <a:xfrm>
            <a:off x="365813" y="1498896"/>
            <a:ext cx="8091191"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Header</a:t>
            </a:r>
            <a:endParaRPr b="1" sz="1600">
              <a:solidFill>
                <a:schemeClr val="accent1"/>
              </a:solidFill>
              <a:latin typeface="Montserrat"/>
              <a:ea typeface="Montserrat"/>
              <a:cs typeface="Montserrat"/>
              <a:sym typeface="Montserrat"/>
            </a:endParaRPr>
          </a:p>
        </p:txBody>
      </p:sp>
      <p:sp>
        <p:nvSpPr>
          <p:cNvPr id="6362" name="Google Shape;6362;p22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66" name="Shape 6366"/>
        <p:cNvGrpSpPr/>
        <p:nvPr/>
      </p:nvGrpSpPr>
      <p:grpSpPr>
        <a:xfrm>
          <a:off x="0" y="0"/>
          <a:ext cx="0" cy="0"/>
          <a:chOff x="0" y="0"/>
          <a:chExt cx="0" cy="0"/>
        </a:xfrm>
      </p:grpSpPr>
      <p:sp>
        <p:nvSpPr>
          <p:cNvPr id="6367" name="Google Shape;6367;p224"/>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Two Charts with Stat Panel</a:t>
            </a:r>
            <a:endParaRPr/>
          </a:p>
        </p:txBody>
      </p:sp>
      <p:grpSp>
        <p:nvGrpSpPr>
          <p:cNvPr id="6368" name="Google Shape;6368;p224"/>
          <p:cNvGrpSpPr/>
          <p:nvPr/>
        </p:nvGrpSpPr>
        <p:grpSpPr>
          <a:xfrm>
            <a:off x="9227219" y="5100827"/>
            <a:ext cx="2599943" cy="1087637"/>
            <a:chOff x="9227219" y="5100827"/>
            <a:chExt cx="2599943" cy="1087637"/>
          </a:xfrm>
        </p:grpSpPr>
        <p:sp>
          <p:nvSpPr>
            <p:cNvPr id="6369" name="Google Shape;6369;p224"/>
            <p:cNvSpPr txBox="1"/>
            <p:nvPr/>
          </p:nvSpPr>
          <p:spPr>
            <a:xfrm>
              <a:off x="9227219" y="5644645"/>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370" name="Google Shape;6370;p224"/>
            <p:cNvSpPr txBox="1"/>
            <p:nvPr/>
          </p:nvSpPr>
          <p:spPr>
            <a:xfrm>
              <a:off x="9227219" y="5100827"/>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371" name="Google Shape;6371;p224"/>
          <p:cNvGrpSpPr/>
          <p:nvPr/>
        </p:nvGrpSpPr>
        <p:grpSpPr>
          <a:xfrm>
            <a:off x="9227219" y="3661417"/>
            <a:ext cx="2599943" cy="1087637"/>
            <a:chOff x="9227219" y="3688716"/>
            <a:chExt cx="2599943" cy="1087637"/>
          </a:xfrm>
        </p:grpSpPr>
        <p:sp>
          <p:nvSpPr>
            <p:cNvPr id="6372" name="Google Shape;6372;p224"/>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373" name="Google Shape;6373;p224"/>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374" name="Google Shape;6374;p224"/>
          <p:cNvGrpSpPr/>
          <p:nvPr/>
        </p:nvGrpSpPr>
        <p:grpSpPr>
          <a:xfrm>
            <a:off x="9227219" y="2222004"/>
            <a:ext cx="2599943" cy="1087637"/>
            <a:chOff x="9227219" y="3688716"/>
            <a:chExt cx="2599943" cy="1087637"/>
          </a:xfrm>
        </p:grpSpPr>
        <p:sp>
          <p:nvSpPr>
            <p:cNvPr id="6375" name="Google Shape;6375;p224"/>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376" name="Google Shape;6376;p224"/>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377" name="Google Shape;6377;p224"/>
          <p:cNvGrpSpPr/>
          <p:nvPr/>
        </p:nvGrpSpPr>
        <p:grpSpPr>
          <a:xfrm>
            <a:off x="9227219" y="782591"/>
            <a:ext cx="2599943" cy="1087637"/>
            <a:chOff x="9227219" y="3688716"/>
            <a:chExt cx="2599943" cy="1087637"/>
          </a:xfrm>
        </p:grpSpPr>
        <p:sp>
          <p:nvSpPr>
            <p:cNvPr id="6378" name="Google Shape;6378;p224"/>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379" name="Google Shape;6379;p224"/>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cxnSp>
        <p:nvCxnSpPr>
          <p:cNvPr id="6380" name="Google Shape;6380;p224"/>
          <p:cNvCxnSpPr/>
          <p:nvPr/>
        </p:nvCxnSpPr>
        <p:spPr>
          <a:xfrm>
            <a:off x="9190299" y="2046116"/>
            <a:ext cx="2731625" cy="0"/>
          </a:xfrm>
          <a:prstGeom prst="straightConnector1">
            <a:avLst/>
          </a:prstGeom>
          <a:noFill/>
          <a:ln cap="flat" cmpd="sng" w="9525">
            <a:solidFill>
              <a:schemeClr val="lt1"/>
            </a:solidFill>
            <a:prstDash val="dot"/>
            <a:miter lim="8000"/>
            <a:headEnd len="sm" w="sm" type="none"/>
            <a:tailEnd len="sm" w="sm" type="none"/>
          </a:ln>
        </p:spPr>
      </p:cxnSp>
      <p:cxnSp>
        <p:nvCxnSpPr>
          <p:cNvPr id="6381" name="Google Shape;6381;p224"/>
          <p:cNvCxnSpPr/>
          <p:nvPr/>
        </p:nvCxnSpPr>
        <p:spPr>
          <a:xfrm>
            <a:off x="9190299" y="3485529"/>
            <a:ext cx="2731625" cy="0"/>
          </a:xfrm>
          <a:prstGeom prst="straightConnector1">
            <a:avLst/>
          </a:prstGeom>
          <a:noFill/>
          <a:ln cap="flat" cmpd="sng" w="9525">
            <a:solidFill>
              <a:schemeClr val="lt1"/>
            </a:solidFill>
            <a:prstDash val="dot"/>
            <a:miter lim="8000"/>
            <a:headEnd len="sm" w="sm" type="none"/>
            <a:tailEnd len="sm" w="sm" type="none"/>
          </a:ln>
        </p:spPr>
      </p:cxnSp>
      <p:cxnSp>
        <p:nvCxnSpPr>
          <p:cNvPr id="6382" name="Google Shape;6382;p224"/>
          <p:cNvCxnSpPr/>
          <p:nvPr/>
        </p:nvCxnSpPr>
        <p:spPr>
          <a:xfrm>
            <a:off x="9190299" y="4924942"/>
            <a:ext cx="2731625" cy="0"/>
          </a:xfrm>
          <a:prstGeom prst="straightConnector1">
            <a:avLst/>
          </a:prstGeom>
          <a:noFill/>
          <a:ln cap="flat" cmpd="sng" w="9525">
            <a:solidFill>
              <a:schemeClr val="lt1"/>
            </a:solidFill>
            <a:prstDash val="dot"/>
            <a:miter lim="8000"/>
            <a:headEnd len="sm" w="sm" type="none"/>
            <a:tailEnd len="sm" w="sm" type="none"/>
          </a:ln>
        </p:spPr>
      </p:cxnSp>
      <p:sp>
        <p:nvSpPr>
          <p:cNvPr id="6383" name="Google Shape;6383;p224"/>
          <p:cNvSpPr txBox="1"/>
          <p:nvPr/>
        </p:nvSpPr>
        <p:spPr>
          <a:xfrm>
            <a:off x="362140" y="1915583"/>
            <a:ext cx="6808373"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384" name="Google Shape;6384;p224"/>
          <p:cNvSpPr txBox="1"/>
          <p:nvPr/>
        </p:nvSpPr>
        <p:spPr>
          <a:xfrm>
            <a:off x="359704" y="2201345"/>
            <a:ext cx="6808373"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385" name="Google Shape;6385;p224"/>
          <p:cNvGraphicFramePr/>
          <p:nvPr/>
        </p:nvGraphicFramePr>
        <p:xfrm>
          <a:off x="359704" y="2482246"/>
          <a:ext cx="8038375" cy="1390759"/>
        </p:xfrm>
        <a:graphic>
          <a:graphicData uri="http://schemas.openxmlformats.org/drawingml/2006/chart">
            <c:chart r:id="rId3"/>
          </a:graphicData>
        </a:graphic>
      </p:graphicFrame>
      <p:sp>
        <p:nvSpPr>
          <p:cNvPr id="6386" name="Google Shape;6386;p224"/>
          <p:cNvSpPr txBox="1"/>
          <p:nvPr/>
        </p:nvSpPr>
        <p:spPr>
          <a:xfrm>
            <a:off x="362140" y="3987451"/>
            <a:ext cx="6808373"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387" name="Google Shape;6387;p224"/>
          <p:cNvSpPr txBox="1"/>
          <p:nvPr/>
        </p:nvSpPr>
        <p:spPr>
          <a:xfrm>
            <a:off x="359704" y="4273213"/>
            <a:ext cx="6808373"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388" name="Google Shape;6388;p224"/>
          <p:cNvGraphicFramePr/>
          <p:nvPr/>
        </p:nvGraphicFramePr>
        <p:xfrm>
          <a:off x="359704" y="4554114"/>
          <a:ext cx="8038375" cy="1390759"/>
        </p:xfrm>
        <a:graphic>
          <a:graphicData uri="http://schemas.openxmlformats.org/drawingml/2006/chart">
            <c:chart r:id="rId4"/>
          </a:graphicData>
        </a:graphic>
      </p:graphicFrame>
      <p:sp>
        <p:nvSpPr>
          <p:cNvPr id="6389" name="Google Shape;6389;p224"/>
          <p:cNvSpPr txBox="1"/>
          <p:nvPr/>
        </p:nvSpPr>
        <p:spPr>
          <a:xfrm>
            <a:off x="365813" y="1498896"/>
            <a:ext cx="8091191"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Header</a:t>
            </a:r>
            <a:endParaRPr b="1" sz="1600">
              <a:solidFill>
                <a:schemeClr val="accent1"/>
              </a:solidFill>
              <a:latin typeface="Montserrat"/>
              <a:ea typeface="Montserrat"/>
              <a:cs typeface="Montserrat"/>
              <a:sym typeface="Montserrat"/>
            </a:endParaRPr>
          </a:p>
        </p:txBody>
      </p:sp>
      <p:sp>
        <p:nvSpPr>
          <p:cNvPr id="6390" name="Google Shape;6390;p22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94" name="Shape 6394"/>
        <p:cNvGrpSpPr/>
        <p:nvPr/>
      </p:nvGrpSpPr>
      <p:grpSpPr>
        <a:xfrm>
          <a:off x="0" y="0"/>
          <a:ext cx="0" cy="0"/>
          <a:chOff x="0" y="0"/>
          <a:chExt cx="0" cy="0"/>
        </a:xfrm>
      </p:grpSpPr>
      <p:sp>
        <p:nvSpPr>
          <p:cNvPr id="6395" name="Google Shape;6395;p225"/>
          <p:cNvSpPr/>
          <p:nvPr/>
        </p:nvSpPr>
        <p:spPr>
          <a:xfrm>
            <a:off x="359704" y="1808903"/>
            <a:ext cx="8241685" cy="195537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396" name="Google Shape;6396;p22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Charts with Annotation Callouts</a:t>
            </a:r>
            <a:endParaRPr/>
          </a:p>
        </p:txBody>
      </p:sp>
      <p:sp>
        <p:nvSpPr>
          <p:cNvPr id="6397" name="Google Shape;6397;p225"/>
          <p:cNvSpPr txBox="1"/>
          <p:nvPr/>
        </p:nvSpPr>
        <p:spPr>
          <a:xfrm>
            <a:off x="359704" y="1813765"/>
            <a:ext cx="8241685" cy="280900"/>
          </a:xfrm>
          <a:prstGeom prst="rect">
            <a:avLst/>
          </a:prstGeom>
          <a:solidFill>
            <a:srgbClr val="D3DAE4"/>
          </a:solidFill>
          <a:ln>
            <a:noFill/>
          </a:ln>
        </p:spPr>
        <p:txBody>
          <a:bodyPr anchorCtr="0" anchor="ctr" bIns="0" lIns="14400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398" name="Google Shape;6398;p225"/>
          <p:cNvSpPr txBox="1"/>
          <p:nvPr/>
        </p:nvSpPr>
        <p:spPr>
          <a:xfrm>
            <a:off x="502139" y="2156749"/>
            <a:ext cx="6808373" cy="188045"/>
          </a:xfrm>
          <a:prstGeom prst="rect">
            <a:avLst/>
          </a:prstGeom>
          <a:noFill/>
          <a:ln>
            <a:noFill/>
          </a:ln>
        </p:spPr>
        <p:txBody>
          <a:bodyPr anchorCtr="0" anchor="t" bIns="27425" lIns="27425" spcFirstLastPara="1" rIns="27425" wrap="square" tIns="27425">
            <a:normAutofit fontScale="92500" lnSpcReduction="20000"/>
          </a:bodyPr>
          <a:lstStyle/>
          <a:p>
            <a:pPr indent="-64611" lvl="0" marL="0" marR="0" rtl="0" algn="l">
              <a:spcBef>
                <a:spcPts val="0"/>
              </a:spcBef>
              <a:spcAft>
                <a:spcPts val="0"/>
              </a:spcAft>
              <a:buClr>
                <a:schemeClr val="dk1"/>
              </a:buClr>
              <a:buSzPct val="1000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399" name="Google Shape;6399;p225"/>
          <p:cNvGraphicFramePr/>
          <p:nvPr/>
        </p:nvGraphicFramePr>
        <p:xfrm>
          <a:off x="568283" y="2386559"/>
          <a:ext cx="7829796" cy="1164362"/>
        </p:xfrm>
        <a:graphic>
          <a:graphicData uri="http://schemas.openxmlformats.org/drawingml/2006/chart">
            <c:chart r:id="rId3"/>
          </a:graphicData>
        </a:graphic>
      </p:graphicFrame>
      <p:sp>
        <p:nvSpPr>
          <p:cNvPr id="6400" name="Google Shape;6400;p225"/>
          <p:cNvSpPr txBox="1"/>
          <p:nvPr/>
        </p:nvSpPr>
        <p:spPr>
          <a:xfrm>
            <a:off x="365813" y="1392216"/>
            <a:ext cx="8091191"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Header</a:t>
            </a:r>
            <a:endParaRPr b="1" sz="1600">
              <a:solidFill>
                <a:schemeClr val="accent1"/>
              </a:solidFill>
              <a:latin typeface="Montserrat"/>
              <a:ea typeface="Montserrat"/>
              <a:cs typeface="Montserrat"/>
              <a:sym typeface="Montserrat"/>
            </a:endParaRPr>
          </a:p>
        </p:txBody>
      </p:sp>
      <p:sp>
        <p:nvSpPr>
          <p:cNvPr id="6401" name="Google Shape;6401;p225"/>
          <p:cNvSpPr/>
          <p:nvPr/>
        </p:nvSpPr>
        <p:spPr>
          <a:xfrm>
            <a:off x="359704" y="3932343"/>
            <a:ext cx="8241685" cy="195537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402" name="Google Shape;6402;p225"/>
          <p:cNvSpPr txBox="1"/>
          <p:nvPr/>
        </p:nvSpPr>
        <p:spPr>
          <a:xfrm>
            <a:off x="359704" y="3937205"/>
            <a:ext cx="8241685" cy="280900"/>
          </a:xfrm>
          <a:prstGeom prst="rect">
            <a:avLst/>
          </a:prstGeom>
          <a:solidFill>
            <a:srgbClr val="D3DAE4"/>
          </a:solidFill>
          <a:ln>
            <a:noFill/>
          </a:ln>
        </p:spPr>
        <p:txBody>
          <a:bodyPr anchorCtr="0" anchor="ctr" bIns="0" lIns="14400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403" name="Google Shape;6403;p225"/>
          <p:cNvSpPr txBox="1"/>
          <p:nvPr/>
        </p:nvSpPr>
        <p:spPr>
          <a:xfrm>
            <a:off x="502139" y="4280189"/>
            <a:ext cx="6808373" cy="188045"/>
          </a:xfrm>
          <a:prstGeom prst="rect">
            <a:avLst/>
          </a:prstGeom>
          <a:noFill/>
          <a:ln>
            <a:noFill/>
          </a:ln>
        </p:spPr>
        <p:txBody>
          <a:bodyPr anchorCtr="0" anchor="t" bIns="27425" lIns="27425" spcFirstLastPara="1" rIns="27425" wrap="square" tIns="27425">
            <a:normAutofit fontScale="92500" lnSpcReduction="20000"/>
          </a:bodyPr>
          <a:lstStyle/>
          <a:p>
            <a:pPr indent="-64611" lvl="0" marL="0" marR="0" rtl="0" algn="l">
              <a:spcBef>
                <a:spcPts val="0"/>
              </a:spcBef>
              <a:spcAft>
                <a:spcPts val="0"/>
              </a:spcAft>
              <a:buClr>
                <a:schemeClr val="dk1"/>
              </a:buClr>
              <a:buSzPct val="1000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404" name="Google Shape;6404;p225"/>
          <p:cNvGraphicFramePr/>
          <p:nvPr/>
        </p:nvGraphicFramePr>
        <p:xfrm>
          <a:off x="568283" y="4509999"/>
          <a:ext cx="7829796" cy="1164362"/>
        </p:xfrm>
        <a:graphic>
          <a:graphicData uri="http://schemas.openxmlformats.org/drawingml/2006/chart">
            <c:chart r:id="rId4"/>
          </a:graphicData>
        </a:graphic>
      </p:graphicFrame>
      <p:sp>
        <p:nvSpPr>
          <p:cNvPr id="6405" name="Google Shape;6405;p225"/>
          <p:cNvSpPr/>
          <p:nvPr/>
        </p:nvSpPr>
        <p:spPr>
          <a:xfrm rot="5400000">
            <a:off x="8320215" y="2655521"/>
            <a:ext cx="1186703" cy="262140"/>
          </a:xfrm>
          <a:prstGeom prst="triangle">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406" name="Google Shape;6406;p225"/>
          <p:cNvSpPr/>
          <p:nvPr/>
        </p:nvSpPr>
        <p:spPr>
          <a:xfrm rot="5400000">
            <a:off x="8320215" y="4778961"/>
            <a:ext cx="1186703" cy="262140"/>
          </a:xfrm>
          <a:prstGeom prst="triangle">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6407" name="Google Shape;6407;p225"/>
          <p:cNvGrpSpPr/>
          <p:nvPr/>
        </p:nvGrpSpPr>
        <p:grpSpPr>
          <a:xfrm>
            <a:off x="9234083" y="2086364"/>
            <a:ext cx="2514221" cy="1400455"/>
            <a:chOff x="9234083" y="717204"/>
            <a:chExt cx="2514221" cy="1400455"/>
          </a:xfrm>
        </p:grpSpPr>
        <p:sp>
          <p:nvSpPr>
            <p:cNvPr id="6408" name="Google Shape;6408;p225"/>
            <p:cNvSpPr txBox="1"/>
            <p:nvPr/>
          </p:nvSpPr>
          <p:spPr>
            <a:xfrm>
              <a:off x="9234084" y="717204"/>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6409" name="Google Shape;6409;p225"/>
            <p:cNvSpPr txBox="1"/>
            <p:nvPr/>
          </p:nvSpPr>
          <p:spPr>
            <a:xfrm>
              <a:off x="9234083" y="1022633"/>
              <a:ext cx="2514221" cy="109502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grpSp>
      <p:grpSp>
        <p:nvGrpSpPr>
          <p:cNvPr id="6410" name="Google Shape;6410;p225"/>
          <p:cNvGrpSpPr/>
          <p:nvPr/>
        </p:nvGrpSpPr>
        <p:grpSpPr>
          <a:xfrm>
            <a:off x="9234083" y="4209804"/>
            <a:ext cx="2514221" cy="1400455"/>
            <a:chOff x="9234083" y="717204"/>
            <a:chExt cx="2514221" cy="1400455"/>
          </a:xfrm>
        </p:grpSpPr>
        <p:sp>
          <p:nvSpPr>
            <p:cNvPr id="6411" name="Google Shape;6411;p225"/>
            <p:cNvSpPr txBox="1"/>
            <p:nvPr/>
          </p:nvSpPr>
          <p:spPr>
            <a:xfrm>
              <a:off x="9234084" y="717204"/>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6412" name="Google Shape;6412;p225"/>
            <p:cNvSpPr txBox="1"/>
            <p:nvPr/>
          </p:nvSpPr>
          <p:spPr>
            <a:xfrm>
              <a:off x="9234083" y="1022633"/>
              <a:ext cx="2514221" cy="109502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grpSp>
      <p:sp>
        <p:nvSpPr>
          <p:cNvPr id="6413" name="Google Shape;6413;p22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17" name="Shape 6417"/>
        <p:cNvGrpSpPr/>
        <p:nvPr/>
      </p:nvGrpSpPr>
      <p:grpSpPr>
        <a:xfrm>
          <a:off x="0" y="0"/>
          <a:ext cx="0" cy="0"/>
          <a:chOff x="0" y="0"/>
          <a:chExt cx="0" cy="0"/>
        </a:xfrm>
      </p:grpSpPr>
      <p:sp>
        <p:nvSpPr>
          <p:cNvPr id="6418" name="Google Shape;6418;p226"/>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Three Column Chart Slide</a:t>
            </a:r>
            <a:endParaRPr/>
          </a:p>
        </p:txBody>
      </p:sp>
    </p:spTree>
  </p:cSld>
  <p:clrMapOvr>
    <a:masterClrMapping/>
  </p:clrMapOvr>
</p:sld>
</file>

<file path=ppt/slides/slide2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22" name="Shape 6422"/>
        <p:cNvGrpSpPr/>
        <p:nvPr/>
      </p:nvGrpSpPr>
      <p:grpSpPr>
        <a:xfrm>
          <a:off x="0" y="0"/>
          <a:ext cx="0" cy="0"/>
          <a:chOff x="0" y="0"/>
          <a:chExt cx="0" cy="0"/>
        </a:xfrm>
      </p:grpSpPr>
      <p:sp>
        <p:nvSpPr>
          <p:cNvPr id="6423" name="Google Shape;6423;p22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Three-Chart Dashboard</a:t>
            </a:r>
            <a:endParaRPr/>
          </a:p>
        </p:txBody>
      </p:sp>
      <p:sp>
        <p:nvSpPr>
          <p:cNvPr id="6424" name="Google Shape;6424;p227"/>
          <p:cNvSpPr txBox="1"/>
          <p:nvPr/>
        </p:nvSpPr>
        <p:spPr>
          <a:xfrm>
            <a:off x="362442" y="1589328"/>
            <a:ext cx="3625611"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425" name="Google Shape;6425;p227"/>
          <p:cNvSpPr txBox="1"/>
          <p:nvPr/>
        </p:nvSpPr>
        <p:spPr>
          <a:xfrm>
            <a:off x="361145" y="1875090"/>
            <a:ext cx="3625611"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graphicFrame>
        <p:nvGraphicFramePr>
          <p:cNvPr id="6426" name="Google Shape;6426;p227"/>
          <p:cNvGraphicFramePr/>
          <p:nvPr/>
        </p:nvGraphicFramePr>
        <p:xfrm>
          <a:off x="359704" y="2334478"/>
          <a:ext cx="3625611" cy="3730655"/>
        </p:xfrm>
        <a:graphic>
          <a:graphicData uri="http://schemas.openxmlformats.org/drawingml/2006/chart">
            <c:chart r:id="rId3"/>
          </a:graphicData>
        </a:graphic>
      </p:graphicFrame>
      <p:sp>
        <p:nvSpPr>
          <p:cNvPr id="6427" name="Google Shape;6427;p227"/>
          <p:cNvSpPr txBox="1"/>
          <p:nvPr/>
        </p:nvSpPr>
        <p:spPr>
          <a:xfrm>
            <a:off x="4242954" y="1589328"/>
            <a:ext cx="362561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428" name="Google Shape;6428;p227"/>
          <p:cNvSpPr txBox="1"/>
          <p:nvPr/>
        </p:nvSpPr>
        <p:spPr>
          <a:xfrm>
            <a:off x="4241657" y="1875090"/>
            <a:ext cx="3625612"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graphicFrame>
        <p:nvGraphicFramePr>
          <p:cNvPr id="6429" name="Google Shape;6429;p227"/>
          <p:cNvGraphicFramePr/>
          <p:nvPr/>
        </p:nvGraphicFramePr>
        <p:xfrm>
          <a:off x="4265600" y="2334478"/>
          <a:ext cx="3625612" cy="3730655"/>
        </p:xfrm>
        <a:graphic>
          <a:graphicData uri="http://schemas.openxmlformats.org/drawingml/2006/chart">
            <c:chart r:id="rId4"/>
          </a:graphicData>
        </a:graphic>
      </p:graphicFrame>
      <p:sp>
        <p:nvSpPr>
          <p:cNvPr id="6430" name="Google Shape;6430;p227"/>
          <p:cNvSpPr txBox="1"/>
          <p:nvPr/>
        </p:nvSpPr>
        <p:spPr>
          <a:xfrm>
            <a:off x="8146114" y="1589328"/>
            <a:ext cx="362561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431" name="Google Shape;6431;p227"/>
          <p:cNvSpPr txBox="1"/>
          <p:nvPr/>
        </p:nvSpPr>
        <p:spPr>
          <a:xfrm>
            <a:off x="8144817" y="1875090"/>
            <a:ext cx="3625612"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graphicFrame>
        <p:nvGraphicFramePr>
          <p:cNvPr id="6432" name="Google Shape;6432;p227"/>
          <p:cNvGraphicFramePr/>
          <p:nvPr/>
        </p:nvGraphicFramePr>
        <p:xfrm>
          <a:off x="8168760" y="2334478"/>
          <a:ext cx="3625612" cy="3730655"/>
        </p:xfrm>
        <a:graphic>
          <a:graphicData uri="http://schemas.openxmlformats.org/drawingml/2006/chart">
            <c:chart r:id="rId5"/>
          </a:graphicData>
        </a:graphic>
      </p:graphicFrame>
      <p:sp>
        <p:nvSpPr>
          <p:cNvPr id="6433" name="Google Shape;6433;p22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37" name="Shape 6437"/>
        <p:cNvGrpSpPr/>
        <p:nvPr/>
      </p:nvGrpSpPr>
      <p:grpSpPr>
        <a:xfrm>
          <a:off x="0" y="0"/>
          <a:ext cx="0" cy="0"/>
          <a:chOff x="0" y="0"/>
          <a:chExt cx="0" cy="0"/>
        </a:xfrm>
      </p:grpSpPr>
      <p:sp>
        <p:nvSpPr>
          <p:cNvPr id="6438" name="Google Shape;6438;p22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 Charts with Summary</a:t>
            </a:r>
            <a:endParaRPr/>
          </a:p>
        </p:txBody>
      </p:sp>
      <p:sp>
        <p:nvSpPr>
          <p:cNvPr id="6439" name="Google Shape;6439;p228"/>
          <p:cNvSpPr txBox="1"/>
          <p:nvPr/>
        </p:nvSpPr>
        <p:spPr>
          <a:xfrm>
            <a:off x="362442" y="1589328"/>
            <a:ext cx="3625611"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440" name="Google Shape;6440;p228"/>
          <p:cNvSpPr txBox="1"/>
          <p:nvPr/>
        </p:nvSpPr>
        <p:spPr>
          <a:xfrm>
            <a:off x="361145" y="1875090"/>
            <a:ext cx="3625611"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graphicFrame>
        <p:nvGraphicFramePr>
          <p:cNvPr id="6441" name="Google Shape;6441;p228"/>
          <p:cNvGraphicFramePr/>
          <p:nvPr/>
        </p:nvGraphicFramePr>
        <p:xfrm>
          <a:off x="359704" y="2334478"/>
          <a:ext cx="3625611" cy="2613443"/>
        </p:xfrm>
        <a:graphic>
          <a:graphicData uri="http://schemas.openxmlformats.org/drawingml/2006/chart">
            <c:chart r:id="rId3"/>
          </a:graphicData>
        </a:graphic>
      </p:graphicFrame>
      <p:sp>
        <p:nvSpPr>
          <p:cNvPr id="6442" name="Google Shape;6442;p228"/>
          <p:cNvSpPr txBox="1"/>
          <p:nvPr/>
        </p:nvSpPr>
        <p:spPr>
          <a:xfrm>
            <a:off x="4242954" y="1589328"/>
            <a:ext cx="362561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443" name="Google Shape;6443;p228"/>
          <p:cNvSpPr txBox="1"/>
          <p:nvPr/>
        </p:nvSpPr>
        <p:spPr>
          <a:xfrm>
            <a:off x="4241657" y="1875090"/>
            <a:ext cx="3625612"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graphicFrame>
        <p:nvGraphicFramePr>
          <p:cNvPr id="6444" name="Google Shape;6444;p228"/>
          <p:cNvGraphicFramePr/>
          <p:nvPr/>
        </p:nvGraphicFramePr>
        <p:xfrm>
          <a:off x="4265600" y="2334478"/>
          <a:ext cx="3625612" cy="2613443"/>
        </p:xfrm>
        <a:graphic>
          <a:graphicData uri="http://schemas.openxmlformats.org/drawingml/2006/chart">
            <c:chart r:id="rId4"/>
          </a:graphicData>
        </a:graphic>
      </p:graphicFrame>
      <p:sp>
        <p:nvSpPr>
          <p:cNvPr id="6445" name="Google Shape;6445;p228"/>
          <p:cNvSpPr txBox="1"/>
          <p:nvPr/>
        </p:nvSpPr>
        <p:spPr>
          <a:xfrm>
            <a:off x="8146114" y="1589328"/>
            <a:ext cx="362561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Chart Title</a:t>
            </a:r>
            <a:endParaRPr b="1" sz="1600">
              <a:solidFill>
                <a:schemeClr val="accent1"/>
              </a:solidFill>
              <a:latin typeface="Montserrat"/>
              <a:ea typeface="Montserrat"/>
              <a:cs typeface="Montserrat"/>
              <a:sym typeface="Montserrat"/>
            </a:endParaRPr>
          </a:p>
        </p:txBody>
      </p:sp>
      <p:sp>
        <p:nvSpPr>
          <p:cNvPr id="6446" name="Google Shape;6446;p228"/>
          <p:cNvSpPr txBox="1"/>
          <p:nvPr/>
        </p:nvSpPr>
        <p:spPr>
          <a:xfrm>
            <a:off x="8144817" y="1875090"/>
            <a:ext cx="3625612"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graphicFrame>
        <p:nvGraphicFramePr>
          <p:cNvPr id="6447" name="Google Shape;6447;p228"/>
          <p:cNvGraphicFramePr/>
          <p:nvPr/>
        </p:nvGraphicFramePr>
        <p:xfrm>
          <a:off x="8168760" y="2334478"/>
          <a:ext cx="3625612" cy="2613443"/>
        </p:xfrm>
        <a:graphic>
          <a:graphicData uri="http://schemas.openxmlformats.org/drawingml/2006/chart">
            <c:chart r:id="rId5"/>
          </a:graphicData>
        </a:graphic>
      </p:graphicFrame>
      <p:sp>
        <p:nvSpPr>
          <p:cNvPr id="6448" name="Google Shape;6448;p228"/>
          <p:cNvSpPr txBox="1"/>
          <p:nvPr/>
        </p:nvSpPr>
        <p:spPr>
          <a:xfrm>
            <a:off x="359703" y="5472412"/>
            <a:ext cx="3625611" cy="566506"/>
          </a:xfrm>
          <a:prstGeom prst="rect">
            <a:avLst/>
          </a:prstGeom>
          <a:solidFill>
            <a:schemeClr val="lt2"/>
          </a:solidFill>
          <a:ln>
            <a:noFill/>
          </a:ln>
        </p:spPr>
        <p:txBody>
          <a:bodyPr anchorCtr="0" anchor="ctr" bIns="0" lIns="0" spcFirstLastPara="1" rIns="0" wrap="square" tIns="0">
            <a:normAutofit fontScale="92500"/>
          </a:bodyPr>
          <a:lstStyle/>
          <a:p>
            <a:pPr indent="0" lvl="0" marL="0" marR="0" rtl="0" algn="ctr">
              <a:spcBef>
                <a:spcPts val="0"/>
              </a:spcBef>
              <a:spcAft>
                <a:spcPts val="0"/>
              </a:spcAft>
              <a:buNone/>
            </a:pPr>
            <a:r>
              <a:rPr lang="en-US" sz="11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6449" name="Google Shape;6449;p228"/>
          <p:cNvSpPr/>
          <p:nvPr/>
        </p:nvSpPr>
        <p:spPr>
          <a:xfrm flipH="1" rot="10800000">
            <a:off x="531874" y="5093900"/>
            <a:ext cx="3277092" cy="215928"/>
          </a:xfrm>
          <a:prstGeom prst="triangle">
            <a:avLst>
              <a:gd fmla="val 50000" name="adj"/>
            </a:avLst>
          </a:prstGeom>
          <a:solidFill>
            <a:srgbClr val="DAECF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450" name="Google Shape;6450;p228"/>
          <p:cNvSpPr txBox="1"/>
          <p:nvPr/>
        </p:nvSpPr>
        <p:spPr>
          <a:xfrm>
            <a:off x="4241657" y="5472412"/>
            <a:ext cx="3625611" cy="566506"/>
          </a:xfrm>
          <a:prstGeom prst="rect">
            <a:avLst/>
          </a:prstGeom>
          <a:solidFill>
            <a:schemeClr val="lt2"/>
          </a:solidFill>
          <a:ln>
            <a:noFill/>
          </a:ln>
        </p:spPr>
        <p:txBody>
          <a:bodyPr anchorCtr="0" anchor="ctr" bIns="0" lIns="0" spcFirstLastPara="1" rIns="0" wrap="square" tIns="0">
            <a:normAutofit fontScale="92500"/>
          </a:bodyPr>
          <a:lstStyle/>
          <a:p>
            <a:pPr indent="0" lvl="0" marL="0" marR="0" rtl="0" algn="ctr">
              <a:spcBef>
                <a:spcPts val="0"/>
              </a:spcBef>
              <a:spcAft>
                <a:spcPts val="0"/>
              </a:spcAft>
              <a:buNone/>
            </a:pPr>
            <a:r>
              <a:rPr lang="en-US" sz="11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6451" name="Google Shape;6451;p228"/>
          <p:cNvSpPr/>
          <p:nvPr/>
        </p:nvSpPr>
        <p:spPr>
          <a:xfrm flipH="1" rot="10800000">
            <a:off x="4413828" y="5093900"/>
            <a:ext cx="3277092" cy="215928"/>
          </a:xfrm>
          <a:prstGeom prst="triangle">
            <a:avLst>
              <a:gd fmla="val 50000" name="adj"/>
            </a:avLst>
          </a:prstGeom>
          <a:solidFill>
            <a:srgbClr val="DAECF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452" name="Google Shape;6452;p228"/>
          <p:cNvSpPr txBox="1"/>
          <p:nvPr/>
        </p:nvSpPr>
        <p:spPr>
          <a:xfrm>
            <a:off x="8144817" y="5472412"/>
            <a:ext cx="3625611" cy="566506"/>
          </a:xfrm>
          <a:prstGeom prst="rect">
            <a:avLst/>
          </a:prstGeom>
          <a:solidFill>
            <a:schemeClr val="lt2"/>
          </a:solidFill>
          <a:ln>
            <a:noFill/>
          </a:ln>
        </p:spPr>
        <p:txBody>
          <a:bodyPr anchorCtr="0" anchor="ctr" bIns="0" lIns="0" spcFirstLastPara="1" rIns="0" wrap="square" tIns="0">
            <a:normAutofit fontScale="92500"/>
          </a:bodyPr>
          <a:lstStyle/>
          <a:p>
            <a:pPr indent="0" lvl="0" marL="0" marR="0" rtl="0" algn="ctr">
              <a:spcBef>
                <a:spcPts val="0"/>
              </a:spcBef>
              <a:spcAft>
                <a:spcPts val="0"/>
              </a:spcAft>
              <a:buNone/>
            </a:pPr>
            <a:r>
              <a:rPr lang="en-US" sz="11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6453" name="Google Shape;6453;p228"/>
          <p:cNvSpPr/>
          <p:nvPr/>
        </p:nvSpPr>
        <p:spPr>
          <a:xfrm flipH="1" rot="10800000">
            <a:off x="8316988" y="5093900"/>
            <a:ext cx="3277092" cy="215928"/>
          </a:xfrm>
          <a:prstGeom prst="triangle">
            <a:avLst>
              <a:gd fmla="val 50000" name="adj"/>
            </a:avLst>
          </a:prstGeom>
          <a:solidFill>
            <a:srgbClr val="DAECF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454" name="Google Shape;6454;p22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58" name="Shape 6458"/>
        <p:cNvGrpSpPr/>
        <p:nvPr/>
      </p:nvGrpSpPr>
      <p:grpSpPr>
        <a:xfrm>
          <a:off x="0" y="0"/>
          <a:ext cx="0" cy="0"/>
          <a:chOff x="0" y="0"/>
          <a:chExt cx="0" cy="0"/>
        </a:xfrm>
      </p:grpSpPr>
      <p:sp>
        <p:nvSpPr>
          <p:cNvPr id="6459" name="Google Shape;6459;p229"/>
          <p:cNvSpPr/>
          <p:nvPr/>
        </p:nvSpPr>
        <p:spPr>
          <a:xfrm>
            <a:off x="6007261" y="4479404"/>
            <a:ext cx="5820945" cy="1592920"/>
          </a:xfrm>
          <a:prstGeom prst="rect">
            <a:avLst/>
          </a:prstGeom>
          <a:solidFill>
            <a:srgbClr val="E0D9E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460" name="Google Shape;6460;p22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Column Chart with Key Highlight</a:t>
            </a:r>
            <a:endParaRPr/>
          </a:p>
        </p:txBody>
      </p:sp>
      <p:sp>
        <p:nvSpPr>
          <p:cNvPr id="6461" name="Google Shape;6461;p229"/>
          <p:cNvSpPr txBox="1"/>
          <p:nvPr/>
        </p:nvSpPr>
        <p:spPr>
          <a:xfrm>
            <a:off x="361335" y="2144912"/>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462" name="Google Shape;6462;p229"/>
          <p:cNvSpPr txBox="1"/>
          <p:nvPr/>
        </p:nvSpPr>
        <p:spPr>
          <a:xfrm>
            <a:off x="359704" y="2430674"/>
            <a:ext cx="4557906"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463" name="Google Shape;6463;p229"/>
          <p:cNvGraphicFramePr/>
          <p:nvPr/>
        </p:nvGraphicFramePr>
        <p:xfrm>
          <a:off x="359704" y="2711575"/>
          <a:ext cx="5381338" cy="1390759"/>
        </p:xfrm>
        <a:graphic>
          <a:graphicData uri="http://schemas.openxmlformats.org/drawingml/2006/chart">
            <c:chart r:id="rId3"/>
          </a:graphicData>
        </a:graphic>
      </p:graphicFrame>
      <p:sp>
        <p:nvSpPr>
          <p:cNvPr id="6464" name="Google Shape;6464;p229"/>
          <p:cNvSpPr txBox="1"/>
          <p:nvPr/>
        </p:nvSpPr>
        <p:spPr>
          <a:xfrm>
            <a:off x="6161590" y="4558143"/>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Key Highlight</a:t>
            </a:r>
            <a:endParaRPr b="1" sz="1600">
              <a:solidFill>
                <a:schemeClr val="accent1"/>
              </a:solidFill>
              <a:latin typeface="Montserrat"/>
              <a:ea typeface="Montserrat"/>
              <a:cs typeface="Montserrat"/>
              <a:sym typeface="Montserrat"/>
            </a:endParaRPr>
          </a:p>
        </p:txBody>
      </p:sp>
      <p:sp>
        <p:nvSpPr>
          <p:cNvPr id="6465" name="Google Shape;6465;p229"/>
          <p:cNvSpPr txBox="1"/>
          <p:nvPr/>
        </p:nvSpPr>
        <p:spPr>
          <a:xfrm>
            <a:off x="6161591" y="4863565"/>
            <a:ext cx="5636872" cy="1114764"/>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sz="1300">
              <a:solidFill>
                <a:schemeClr val="dk1"/>
              </a:solidFill>
              <a:latin typeface="Montserrat"/>
              <a:ea typeface="Montserrat"/>
              <a:cs typeface="Montserrat"/>
              <a:sym typeface="Montserrat"/>
            </a:endParaRPr>
          </a:p>
        </p:txBody>
      </p:sp>
      <p:sp>
        <p:nvSpPr>
          <p:cNvPr id="6466" name="Google Shape;6466;p229"/>
          <p:cNvSpPr txBox="1"/>
          <p:nvPr/>
        </p:nvSpPr>
        <p:spPr>
          <a:xfrm>
            <a:off x="361335" y="4216780"/>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467" name="Google Shape;6467;p229"/>
          <p:cNvSpPr txBox="1"/>
          <p:nvPr/>
        </p:nvSpPr>
        <p:spPr>
          <a:xfrm>
            <a:off x="359704" y="4502542"/>
            <a:ext cx="4557906"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468" name="Google Shape;6468;p229"/>
          <p:cNvGraphicFramePr/>
          <p:nvPr/>
        </p:nvGraphicFramePr>
        <p:xfrm>
          <a:off x="359704" y="4783443"/>
          <a:ext cx="5381338" cy="1390759"/>
        </p:xfrm>
        <a:graphic>
          <a:graphicData uri="http://schemas.openxmlformats.org/drawingml/2006/chart">
            <c:chart r:id="rId4"/>
          </a:graphicData>
        </a:graphic>
      </p:graphicFrame>
      <p:sp>
        <p:nvSpPr>
          <p:cNvPr id="6469" name="Google Shape;6469;p229"/>
          <p:cNvSpPr txBox="1"/>
          <p:nvPr/>
        </p:nvSpPr>
        <p:spPr>
          <a:xfrm>
            <a:off x="6021355" y="2144912"/>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470" name="Google Shape;6470;p229"/>
          <p:cNvSpPr txBox="1"/>
          <p:nvPr/>
        </p:nvSpPr>
        <p:spPr>
          <a:xfrm>
            <a:off x="6019724" y="2430674"/>
            <a:ext cx="4557906"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471" name="Google Shape;6471;p229"/>
          <p:cNvGraphicFramePr/>
          <p:nvPr/>
        </p:nvGraphicFramePr>
        <p:xfrm>
          <a:off x="6019724" y="2711575"/>
          <a:ext cx="5381338" cy="1390759"/>
        </p:xfrm>
        <a:graphic>
          <a:graphicData uri="http://schemas.openxmlformats.org/drawingml/2006/chart">
            <c:chart r:id="rId5"/>
          </a:graphicData>
        </a:graphic>
      </p:graphicFrame>
      <p:grpSp>
        <p:nvGrpSpPr>
          <p:cNvPr id="6472" name="Google Shape;6472;p229"/>
          <p:cNvGrpSpPr/>
          <p:nvPr/>
        </p:nvGrpSpPr>
        <p:grpSpPr>
          <a:xfrm>
            <a:off x="359704" y="1303120"/>
            <a:ext cx="11434668" cy="754150"/>
            <a:chOff x="359704" y="1326269"/>
            <a:chExt cx="9423393" cy="754150"/>
          </a:xfrm>
        </p:grpSpPr>
        <p:grpSp>
          <p:nvGrpSpPr>
            <p:cNvPr id="6473" name="Google Shape;6473;p229"/>
            <p:cNvGrpSpPr/>
            <p:nvPr/>
          </p:nvGrpSpPr>
          <p:grpSpPr>
            <a:xfrm>
              <a:off x="363074" y="1326269"/>
              <a:ext cx="9420023" cy="301957"/>
              <a:chOff x="363795" y="1220318"/>
              <a:chExt cx="6593568" cy="370849"/>
            </a:xfrm>
          </p:grpSpPr>
          <p:sp>
            <p:nvSpPr>
              <p:cNvPr id="6474" name="Google Shape;6474;p229"/>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475" name="Google Shape;6475;p229"/>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476" name="Google Shape;6476;p229"/>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sp>
        <p:nvSpPr>
          <p:cNvPr id="6477" name="Google Shape;6477;p22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0" name="Shape 590"/>
        <p:cNvGrpSpPr/>
        <p:nvPr/>
      </p:nvGrpSpPr>
      <p:grpSpPr>
        <a:xfrm>
          <a:off x="0" y="0"/>
          <a:ext cx="0" cy="0"/>
          <a:chOff x="0" y="0"/>
          <a:chExt cx="0" cy="0"/>
        </a:xfrm>
      </p:grpSpPr>
      <p:sp>
        <p:nvSpPr>
          <p:cNvPr id="591" name="Google Shape;591;p23"/>
          <p:cNvSpPr/>
          <p:nvPr/>
        </p:nvSpPr>
        <p:spPr>
          <a:xfrm>
            <a:off x="363177" y="4343400"/>
            <a:ext cx="11435276" cy="1815572"/>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id="592" name="Google Shape;592;p23"/>
          <p:cNvPicPr preferRelativeResize="0"/>
          <p:nvPr/>
        </p:nvPicPr>
        <p:blipFill rotWithShape="1">
          <a:blip r:embed="rId3">
            <a:alphaModFix/>
          </a:blip>
          <a:srcRect b="38124" l="0" r="0" t="10126"/>
          <a:stretch/>
        </p:blipFill>
        <p:spPr>
          <a:xfrm>
            <a:off x="0" y="0"/>
            <a:ext cx="12192000" cy="4206240"/>
          </a:xfrm>
          <a:prstGeom prst="rect">
            <a:avLst/>
          </a:prstGeom>
          <a:noFill/>
          <a:ln>
            <a:noFill/>
          </a:ln>
        </p:spPr>
      </p:pic>
      <p:grpSp>
        <p:nvGrpSpPr>
          <p:cNvPr id="593" name="Google Shape;593;p23"/>
          <p:cNvGrpSpPr/>
          <p:nvPr/>
        </p:nvGrpSpPr>
        <p:grpSpPr>
          <a:xfrm>
            <a:off x="640693" y="4510407"/>
            <a:ext cx="2319063" cy="1481559"/>
            <a:chOff x="363176" y="4449446"/>
            <a:chExt cx="2599943" cy="1481559"/>
          </a:xfrm>
        </p:grpSpPr>
        <p:sp>
          <p:nvSpPr>
            <p:cNvPr id="594" name="Google Shape;594;p23"/>
            <p:cNvSpPr txBox="1"/>
            <p:nvPr/>
          </p:nvSpPr>
          <p:spPr>
            <a:xfrm>
              <a:off x="363176" y="4993264"/>
              <a:ext cx="2599943" cy="93774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200">
                <a:solidFill>
                  <a:schemeClr val="dk1"/>
                </a:solidFill>
                <a:latin typeface="Montserrat"/>
                <a:ea typeface="Montserrat"/>
                <a:cs typeface="Montserrat"/>
                <a:sym typeface="Montserrat"/>
              </a:endParaRPr>
            </a:p>
          </p:txBody>
        </p:sp>
        <p:sp>
          <p:nvSpPr>
            <p:cNvPr id="595" name="Google Shape;595;p23"/>
            <p:cNvSpPr txBox="1"/>
            <p:nvPr/>
          </p:nvSpPr>
          <p:spPr>
            <a:xfrm>
              <a:off x="363176" y="444944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2"/>
                  </a:solidFill>
                  <a:latin typeface="Montserrat"/>
                  <a:ea typeface="Montserrat"/>
                  <a:cs typeface="Montserrat"/>
                  <a:sym typeface="Montserrat"/>
                </a:rPr>
                <a:t>XXX</a:t>
              </a:r>
              <a:endParaRPr b="1" sz="2800">
                <a:solidFill>
                  <a:schemeClr val="accent2"/>
                </a:solidFill>
                <a:latin typeface="Montserrat"/>
                <a:ea typeface="Montserrat"/>
                <a:cs typeface="Montserrat"/>
                <a:sym typeface="Montserrat"/>
              </a:endParaRPr>
            </a:p>
          </p:txBody>
        </p:sp>
      </p:grpSp>
      <p:cxnSp>
        <p:nvCxnSpPr>
          <p:cNvPr id="596" name="Google Shape;596;p23"/>
          <p:cNvCxnSpPr/>
          <p:nvPr/>
        </p:nvCxnSpPr>
        <p:spPr>
          <a:xfrm>
            <a:off x="3227088" y="4510407"/>
            <a:ext cx="0" cy="1481559"/>
          </a:xfrm>
          <a:prstGeom prst="straightConnector1">
            <a:avLst/>
          </a:prstGeom>
          <a:noFill/>
          <a:ln cap="flat" cmpd="sng" w="12700">
            <a:solidFill>
              <a:srgbClr val="BFBFBF"/>
            </a:solidFill>
            <a:prstDash val="solid"/>
            <a:miter lim="8000"/>
            <a:headEnd len="sm" w="sm" type="none"/>
            <a:tailEnd len="sm" w="sm" type="none"/>
          </a:ln>
        </p:spPr>
      </p:cxnSp>
      <p:grpSp>
        <p:nvGrpSpPr>
          <p:cNvPr id="597" name="Google Shape;597;p23"/>
          <p:cNvGrpSpPr/>
          <p:nvPr/>
        </p:nvGrpSpPr>
        <p:grpSpPr>
          <a:xfrm>
            <a:off x="3494420" y="4510407"/>
            <a:ext cx="2319063" cy="1481559"/>
            <a:chOff x="363176" y="4449446"/>
            <a:chExt cx="2599943" cy="1481559"/>
          </a:xfrm>
        </p:grpSpPr>
        <p:sp>
          <p:nvSpPr>
            <p:cNvPr id="598" name="Google Shape;598;p23"/>
            <p:cNvSpPr txBox="1"/>
            <p:nvPr/>
          </p:nvSpPr>
          <p:spPr>
            <a:xfrm>
              <a:off x="363176" y="4993264"/>
              <a:ext cx="2599943" cy="93774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200">
                <a:solidFill>
                  <a:schemeClr val="dk1"/>
                </a:solidFill>
                <a:latin typeface="Montserrat"/>
                <a:ea typeface="Montserrat"/>
                <a:cs typeface="Montserrat"/>
                <a:sym typeface="Montserrat"/>
              </a:endParaRPr>
            </a:p>
          </p:txBody>
        </p:sp>
        <p:sp>
          <p:nvSpPr>
            <p:cNvPr id="599" name="Google Shape;599;p23"/>
            <p:cNvSpPr txBox="1"/>
            <p:nvPr/>
          </p:nvSpPr>
          <p:spPr>
            <a:xfrm>
              <a:off x="363176" y="444944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2"/>
                  </a:solidFill>
                  <a:latin typeface="Montserrat"/>
                  <a:ea typeface="Montserrat"/>
                  <a:cs typeface="Montserrat"/>
                  <a:sym typeface="Montserrat"/>
                </a:rPr>
                <a:t>XXX</a:t>
              </a:r>
              <a:endParaRPr b="1" sz="2800">
                <a:solidFill>
                  <a:schemeClr val="accent2"/>
                </a:solidFill>
                <a:latin typeface="Montserrat"/>
                <a:ea typeface="Montserrat"/>
                <a:cs typeface="Montserrat"/>
                <a:sym typeface="Montserrat"/>
              </a:endParaRPr>
            </a:p>
          </p:txBody>
        </p:sp>
      </p:grpSp>
      <p:grpSp>
        <p:nvGrpSpPr>
          <p:cNvPr id="600" name="Google Shape;600;p23"/>
          <p:cNvGrpSpPr/>
          <p:nvPr/>
        </p:nvGrpSpPr>
        <p:grpSpPr>
          <a:xfrm>
            <a:off x="6348147" y="4510407"/>
            <a:ext cx="2319063" cy="1481559"/>
            <a:chOff x="363176" y="4449446"/>
            <a:chExt cx="2599943" cy="1481559"/>
          </a:xfrm>
        </p:grpSpPr>
        <p:sp>
          <p:nvSpPr>
            <p:cNvPr id="601" name="Google Shape;601;p23"/>
            <p:cNvSpPr txBox="1"/>
            <p:nvPr/>
          </p:nvSpPr>
          <p:spPr>
            <a:xfrm>
              <a:off x="363176" y="4993264"/>
              <a:ext cx="2599943" cy="93774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200">
                <a:solidFill>
                  <a:schemeClr val="dk1"/>
                </a:solidFill>
                <a:latin typeface="Montserrat"/>
                <a:ea typeface="Montserrat"/>
                <a:cs typeface="Montserrat"/>
                <a:sym typeface="Montserrat"/>
              </a:endParaRPr>
            </a:p>
          </p:txBody>
        </p:sp>
        <p:sp>
          <p:nvSpPr>
            <p:cNvPr id="602" name="Google Shape;602;p23"/>
            <p:cNvSpPr txBox="1"/>
            <p:nvPr/>
          </p:nvSpPr>
          <p:spPr>
            <a:xfrm>
              <a:off x="363176" y="444944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2"/>
                  </a:solidFill>
                  <a:latin typeface="Montserrat"/>
                  <a:ea typeface="Montserrat"/>
                  <a:cs typeface="Montserrat"/>
                  <a:sym typeface="Montserrat"/>
                </a:rPr>
                <a:t>XXX</a:t>
              </a:r>
              <a:endParaRPr b="1" sz="2800">
                <a:solidFill>
                  <a:schemeClr val="accent2"/>
                </a:solidFill>
                <a:latin typeface="Montserrat"/>
                <a:ea typeface="Montserrat"/>
                <a:cs typeface="Montserrat"/>
                <a:sym typeface="Montserrat"/>
              </a:endParaRPr>
            </a:p>
          </p:txBody>
        </p:sp>
      </p:grpSp>
      <p:cxnSp>
        <p:nvCxnSpPr>
          <p:cNvPr id="603" name="Google Shape;603;p23"/>
          <p:cNvCxnSpPr/>
          <p:nvPr/>
        </p:nvCxnSpPr>
        <p:spPr>
          <a:xfrm>
            <a:off x="6080815" y="4510407"/>
            <a:ext cx="0" cy="1481559"/>
          </a:xfrm>
          <a:prstGeom prst="straightConnector1">
            <a:avLst/>
          </a:prstGeom>
          <a:noFill/>
          <a:ln cap="flat" cmpd="sng" w="12700">
            <a:solidFill>
              <a:srgbClr val="BFBFBF"/>
            </a:solidFill>
            <a:prstDash val="solid"/>
            <a:miter lim="8000"/>
            <a:headEnd len="sm" w="sm" type="none"/>
            <a:tailEnd len="sm" w="sm" type="none"/>
          </a:ln>
        </p:spPr>
      </p:cxnSp>
      <p:cxnSp>
        <p:nvCxnSpPr>
          <p:cNvPr id="604" name="Google Shape;604;p23"/>
          <p:cNvCxnSpPr/>
          <p:nvPr/>
        </p:nvCxnSpPr>
        <p:spPr>
          <a:xfrm>
            <a:off x="8934542" y="4510407"/>
            <a:ext cx="0" cy="1481559"/>
          </a:xfrm>
          <a:prstGeom prst="straightConnector1">
            <a:avLst/>
          </a:prstGeom>
          <a:noFill/>
          <a:ln cap="flat" cmpd="sng" w="12700">
            <a:solidFill>
              <a:srgbClr val="BFBFBF"/>
            </a:solidFill>
            <a:prstDash val="solid"/>
            <a:miter lim="8000"/>
            <a:headEnd len="sm" w="sm" type="none"/>
            <a:tailEnd len="sm" w="sm" type="none"/>
          </a:ln>
        </p:spPr>
      </p:cxnSp>
      <p:grpSp>
        <p:nvGrpSpPr>
          <p:cNvPr id="605" name="Google Shape;605;p23"/>
          <p:cNvGrpSpPr/>
          <p:nvPr/>
        </p:nvGrpSpPr>
        <p:grpSpPr>
          <a:xfrm>
            <a:off x="9201874" y="4510407"/>
            <a:ext cx="2319063" cy="1481559"/>
            <a:chOff x="363176" y="4449446"/>
            <a:chExt cx="2599943" cy="1481559"/>
          </a:xfrm>
        </p:grpSpPr>
        <p:sp>
          <p:nvSpPr>
            <p:cNvPr id="606" name="Google Shape;606;p23"/>
            <p:cNvSpPr txBox="1"/>
            <p:nvPr/>
          </p:nvSpPr>
          <p:spPr>
            <a:xfrm>
              <a:off x="363176" y="4993264"/>
              <a:ext cx="2599943" cy="93774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200">
                <a:solidFill>
                  <a:schemeClr val="dk1"/>
                </a:solidFill>
                <a:latin typeface="Montserrat"/>
                <a:ea typeface="Montserrat"/>
                <a:cs typeface="Montserrat"/>
                <a:sym typeface="Montserrat"/>
              </a:endParaRPr>
            </a:p>
          </p:txBody>
        </p:sp>
        <p:sp>
          <p:nvSpPr>
            <p:cNvPr id="607" name="Google Shape;607;p23"/>
            <p:cNvSpPr txBox="1"/>
            <p:nvPr/>
          </p:nvSpPr>
          <p:spPr>
            <a:xfrm>
              <a:off x="363176" y="444944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2"/>
                  </a:solidFill>
                  <a:latin typeface="Montserrat"/>
                  <a:ea typeface="Montserrat"/>
                  <a:cs typeface="Montserrat"/>
                  <a:sym typeface="Montserrat"/>
                </a:rPr>
                <a:t>XXX</a:t>
              </a:r>
              <a:endParaRPr b="1" sz="2800">
                <a:solidFill>
                  <a:schemeClr val="accent2"/>
                </a:solidFill>
                <a:latin typeface="Montserrat"/>
                <a:ea typeface="Montserrat"/>
                <a:cs typeface="Montserrat"/>
                <a:sym typeface="Montserrat"/>
              </a:endParaRPr>
            </a:p>
          </p:txBody>
        </p:sp>
      </p:grpSp>
      <p:sp>
        <p:nvSpPr>
          <p:cNvPr id="608" name="Google Shape;608;p23"/>
          <p:cNvSpPr/>
          <p:nvPr/>
        </p:nvSpPr>
        <p:spPr>
          <a:xfrm>
            <a:off x="0" y="0"/>
            <a:ext cx="12192000" cy="4206240"/>
          </a:xfrm>
          <a:prstGeom prst="rect">
            <a:avLst/>
          </a:prstGeom>
          <a:solidFill>
            <a:schemeClr val="accent1">
              <a:alpha val="76862"/>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09" name="Google Shape;609;p2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2800"/>
              <a:buFont typeface="Montserrat"/>
              <a:buNone/>
            </a:pPr>
            <a:r>
              <a:rPr lang="en-US">
                <a:solidFill>
                  <a:schemeClr val="lt1"/>
                </a:solidFill>
              </a:rPr>
              <a:t>Image Banner with Four-Column Footer</a:t>
            </a:r>
            <a:endParaRPr/>
          </a:p>
        </p:txBody>
      </p:sp>
      <p:sp>
        <p:nvSpPr>
          <p:cNvPr id="610" name="Google Shape;610;p2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81" name="Shape 6481"/>
        <p:cNvGrpSpPr/>
        <p:nvPr/>
      </p:nvGrpSpPr>
      <p:grpSpPr>
        <a:xfrm>
          <a:off x="0" y="0"/>
          <a:ext cx="0" cy="0"/>
          <a:chOff x="0" y="0"/>
          <a:chExt cx="0" cy="0"/>
        </a:xfrm>
      </p:grpSpPr>
      <p:sp>
        <p:nvSpPr>
          <p:cNvPr id="6482" name="Google Shape;6482;p230"/>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 Charts with Insight Panel</a:t>
            </a:r>
            <a:endParaRPr/>
          </a:p>
        </p:txBody>
      </p:sp>
      <p:sp>
        <p:nvSpPr>
          <p:cNvPr id="6483" name="Google Shape;6483;p230"/>
          <p:cNvSpPr txBox="1"/>
          <p:nvPr/>
        </p:nvSpPr>
        <p:spPr>
          <a:xfrm>
            <a:off x="9163746" y="1543668"/>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Key Insight</a:t>
            </a:r>
            <a:endParaRPr b="1" sz="1600">
              <a:solidFill>
                <a:schemeClr val="accent3"/>
              </a:solidFill>
              <a:latin typeface="Montserrat"/>
              <a:ea typeface="Montserrat"/>
              <a:cs typeface="Montserrat"/>
              <a:sym typeface="Montserrat"/>
            </a:endParaRPr>
          </a:p>
        </p:txBody>
      </p:sp>
      <p:sp>
        <p:nvSpPr>
          <p:cNvPr id="6484" name="Google Shape;6484;p230"/>
          <p:cNvSpPr txBox="1"/>
          <p:nvPr/>
        </p:nvSpPr>
        <p:spPr>
          <a:xfrm>
            <a:off x="9163744" y="1977737"/>
            <a:ext cx="2514221" cy="389603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endParaRPr/>
          </a:p>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 </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95250" lvl="0" marL="271463" marR="0" rtl="0" algn="l">
              <a:spcBef>
                <a:spcPts val="0"/>
              </a:spcBef>
              <a:spcAft>
                <a:spcPts val="0"/>
              </a:spcAft>
              <a:buClr>
                <a:schemeClr val="dk1"/>
              </a:buClr>
              <a:buSzPts val="1200"/>
              <a:buFont typeface="Arial"/>
              <a:buNone/>
            </a:pPr>
            <a:r>
              <a:t/>
            </a:r>
            <a:endParaRPr sz="1200">
              <a:solidFill>
                <a:schemeClr val="lt1"/>
              </a:solidFill>
              <a:latin typeface="Montserrat"/>
              <a:ea typeface="Montserrat"/>
              <a:cs typeface="Montserrat"/>
              <a:sym typeface="Montserrat"/>
            </a:endParaRPr>
          </a:p>
        </p:txBody>
      </p:sp>
      <p:cxnSp>
        <p:nvCxnSpPr>
          <p:cNvPr id="6485" name="Google Shape;6485;p230"/>
          <p:cNvCxnSpPr/>
          <p:nvPr/>
        </p:nvCxnSpPr>
        <p:spPr>
          <a:xfrm>
            <a:off x="9163744" y="1904996"/>
            <a:ext cx="2683263" cy="0"/>
          </a:xfrm>
          <a:prstGeom prst="straightConnector1">
            <a:avLst/>
          </a:prstGeom>
          <a:noFill/>
          <a:ln cap="flat" cmpd="sng" w="9525">
            <a:solidFill>
              <a:schemeClr val="lt1"/>
            </a:solidFill>
            <a:prstDash val="solid"/>
            <a:miter lim="8000"/>
            <a:headEnd len="sm" w="sm" type="none"/>
            <a:tailEnd len="sm" w="sm" type="none"/>
          </a:ln>
        </p:spPr>
      </p:cxnSp>
      <p:pic>
        <p:nvPicPr>
          <p:cNvPr descr="Single gear with solid fill" id="6486" name="Google Shape;6486;p230"/>
          <p:cNvPicPr preferRelativeResize="0"/>
          <p:nvPr/>
        </p:nvPicPr>
        <p:blipFill rotWithShape="1">
          <a:blip r:embed="rId3">
            <a:alphaModFix/>
          </a:blip>
          <a:srcRect b="0" l="0" r="0" t="0"/>
          <a:stretch/>
        </p:blipFill>
        <p:spPr>
          <a:xfrm>
            <a:off x="9163744" y="942559"/>
            <a:ext cx="553012" cy="553012"/>
          </a:xfrm>
          <a:prstGeom prst="rect">
            <a:avLst/>
          </a:prstGeom>
          <a:noFill/>
          <a:ln>
            <a:noFill/>
          </a:ln>
        </p:spPr>
      </p:pic>
      <p:sp>
        <p:nvSpPr>
          <p:cNvPr id="6487" name="Google Shape;6487;p230"/>
          <p:cNvSpPr txBox="1"/>
          <p:nvPr/>
        </p:nvSpPr>
        <p:spPr>
          <a:xfrm>
            <a:off x="362140" y="2327952"/>
            <a:ext cx="6808373" cy="1721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graphicFrame>
        <p:nvGraphicFramePr>
          <p:cNvPr id="6488" name="Google Shape;6488;p230"/>
          <p:cNvGraphicFramePr/>
          <p:nvPr/>
        </p:nvGraphicFramePr>
        <p:xfrm>
          <a:off x="359704" y="2594053"/>
          <a:ext cx="8038375" cy="852182"/>
        </p:xfrm>
        <a:graphic>
          <a:graphicData uri="http://schemas.openxmlformats.org/drawingml/2006/chart">
            <c:chart r:id="rId4"/>
          </a:graphicData>
        </a:graphic>
      </p:graphicFrame>
      <p:sp>
        <p:nvSpPr>
          <p:cNvPr id="6489" name="Google Shape;6489;p230"/>
          <p:cNvSpPr txBox="1"/>
          <p:nvPr/>
        </p:nvSpPr>
        <p:spPr>
          <a:xfrm>
            <a:off x="362140" y="3625827"/>
            <a:ext cx="6808373" cy="1721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graphicFrame>
        <p:nvGraphicFramePr>
          <p:cNvPr id="6490" name="Google Shape;6490;p230"/>
          <p:cNvGraphicFramePr/>
          <p:nvPr/>
        </p:nvGraphicFramePr>
        <p:xfrm>
          <a:off x="359704" y="3891928"/>
          <a:ext cx="8038375" cy="852182"/>
        </p:xfrm>
        <a:graphic>
          <a:graphicData uri="http://schemas.openxmlformats.org/drawingml/2006/chart">
            <c:chart r:id="rId5"/>
          </a:graphicData>
        </a:graphic>
      </p:graphicFrame>
      <p:sp>
        <p:nvSpPr>
          <p:cNvPr id="6491" name="Google Shape;6491;p230"/>
          <p:cNvSpPr txBox="1"/>
          <p:nvPr/>
        </p:nvSpPr>
        <p:spPr>
          <a:xfrm>
            <a:off x="362140" y="4923702"/>
            <a:ext cx="6808373" cy="1721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graphicFrame>
        <p:nvGraphicFramePr>
          <p:cNvPr id="6492" name="Google Shape;6492;p230"/>
          <p:cNvGraphicFramePr/>
          <p:nvPr/>
        </p:nvGraphicFramePr>
        <p:xfrm>
          <a:off x="359704" y="5189803"/>
          <a:ext cx="8038375" cy="852182"/>
        </p:xfrm>
        <a:graphic>
          <a:graphicData uri="http://schemas.openxmlformats.org/drawingml/2006/chart">
            <c:chart r:id="rId6"/>
          </a:graphicData>
        </a:graphic>
      </p:graphicFrame>
      <p:grpSp>
        <p:nvGrpSpPr>
          <p:cNvPr id="6493" name="Google Shape;6493;p230"/>
          <p:cNvGrpSpPr/>
          <p:nvPr/>
        </p:nvGrpSpPr>
        <p:grpSpPr>
          <a:xfrm>
            <a:off x="359704" y="1303120"/>
            <a:ext cx="8097300" cy="754150"/>
            <a:chOff x="359704" y="1326269"/>
            <a:chExt cx="9423393" cy="754150"/>
          </a:xfrm>
        </p:grpSpPr>
        <p:grpSp>
          <p:nvGrpSpPr>
            <p:cNvPr id="6494" name="Google Shape;6494;p230"/>
            <p:cNvGrpSpPr/>
            <p:nvPr/>
          </p:nvGrpSpPr>
          <p:grpSpPr>
            <a:xfrm>
              <a:off x="363074" y="1326269"/>
              <a:ext cx="9420023" cy="301957"/>
              <a:chOff x="363795" y="1220318"/>
              <a:chExt cx="6593568" cy="370849"/>
            </a:xfrm>
          </p:grpSpPr>
          <p:sp>
            <p:nvSpPr>
              <p:cNvPr id="6495" name="Google Shape;6495;p230"/>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496" name="Google Shape;6496;p230"/>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497" name="Google Shape;6497;p230"/>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sp>
        <p:nvSpPr>
          <p:cNvPr id="6498" name="Google Shape;6498;p23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02" name="Shape 6502"/>
        <p:cNvGrpSpPr/>
        <p:nvPr/>
      </p:nvGrpSpPr>
      <p:grpSpPr>
        <a:xfrm>
          <a:off x="0" y="0"/>
          <a:ext cx="0" cy="0"/>
          <a:chOff x="0" y="0"/>
          <a:chExt cx="0" cy="0"/>
        </a:xfrm>
      </p:grpSpPr>
      <p:sp>
        <p:nvSpPr>
          <p:cNvPr id="6503" name="Google Shape;6503;p231"/>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Multi-Chart with Stat Panel</a:t>
            </a:r>
            <a:endParaRPr/>
          </a:p>
        </p:txBody>
      </p:sp>
      <p:grpSp>
        <p:nvGrpSpPr>
          <p:cNvPr id="6504" name="Google Shape;6504;p231"/>
          <p:cNvGrpSpPr/>
          <p:nvPr/>
        </p:nvGrpSpPr>
        <p:grpSpPr>
          <a:xfrm>
            <a:off x="9227219" y="5100827"/>
            <a:ext cx="2599943" cy="1087637"/>
            <a:chOff x="9227219" y="5100827"/>
            <a:chExt cx="2599943" cy="1087637"/>
          </a:xfrm>
        </p:grpSpPr>
        <p:sp>
          <p:nvSpPr>
            <p:cNvPr id="6505" name="Google Shape;6505;p231"/>
            <p:cNvSpPr txBox="1"/>
            <p:nvPr/>
          </p:nvSpPr>
          <p:spPr>
            <a:xfrm>
              <a:off x="9227219" y="5644645"/>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506" name="Google Shape;6506;p231"/>
            <p:cNvSpPr txBox="1"/>
            <p:nvPr/>
          </p:nvSpPr>
          <p:spPr>
            <a:xfrm>
              <a:off x="9227219" y="5100827"/>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507" name="Google Shape;6507;p231"/>
          <p:cNvGrpSpPr/>
          <p:nvPr/>
        </p:nvGrpSpPr>
        <p:grpSpPr>
          <a:xfrm>
            <a:off x="9227219" y="3661417"/>
            <a:ext cx="2599943" cy="1087637"/>
            <a:chOff x="9227219" y="3688716"/>
            <a:chExt cx="2599943" cy="1087637"/>
          </a:xfrm>
        </p:grpSpPr>
        <p:sp>
          <p:nvSpPr>
            <p:cNvPr id="6508" name="Google Shape;6508;p231"/>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509" name="Google Shape;6509;p231"/>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510" name="Google Shape;6510;p231"/>
          <p:cNvGrpSpPr/>
          <p:nvPr/>
        </p:nvGrpSpPr>
        <p:grpSpPr>
          <a:xfrm>
            <a:off x="9227219" y="2222004"/>
            <a:ext cx="2599943" cy="1087637"/>
            <a:chOff x="9227219" y="3688716"/>
            <a:chExt cx="2599943" cy="1087637"/>
          </a:xfrm>
        </p:grpSpPr>
        <p:sp>
          <p:nvSpPr>
            <p:cNvPr id="6511" name="Google Shape;6511;p231"/>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512" name="Google Shape;6512;p231"/>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513" name="Google Shape;6513;p231"/>
          <p:cNvGrpSpPr/>
          <p:nvPr/>
        </p:nvGrpSpPr>
        <p:grpSpPr>
          <a:xfrm>
            <a:off x="9227219" y="782591"/>
            <a:ext cx="2599943" cy="1087637"/>
            <a:chOff x="9227219" y="3688716"/>
            <a:chExt cx="2599943" cy="1087637"/>
          </a:xfrm>
        </p:grpSpPr>
        <p:sp>
          <p:nvSpPr>
            <p:cNvPr id="6514" name="Google Shape;6514;p231"/>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515" name="Google Shape;6515;p231"/>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cxnSp>
        <p:nvCxnSpPr>
          <p:cNvPr id="6516" name="Google Shape;6516;p231"/>
          <p:cNvCxnSpPr/>
          <p:nvPr/>
        </p:nvCxnSpPr>
        <p:spPr>
          <a:xfrm>
            <a:off x="9190299" y="2046116"/>
            <a:ext cx="2731625" cy="0"/>
          </a:xfrm>
          <a:prstGeom prst="straightConnector1">
            <a:avLst/>
          </a:prstGeom>
          <a:noFill/>
          <a:ln cap="flat" cmpd="sng" w="9525">
            <a:solidFill>
              <a:schemeClr val="lt1"/>
            </a:solidFill>
            <a:prstDash val="dot"/>
            <a:miter lim="8000"/>
            <a:headEnd len="sm" w="sm" type="none"/>
            <a:tailEnd len="sm" w="sm" type="none"/>
          </a:ln>
        </p:spPr>
      </p:cxnSp>
      <p:cxnSp>
        <p:nvCxnSpPr>
          <p:cNvPr id="6517" name="Google Shape;6517;p231"/>
          <p:cNvCxnSpPr/>
          <p:nvPr/>
        </p:nvCxnSpPr>
        <p:spPr>
          <a:xfrm>
            <a:off x="9190299" y="3485529"/>
            <a:ext cx="2731625" cy="0"/>
          </a:xfrm>
          <a:prstGeom prst="straightConnector1">
            <a:avLst/>
          </a:prstGeom>
          <a:noFill/>
          <a:ln cap="flat" cmpd="sng" w="9525">
            <a:solidFill>
              <a:schemeClr val="lt1"/>
            </a:solidFill>
            <a:prstDash val="dot"/>
            <a:miter lim="8000"/>
            <a:headEnd len="sm" w="sm" type="none"/>
            <a:tailEnd len="sm" w="sm" type="none"/>
          </a:ln>
        </p:spPr>
      </p:cxnSp>
      <p:cxnSp>
        <p:nvCxnSpPr>
          <p:cNvPr id="6518" name="Google Shape;6518;p231"/>
          <p:cNvCxnSpPr/>
          <p:nvPr/>
        </p:nvCxnSpPr>
        <p:spPr>
          <a:xfrm>
            <a:off x="9190299" y="4924942"/>
            <a:ext cx="2731625" cy="0"/>
          </a:xfrm>
          <a:prstGeom prst="straightConnector1">
            <a:avLst/>
          </a:prstGeom>
          <a:noFill/>
          <a:ln cap="flat" cmpd="sng" w="9525">
            <a:solidFill>
              <a:schemeClr val="lt1"/>
            </a:solidFill>
            <a:prstDash val="dot"/>
            <a:miter lim="8000"/>
            <a:headEnd len="sm" w="sm" type="none"/>
            <a:tailEnd len="sm" w="sm" type="none"/>
          </a:ln>
        </p:spPr>
      </p:cxnSp>
      <p:sp>
        <p:nvSpPr>
          <p:cNvPr id="6519" name="Google Shape;6519;p231"/>
          <p:cNvSpPr txBox="1"/>
          <p:nvPr/>
        </p:nvSpPr>
        <p:spPr>
          <a:xfrm>
            <a:off x="362140" y="2327952"/>
            <a:ext cx="6808373" cy="1721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graphicFrame>
        <p:nvGraphicFramePr>
          <p:cNvPr id="6520" name="Google Shape;6520;p231"/>
          <p:cNvGraphicFramePr/>
          <p:nvPr/>
        </p:nvGraphicFramePr>
        <p:xfrm>
          <a:off x="359704" y="2594053"/>
          <a:ext cx="8038375" cy="852182"/>
        </p:xfrm>
        <a:graphic>
          <a:graphicData uri="http://schemas.openxmlformats.org/drawingml/2006/chart">
            <c:chart r:id="rId3"/>
          </a:graphicData>
        </a:graphic>
      </p:graphicFrame>
      <p:sp>
        <p:nvSpPr>
          <p:cNvPr id="6521" name="Google Shape;6521;p231"/>
          <p:cNvSpPr txBox="1"/>
          <p:nvPr/>
        </p:nvSpPr>
        <p:spPr>
          <a:xfrm>
            <a:off x="362140" y="3625827"/>
            <a:ext cx="6808373" cy="1721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graphicFrame>
        <p:nvGraphicFramePr>
          <p:cNvPr id="6522" name="Google Shape;6522;p231"/>
          <p:cNvGraphicFramePr/>
          <p:nvPr/>
        </p:nvGraphicFramePr>
        <p:xfrm>
          <a:off x="359704" y="3891928"/>
          <a:ext cx="8038375" cy="852182"/>
        </p:xfrm>
        <a:graphic>
          <a:graphicData uri="http://schemas.openxmlformats.org/drawingml/2006/chart">
            <c:chart r:id="rId4"/>
          </a:graphicData>
        </a:graphic>
      </p:graphicFrame>
      <p:sp>
        <p:nvSpPr>
          <p:cNvPr id="6523" name="Google Shape;6523;p231"/>
          <p:cNvSpPr txBox="1"/>
          <p:nvPr/>
        </p:nvSpPr>
        <p:spPr>
          <a:xfrm>
            <a:off x="362140" y="4923702"/>
            <a:ext cx="6808373" cy="1721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graphicFrame>
        <p:nvGraphicFramePr>
          <p:cNvPr id="6524" name="Google Shape;6524;p231"/>
          <p:cNvGraphicFramePr/>
          <p:nvPr/>
        </p:nvGraphicFramePr>
        <p:xfrm>
          <a:off x="359704" y="5189803"/>
          <a:ext cx="8038375" cy="852182"/>
        </p:xfrm>
        <a:graphic>
          <a:graphicData uri="http://schemas.openxmlformats.org/drawingml/2006/chart">
            <c:chart r:id="rId5"/>
          </a:graphicData>
        </a:graphic>
      </p:graphicFrame>
      <p:grpSp>
        <p:nvGrpSpPr>
          <p:cNvPr id="6525" name="Google Shape;6525;p231"/>
          <p:cNvGrpSpPr/>
          <p:nvPr/>
        </p:nvGrpSpPr>
        <p:grpSpPr>
          <a:xfrm>
            <a:off x="359704" y="1303120"/>
            <a:ext cx="8097300" cy="754150"/>
            <a:chOff x="359704" y="1326269"/>
            <a:chExt cx="9423393" cy="754150"/>
          </a:xfrm>
        </p:grpSpPr>
        <p:grpSp>
          <p:nvGrpSpPr>
            <p:cNvPr id="6526" name="Google Shape;6526;p231"/>
            <p:cNvGrpSpPr/>
            <p:nvPr/>
          </p:nvGrpSpPr>
          <p:grpSpPr>
            <a:xfrm>
              <a:off x="363074" y="1326269"/>
              <a:ext cx="9420023" cy="301957"/>
              <a:chOff x="363795" y="1220318"/>
              <a:chExt cx="6593568" cy="370849"/>
            </a:xfrm>
          </p:grpSpPr>
          <p:sp>
            <p:nvSpPr>
              <p:cNvPr id="6527" name="Google Shape;6527;p231"/>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528" name="Google Shape;6528;p231"/>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529" name="Google Shape;6529;p231"/>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sp>
        <p:nvSpPr>
          <p:cNvPr id="6530" name="Google Shape;6530;p23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34" name="Shape 6534"/>
        <p:cNvGrpSpPr/>
        <p:nvPr/>
      </p:nvGrpSpPr>
      <p:grpSpPr>
        <a:xfrm>
          <a:off x="0" y="0"/>
          <a:ext cx="0" cy="0"/>
          <a:chOff x="0" y="0"/>
          <a:chExt cx="0" cy="0"/>
        </a:xfrm>
      </p:grpSpPr>
      <p:sp>
        <p:nvSpPr>
          <p:cNvPr id="6535" name="Google Shape;6535;p23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 Charts with Callouts</a:t>
            </a:r>
            <a:endParaRPr/>
          </a:p>
        </p:txBody>
      </p:sp>
      <p:sp>
        <p:nvSpPr>
          <p:cNvPr id="6536" name="Google Shape;6536;p232"/>
          <p:cNvSpPr txBox="1"/>
          <p:nvPr/>
        </p:nvSpPr>
        <p:spPr>
          <a:xfrm>
            <a:off x="365813" y="1392216"/>
            <a:ext cx="8091191"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Header</a:t>
            </a:r>
            <a:endParaRPr b="1" sz="1600">
              <a:solidFill>
                <a:schemeClr val="accent1"/>
              </a:solidFill>
              <a:latin typeface="Montserrat"/>
              <a:ea typeface="Montserrat"/>
              <a:cs typeface="Montserrat"/>
              <a:sym typeface="Montserrat"/>
            </a:endParaRPr>
          </a:p>
        </p:txBody>
      </p:sp>
      <p:grpSp>
        <p:nvGrpSpPr>
          <p:cNvPr id="6537" name="Google Shape;6537;p232"/>
          <p:cNvGrpSpPr/>
          <p:nvPr/>
        </p:nvGrpSpPr>
        <p:grpSpPr>
          <a:xfrm>
            <a:off x="359704" y="1808903"/>
            <a:ext cx="8241685" cy="1302428"/>
            <a:chOff x="359704" y="1808903"/>
            <a:chExt cx="8241685" cy="1302428"/>
          </a:xfrm>
        </p:grpSpPr>
        <p:sp>
          <p:nvSpPr>
            <p:cNvPr id="6538" name="Google Shape;6538;p232"/>
            <p:cNvSpPr/>
            <p:nvPr/>
          </p:nvSpPr>
          <p:spPr>
            <a:xfrm>
              <a:off x="359704" y="1808903"/>
              <a:ext cx="8241685" cy="130242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539" name="Google Shape;6539;p232"/>
            <p:cNvSpPr txBox="1"/>
            <p:nvPr/>
          </p:nvSpPr>
          <p:spPr>
            <a:xfrm>
              <a:off x="359704" y="1812141"/>
              <a:ext cx="8241685" cy="271302"/>
            </a:xfrm>
            <a:prstGeom prst="rect">
              <a:avLst/>
            </a:prstGeom>
            <a:solidFill>
              <a:srgbClr val="D3DAE4"/>
            </a:solidFill>
            <a:ln>
              <a:noFill/>
            </a:ln>
          </p:spPr>
          <p:txBody>
            <a:bodyPr anchorCtr="0" anchor="ctr" bIns="0" lIns="14400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graphicFrame>
          <p:nvGraphicFramePr>
            <p:cNvPr id="6540" name="Google Shape;6540;p232"/>
            <p:cNvGraphicFramePr/>
            <p:nvPr/>
          </p:nvGraphicFramePr>
          <p:xfrm>
            <a:off x="568283" y="2083443"/>
            <a:ext cx="7829796" cy="885774"/>
          </p:xfrm>
          <a:graphic>
            <a:graphicData uri="http://schemas.openxmlformats.org/drawingml/2006/chart">
              <c:chart r:id="rId3"/>
            </a:graphicData>
          </a:graphic>
        </p:graphicFrame>
      </p:grpSp>
      <p:grpSp>
        <p:nvGrpSpPr>
          <p:cNvPr id="6541" name="Google Shape;6541;p232"/>
          <p:cNvGrpSpPr/>
          <p:nvPr/>
        </p:nvGrpSpPr>
        <p:grpSpPr>
          <a:xfrm>
            <a:off x="359704" y="3230473"/>
            <a:ext cx="8241685" cy="1302428"/>
            <a:chOff x="359704" y="3223273"/>
            <a:chExt cx="8241685" cy="1302428"/>
          </a:xfrm>
        </p:grpSpPr>
        <p:sp>
          <p:nvSpPr>
            <p:cNvPr id="6542" name="Google Shape;6542;p232"/>
            <p:cNvSpPr/>
            <p:nvPr/>
          </p:nvSpPr>
          <p:spPr>
            <a:xfrm>
              <a:off x="359704" y="3223273"/>
              <a:ext cx="8241685" cy="130242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543" name="Google Shape;6543;p232"/>
            <p:cNvSpPr txBox="1"/>
            <p:nvPr/>
          </p:nvSpPr>
          <p:spPr>
            <a:xfrm>
              <a:off x="359704" y="3226512"/>
              <a:ext cx="8241685" cy="271302"/>
            </a:xfrm>
            <a:prstGeom prst="rect">
              <a:avLst/>
            </a:prstGeom>
            <a:solidFill>
              <a:srgbClr val="D3DAE4"/>
            </a:solidFill>
            <a:ln>
              <a:noFill/>
            </a:ln>
          </p:spPr>
          <p:txBody>
            <a:bodyPr anchorCtr="0" anchor="ctr" bIns="0" lIns="14400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graphicFrame>
          <p:nvGraphicFramePr>
            <p:cNvPr id="6544" name="Google Shape;6544;p232"/>
            <p:cNvGraphicFramePr/>
            <p:nvPr/>
          </p:nvGraphicFramePr>
          <p:xfrm>
            <a:off x="568283" y="3497813"/>
            <a:ext cx="7829796" cy="885774"/>
          </p:xfrm>
          <a:graphic>
            <a:graphicData uri="http://schemas.openxmlformats.org/drawingml/2006/chart">
              <c:chart r:id="rId4"/>
            </a:graphicData>
          </a:graphic>
        </p:graphicFrame>
      </p:grpSp>
      <p:sp>
        <p:nvSpPr>
          <p:cNvPr id="6545" name="Google Shape;6545;p232"/>
          <p:cNvSpPr/>
          <p:nvPr/>
        </p:nvSpPr>
        <p:spPr>
          <a:xfrm rot="5400000">
            <a:off x="8320215" y="2329047"/>
            <a:ext cx="1186703" cy="262140"/>
          </a:xfrm>
          <a:prstGeom prst="triangle">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6546" name="Google Shape;6546;p232"/>
          <p:cNvGrpSpPr/>
          <p:nvPr/>
        </p:nvGrpSpPr>
        <p:grpSpPr>
          <a:xfrm>
            <a:off x="9234083" y="1920806"/>
            <a:ext cx="2514221" cy="1078622"/>
            <a:chOff x="9234083" y="1710878"/>
            <a:chExt cx="2514221" cy="1078622"/>
          </a:xfrm>
        </p:grpSpPr>
        <p:sp>
          <p:nvSpPr>
            <p:cNvPr id="6547" name="Google Shape;6547;p232"/>
            <p:cNvSpPr txBox="1"/>
            <p:nvPr/>
          </p:nvSpPr>
          <p:spPr>
            <a:xfrm>
              <a:off x="9234084" y="1710878"/>
              <a:ext cx="2514219" cy="20420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6548" name="Google Shape;6548;p232"/>
            <p:cNvSpPr txBox="1"/>
            <p:nvPr/>
          </p:nvSpPr>
          <p:spPr>
            <a:xfrm>
              <a:off x="9234083" y="1946118"/>
              <a:ext cx="2514221" cy="843382"/>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grpSp>
      <p:grpSp>
        <p:nvGrpSpPr>
          <p:cNvPr id="6549" name="Google Shape;6549;p232"/>
          <p:cNvGrpSpPr/>
          <p:nvPr/>
        </p:nvGrpSpPr>
        <p:grpSpPr>
          <a:xfrm>
            <a:off x="359704" y="4652043"/>
            <a:ext cx="8241685" cy="1302428"/>
            <a:chOff x="359704" y="4652043"/>
            <a:chExt cx="8241685" cy="1302428"/>
          </a:xfrm>
        </p:grpSpPr>
        <p:sp>
          <p:nvSpPr>
            <p:cNvPr id="6550" name="Google Shape;6550;p232"/>
            <p:cNvSpPr/>
            <p:nvPr/>
          </p:nvSpPr>
          <p:spPr>
            <a:xfrm>
              <a:off x="359704" y="4652043"/>
              <a:ext cx="8241685" cy="130242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551" name="Google Shape;6551;p232"/>
            <p:cNvSpPr txBox="1"/>
            <p:nvPr/>
          </p:nvSpPr>
          <p:spPr>
            <a:xfrm>
              <a:off x="359704" y="4655282"/>
              <a:ext cx="8241685" cy="271302"/>
            </a:xfrm>
            <a:prstGeom prst="rect">
              <a:avLst/>
            </a:prstGeom>
            <a:solidFill>
              <a:srgbClr val="D3DAE4"/>
            </a:solidFill>
            <a:ln>
              <a:noFill/>
            </a:ln>
          </p:spPr>
          <p:txBody>
            <a:bodyPr anchorCtr="0" anchor="ctr" bIns="0" lIns="14400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graphicFrame>
          <p:nvGraphicFramePr>
            <p:cNvPr id="6552" name="Google Shape;6552;p232"/>
            <p:cNvGraphicFramePr/>
            <p:nvPr/>
          </p:nvGraphicFramePr>
          <p:xfrm>
            <a:off x="568283" y="4926583"/>
            <a:ext cx="7829796" cy="885774"/>
          </p:xfrm>
          <a:graphic>
            <a:graphicData uri="http://schemas.openxmlformats.org/drawingml/2006/chart">
              <c:chart r:id="rId5"/>
            </a:graphicData>
          </a:graphic>
        </p:graphicFrame>
      </p:grpSp>
      <p:sp>
        <p:nvSpPr>
          <p:cNvPr id="6553" name="Google Shape;6553;p232"/>
          <p:cNvSpPr/>
          <p:nvPr/>
        </p:nvSpPr>
        <p:spPr>
          <a:xfrm rot="5400000">
            <a:off x="8320215" y="3750617"/>
            <a:ext cx="1186703" cy="262140"/>
          </a:xfrm>
          <a:prstGeom prst="triangle">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6554" name="Google Shape;6554;p232"/>
          <p:cNvGrpSpPr/>
          <p:nvPr/>
        </p:nvGrpSpPr>
        <p:grpSpPr>
          <a:xfrm>
            <a:off x="9234083" y="3342376"/>
            <a:ext cx="2514221" cy="1078622"/>
            <a:chOff x="9234083" y="1710878"/>
            <a:chExt cx="2514221" cy="1078622"/>
          </a:xfrm>
        </p:grpSpPr>
        <p:sp>
          <p:nvSpPr>
            <p:cNvPr id="6555" name="Google Shape;6555;p232"/>
            <p:cNvSpPr txBox="1"/>
            <p:nvPr/>
          </p:nvSpPr>
          <p:spPr>
            <a:xfrm>
              <a:off x="9234084" y="1710878"/>
              <a:ext cx="2514219" cy="20420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6556" name="Google Shape;6556;p232"/>
            <p:cNvSpPr txBox="1"/>
            <p:nvPr/>
          </p:nvSpPr>
          <p:spPr>
            <a:xfrm>
              <a:off x="9234083" y="1946118"/>
              <a:ext cx="2514221" cy="843382"/>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grpSp>
      <p:sp>
        <p:nvSpPr>
          <p:cNvPr id="6557" name="Google Shape;6557;p232"/>
          <p:cNvSpPr/>
          <p:nvPr/>
        </p:nvSpPr>
        <p:spPr>
          <a:xfrm rot="5400000">
            <a:off x="8320215" y="5172187"/>
            <a:ext cx="1186703" cy="262140"/>
          </a:xfrm>
          <a:prstGeom prst="triangle">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6558" name="Google Shape;6558;p232"/>
          <p:cNvGrpSpPr/>
          <p:nvPr/>
        </p:nvGrpSpPr>
        <p:grpSpPr>
          <a:xfrm>
            <a:off x="9234083" y="4763946"/>
            <a:ext cx="2514221" cy="1078622"/>
            <a:chOff x="9234083" y="1710878"/>
            <a:chExt cx="2514221" cy="1078622"/>
          </a:xfrm>
        </p:grpSpPr>
        <p:sp>
          <p:nvSpPr>
            <p:cNvPr id="6559" name="Google Shape;6559;p232"/>
            <p:cNvSpPr txBox="1"/>
            <p:nvPr/>
          </p:nvSpPr>
          <p:spPr>
            <a:xfrm>
              <a:off x="9234084" y="1710878"/>
              <a:ext cx="2514219" cy="20420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6560" name="Google Shape;6560;p232"/>
            <p:cNvSpPr txBox="1"/>
            <p:nvPr/>
          </p:nvSpPr>
          <p:spPr>
            <a:xfrm>
              <a:off x="9234083" y="1946118"/>
              <a:ext cx="2514221" cy="843382"/>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grpSp>
      <p:sp>
        <p:nvSpPr>
          <p:cNvPr id="6561" name="Google Shape;6561;p23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65" name="Shape 6565"/>
        <p:cNvGrpSpPr/>
        <p:nvPr/>
      </p:nvGrpSpPr>
      <p:grpSpPr>
        <a:xfrm>
          <a:off x="0" y="0"/>
          <a:ext cx="0" cy="0"/>
          <a:chOff x="0" y="0"/>
          <a:chExt cx="0" cy="0"/>
        </a:xfrm>
      </p:grpSpPr>
      <p:graphicFrame>
        <p:nvGraphicFramePr>
          <p:cNvPr id="6566" name="Google Shape;6566;p233"/>
          <p:cNvGraphicFramePr/>
          <p:nvPr/>
        </p:nvGraphicFramePr>
        <p:xfrm>
          <a:off x="399965" y="2480700"/>
          <a:ext cx="3000000" cy="3000000"/>
        </p:xfrm>
        <a:graphic>
          <a:graphicData uri="http://schemas.openxmlformats.org/drawingml/2006/table">
            <a:tbl>
              <a:tblPr bandRow="1" firstRow="1">
                <a:noFill/>
                <a:tableStyleId>{E03F8450-C5D5-4EAF-8B33-4EFE539EC458}</a:tableStyleId>
              </a:tblPr>
              <a:tblGrid>
                <a:gridCol w="2154850"/>
                <a:gridCol w="3075725"/>
                <a:gridCol w="3075725"/>
                <a:gridCol w="3075725"/>
              </a:tblGrid>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tcPr>
                </a:tc>
              </a:tr>
            </a:tbl>
          </a:graphicData>
        </a:graphic>
      </p:graphicFrame>
      <p:sp>
        <p:nvSpPr>
          <p:cNvPr id="6567" name="Google Shape;6567;p23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 Horizontal Bar Charts</a:t>
            </a:r>
            <a:endParaRPr/>
          </a:p>
        </p:txBody>
      </p:sp>
      <p:grpSp>
        <p:nvGrpSpPr>
          <p:cNvPr id="6568" name="Google Shape;6568;p233"/>
          <p:cNvGrpSpPr/>
          <p:nvPr/>
        </p:nvGrpSpPr>
        <p:grpSpPr>
          <a:xfrm>
            <a:off x="359704" y="1326269"/>
            <a:ext cx="11434668" cy="754150"/>
            <a:chOff x="359704" y="1326269"/>
            <a:chExt cx="9423393" cy="754150"/>
          </a:xfrm>
        </p:grpSpPr>
        <p:grpSp>
          <p:nvGrpSpPr>
            <p:cNvPr id="6569" name="Google Shape;6569;p233"/>
            <p:cNvGrpSpPr/>
            <p:nvPr/>
          </p:nvGrpSpPr>
          <p:grpSpPr>
            <a:xfrm>
              <a:off x="363074" y="1326269"/>
              <a:ext cx="9420023" cy="301957"/>
              <a:chOff x="363795" y="1220318"/>
              <a:chExt cx="6593568" cy="370849"/>
            </a:xfrm>
          </p:grpSpPr>
          <p:sp>
            <p:nvSpPr>
              <p:cNvPr id="6570" name="Google Shape;6570;p233"/>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571" name="Google Shape;6571;p233"/>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572" name="Google Shape;6572;p233"/>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graphicFrame>
        <p:nvGraphicFramePr>
          <p:cNvPr id="6573" name="Google Shape;6573;p233"/>
          <p:cNvGraphicFramePr/>
          <p:nvPr/>
        </p:nvGraphicFramePr>
        <p:xfrm>
          <a:off x="2532188" y="2344149"/>
          <a:ext cx="3035492" cy="3513918"/>
        </p:xfrm>
        <a:graphic>
          <a:graphicData uri="http://schemas.openxmlformats.org/drawingml/2006/chart">
            <c:chart r:id="rId3"/>
          </a:graphicData>
        </a:graphic>
      </p:graphicFrame>
      <p:sp>
        <p:nvSpPr>
          <p:cNvPr id="6574" name="Google Shape;6574;p233"/>
          <p:cNvSpPr txBox="1"/>
          <p:nvPr/>
        </p:nvSpPr>
        <p:spPr>
          <a:xfrm>
            <a:off x="399965" y="2199800"/>
            <a:ext cx="2153230"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Labels</a:t>
            </a:r>
            <a:endParaRPr b="1" sz="1400">
              <a:solidFill>
                <a:schemeClr val="accent1"/>
              </a:solidFill>
              <a:latin typeface="Montserrat"/>
              <a:ea typeface="Montserrat"/>
              <a:cs typeface="Montserrat"/>
              <a:sym typeface="Montserrat"/>
            </a:endParaRPr>
          </a:p>
        </p:txBody>
      </p:sp>
      <p:sp>
        <p:nvSpPr>
          <p:cNvPr id="6575" name="Google Shape;6575;p233"/>
          <p:cNvSpPr txBox="1"/>
          <p:nvPr/>
        </p:nvSpPr>
        <p:spPr>
          <a:xfrm>
            <a:off x="2563337" y="2199800"/>
            <a:ext cx="3052121"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576" name="Google Shape;6576;p233"/>
          <p:cNvSpPr txBox="1"/>
          <p:nvPr/>
        </p:nvSpPr>
        <p:spPr>
          <a:xfrm>
            <a:off x="5641297" y="2199800"/>
            <a:ext cx="3052121"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577" name="Google Shape;6577;p233"/>
          <p:cNvSpPr txBox="1"/>
          <p:nvPr/>
        </p:nvSpPr>
        <p:spPr>
          <a:xfrm>
            <a:off x="8719255" y="2199800"/>
            <a:ext cx="3052121"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graphicFrame>
        <p:nvGraphicFramePr>
          <p:cNvPr id="6578" name="Google Shape;6578;p233"/>
          <p:cNvGraphicFramePr/>
          <p:nvPr/>
        </p:nvGraphicFramePr>
        <p:xfrm>
          <a:off x="5634051" y="2344149"/>
          <a:ext cx="3035492" cy="3513918"/>
        </p:xfrm>
        <a:graphic>
          <a:graphicData uri="http://schemas.openxmlformats.org/drawingml/2006/chart">
            <c:chart r:id="rId4"/>
          </a:graphicData>
        </a:graphic>
      </p:graphicFrame>
      <p:graphicFrame>
        <p:nvGraphicFramePr>
          <p:cNvPr id="6579" name="Google Shape;6579;p233"/>
          <p:cNvGraphicFramePr/>
          <p:nvPr/>
        </p:nvGraphicFramePr>
        <p:xfrm>
          <a:off x="8703734" y="2344149"/>
          <a:ext cx="3035492" cy="3513918"/>
        </p:xfrm>
        <a:graphic>
          <a:graphicData uri="http://schemas.openxmlformats.org/drawingml/2006/chart">
            <c:chart r:id="rId5"/>
          </a:graphicData>
        </a:graphic>
      </p:graphicFrame>
      <p:sp>
        <p:nvSpPr>
          <p:cNvPr id="6580" name="Google Shape;6580;p23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84" name="Shape 6584"/>
        <p:cNvGrpSpPr/>
        <p:nvPr/>
      </p:nvGrpSpPr>
      <p:grpSpPr>
        <a:xfrm>
          <a:off x="0" y="0"/>
          <a:ext cx="0" cy="0"/>
          <a:chOff x="0" y="0"/>
          <a:chExt cx="0" cy="0"/>
        </a:xfrm>
      </p:grpSpPr>
      <p:graphicFrame>
        <p:nvGraphicFramePr>
          <p:cNvPr id="6585" name="Google Shape;6585;p234"/>
          <p:cNvGraphicFramePr/>
          <p:nvPr/>
        </p:nvGraphicFramePr>
        <p:xfrm>
          <a:off x="399965" y="2480700"/>
          <a:ext cx="3000000" cy="3000000"/>
        </p:xfrm>
        <a:graphic>
          <a:graphicData uri="http://schemas.openxmlformats.org/drawingml/2006/table">
            <a:tbl>
              <a:tblPr bandRow="1" firstRow="1">
                <a:noFill/>
                <a:tableStyleId>{E03F8450-C5D5-4EAF-8B33-4EFE539EC458}</a:tableStyleId>
              </a:tblPr>
              <a:tblGrid>
                <a:gridCol w="2154850"/>
                <a:gridCol w="2497325"/>
                <a:gridCol w="2497325"/>
                <a:gridCol w="2497325"/>
                <a:gridCol w="1735200"/>
              </a:tblGrid>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tcPr>
                </a:tc>
              </a:tr>
            </a:tbl>
          </a:graphicData>
        </a:graphic>
      </p:graphicFrame>
      <p:sp>
        <p:nvSpPr>
          <p:cNvPr id="6586" name="Google Shape;6586;p23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Horizontal Bars with Labels Table</a:t>
            </a:r>
            <a:endParaRPr/>
          </a:p>
        </p:txBody>
      </p:sp>
      <p:grpSp>
        <p:nvGrpSpPr>
          <p:cNvPr id="6587" name="Google Shape;6587;p234"/>
          <p:cNvGrpSpPr/>
          <p:nvPr/>
        </p:nvGrpSpPr>
        <p:grpSpPr>
          <a:xfrm>
            <a:off x="359704" y="1326269"/>
            <a:ext cx="11434668" cy="754150"/>
            <a:chOff x="359704" y="1326269"/>
            <a:chExt cx="9423393" cy="754150"/>
          </a:xfrm>
        </p:grpSpPr>
        <p:grpSp>
          <p:nvGrpSpPr>
            <p:cNvPr id="6588" name="Google Shape;6588;p234"/>
            <p:cNvGrpSpPr/>
            <p:nvPr/>
          </p:nvGrpSpPr>
          <p:grpSpPr>
            <a:xfrm>
              <a:off x="363074" y="1326269"/>
              <a:ext cx="9420023" cy="301957"/>
              <a:chOff x="363795" y="1220318"/>
              <a:chExt cx="6593568" cy="370849"/>
            </a:xfrm>
          </p:grpSpPr>
          <p:sp>
            <p:nvSpPr>
              <p:cNvPr id="6589" name="Google Shape;6589;p23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590" name="Google Shape;6590;p234"/>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591" name="Google Shape;6591;p234"/>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graphicFrame>
        <p:nvGraphicFramePr>
          <p:cNvPr id="6592" name="Google Shape;6592;p234"/>
          <p:cNvGraphicFramePr/>
          <p:nvPr/>
        </p:nvGraphicFramePr>
        <p:xfrm>
          <a:off x="2532188" y="2344149"/>
          <a:ext cx="2502800" cy="3513918"/>
        </p:xfrm>
        <a:graphic>
          <a:graphicData uri="http://schemas.openxmlformats.org/drawingml/2006/chart">
            <c:chart r:id="rId3"/>
          </a:graphicData>
        </a:graphic>
      </p:graphicFrame>
      <p:sp>
        <p:nvSpPr>
          <p:cNvPr id="6593" name="Google Shape;6593;p234"/>
          <p:cNvSpPr txBox="1"/>
          <p:nvPr/>
        </p:nvSpPr>
        <p:spPr>
          <a:xfrm>
            <a:off x="399965" y="2199800"/>
            <a:ext cx="2153230"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Labels</a:t>
            </a:r>
            <a:endParaRPr b="1" sz="1400">
              <a:solidFill>
                <a:schemeClr val="accent1"/>
              </a:solidFill>
              <a:latin typeface="Montserrat"/>
              <a:ea typeface="Montserrat"/>
              <a:cs typeface="Montserrat"/>
              <a:sym typeface="Montserrat"/>
            </a:endParaRPr>
          </a:p>
        </p:txBody>
      </p:sp>
      <p:graphicFrame>
        <p:nvGraphicFramePr>
          <p:cNvPr id="6594" name="Google Shape;6594;p234"/>
          <p:cNvGraphicFramePr/>
          <p:nvPr/>
        </p:nvGraphicFramePr>
        <p:xfrm>
          <a:off x="5045129" y="2344149"/>
          <a:ext cx="2502800" cy="3513918"/>
        </p:xfrm>
        <a:graphic>
          <a:graphicData uri="http://schemas.openxmlformats.org/drawingml/2006/chart">
            <c:chart r:id="rId4"/>
          </a:graphicData>
        </a:graphic>
      </p:graphicFrame>
      <p:graphicFrame>
        <p:nvGraphicFramePr>
          <p:cNvPr id="6595" name="Google Shape;6595;p234"/>
          <p:cNvGraphicFramePr/>
          <p:nvPr/>
        </p:nvGraphicFramePr>
        <p:xfrm>
          <a:off x="7547929" y="2344149"/>
          <a:ext cx="2502800" cy="3513918"/>
        </p:xfrm>
        <a:graphic>
          <a:graphicData uri="http://schemas.openxmlformats.org/drawingml/2006/chart">
            <c:chart r:id="rId5"/>
          </a:graphicData>
        </a:graphic>
      </p:graphicFrame>
      <p:sp>
        <p:nvSpPr>
          <p:cNvPr id="6596" name="Google Shape;6596;p234"/>
          <p:cNvSpPr txBox="1"/>
          <p:nvPr/>
        </p:nvSpPr>
        <p:spPr>
          <a:xfrm>
            <a:off x="2563337" y="2199800"/>
            <a:ext cx="2476868"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597" name="Google Shape;6597;p234"/>
          <p:cNvSpPr txBox="1"/>
          <p:nvPr/>
        </p:nvSpPr>
        <p:spPr>
          <a:xfrm>
            <a:off x="10056846" y="2199800"/>
            <a:ext cx="1741616"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Header</a:t>
            </a:r>
            <a:endParaRPr b="1" sz="1400">
              <a:solidFill>
                <a:schemeClr val="accent1"/>
              </a:solidFill>
              <a:latin typeface="Montserrat"/>
              <a:ea typeface="Montserrat"/>
              <a:cs typeface="Montserrat"/>
              <a:sym typeface="Montserrat"/>
            </a:endParaRPr>
          </a:p>
        </p:txBody>
      </p:sp>
      <p:sp>
        <p:nvSpPr>
          <p:cNvPr id="6598" name="Google Shape;6598;p234"/>
          <p:cNvSpPr txBox="1"/>
          <p:nvPr/>
        </p:nvSpPr>
        <p:spPr>
          <a:xfrm>
            <a:off x="5061174" y="2199800"/>
            <a:ext cx="2476868"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599" name="Google Shape;6599;p234"/>
          <p:cNvSpPr txBox="1"/>
          <p:nvPr/>
        </p:nvSpPr>
        <p:spPr>
          <a:xfrm>
            <a:off x="7559010" y="2199800"/>
            <a:ext cx="2476868"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grpSp>
        <p:nvGrpSpPr>
          <p:cNvPr id="6600" name="Google Shape;6600;p234"/>
          <p:cNvGrpSpPr/>
          <p:nvPr/>
        </p:nvGrpSpPr>
        <p:grpSpPr>
          <a:xfrm>
            <a:off x="10109200" y="2560012"/>
            <a:ext cx="1607179" cy="2551517"/>
            <a:chOff x="9710926" y="2560012"/>
            <a:chExt cx="2005453" cy="2551517"/>
          </a:xfrm>
        </p:grpSpPr>
        <p:sp>
          <p:nvSpPr>
            <p:cNvPr id="6601" name="Google Shape;6601;p234"/>
            <p:cNvSpPr txBox="1"/>
            <p:nvPr/>
          </p:nvSpPr>
          <p:spPr>
            <a:xfrm>
              <a:off x="9710926" y="256001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602" name="Google Shape;6602;p234"/>
            <p:cNvSpPr txBox="1"/>
            <p:nvPr/>
          </p:nvSpPr>
          <p:spPr>
            <a:xfrm>
              <a:off x="9710927" y="487394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603" name="Google Shape;6603;p234"/>
            <p:cNvSpPr txBox="1"/>
            <p:nvPr/>
          </p:nvSpPr>
          <p:spPr>
            <a:xfrm>
              <a:off x="9710928" y="2945667"/>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604" name="Google Shape;6604;p234"/>
            <p:cNvSpPr txBox="1"/>
            <p:nvPr/>
          </p:nvSpPr>
          <p:spPr>
            <a:xfrm>
              <a:off x="9710928" y="333132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605" name="Google Shape;6605;p234"/>
            <p:cNvSpPr txBox="1"/>
            <p:nvPr/>
          </p:nvSpPr>
          <p:spPr>
            <a:xfrm>
              <a:off x="9710928" y="410263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606" name="Google Shape;6606;p234"/>
            <p:cNvSpPr txBox="1"/>
            <p:nvPr/>
          </p:nvSpPr>
          <p:spPr>
            <a:xfrm>
              <a:off x="9710928" y="3716977"/>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607" name="Google Shape;6607;p234"/>
            <p:cNvSpPr txBox="1"/>
            <p:nvPr/>
          </p:nvSpPr>
          <p:spPr>
            <a:xfrm>
              <a:off x="9710928" y="4488287"/>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grpSp>
      <p:sp>
        <p:nvSpPr>
          <p:cNvPr id="6608" name="Google Shape;6608;p23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12" name="Shape 6612"/>
        <p:cNvGrpSpPr/>
        <p:nvPr/>
      </p:nvGrpSpPr>
      <p:grpSpPr>
        <a:xfrm>
          <a:off x="0" y="0"/>
          <a:ext cx="0" cy="0"/>
          <a:chOff x="0" y="0"/>
          <a:chExt cx="0" cy="0"/>
        </a:xfrm>
      </p:grpSpPr>
      <p:sp>
        <p:nvSpPr>
          <p:cNvPr id="6613" name="Google Shape;6613;p235"/>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Four Column Chart Slide</a:t>
            </a:r>
            <a:endParaRPr/>
          </a:p>
        </p:txBody>
      </p:sp>
    </p:spTree>
  </p:cSld>
  <p:clrMapOvr>
    <a:masterClrMapping/>
  </p:clrMapOvr>
</p:sld>
</file>

<file path=ppt/slides/slide2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17" name="Shape 6617"/>
        <p:cNvGrpSpPr/>
        <p:nvPr/>
      </p:nvGrpSpPr>
      <p:grpSpPr>
        <a:xfrm>
          <a:off x="0" y="0"/>
          <a:ext cx="0" cy="0"/>
          <a:chOff x="0" y="0"/>
          <a:chExt cx="0" cy="0"/>
        </a:xfrm>
      </p:grpSpPr>
      <p:sp>
        <p:nvSpPr>
          <p:cNvPr id="6618" name="Google Shape;6618;p23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Four-Chart Row</a:t>
            </a:r>
            <a:endParaRPr/>
          </a:p>
        </p:txBody>
      </p:sp>
      <p:sp>
        <p:nvSpPr>
          <p:cNvPr id="6619" name="Google Shape;6619;p236"/>
          <p:cNvSpPr txBox="1"/>
          <p:nvPr/>
        </p:nvSpPr>
        <p:spPr>
          <a:xfrm>
            <a:off x="361716" y="1589328"/>
            <a:ext cx="266309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620" name="Google Shape;6620;p236"/>
          <p:cNvSpPr txBox="1"/>
          <p:nvPr/>
        </p:nvSpPr>
        <p:spPr>
          <a:xfrm>
            <a:off x="360763" y="1875090"/>
            <a:ext cx="2663092"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dk1"/>
              </a:buClr>
              <a:buSzPct val="1000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graphicFrame>
        <p:nvGraphicFramePr>
          <p:cNvPr id="6621" name="Google Shape;6621;p236"/>
          <p:cNvGraphicFramePr/>
          <p:nvPr/>
        </p:nvGraphicFramePr>
        <p:xfrm>
          <a:off x="359704" y="2334478"/>
          <a:ext cx="2663092" cy="3730655"/>
        </p:xfrm>
        <a:graphic>
          <a:graphicData uri="http://schemas.openxmlformats.org/drawingml/2006/chart">
            <c:chart r:id="rId3"/>
          </a:graphicData>
        </a:graphic>
      </p:graphicFrame>
      <p:sp>
        <p:nvSpPr>
          <p:cNvPr id="6622" name="Google Shape;6622;p236"/>
          <p:cNvSpPr txBox="1"/>
          <p:nvPr/>
        </p:nvSpPr>
        <p:spPr>
          <a:xfrm>
            <a:off x="3268269"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623" name="Google Shape;6623;p236"/>
          <p:cNvSpPr txBox="1"/>
          <p:nvPr/>
        </p:nvSpPr>
        <p:spPr>
          <a:xfrm>
            <a:off x="3267316"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dk1"/>
              </a:buClr>
              <a:buSzPct val="1000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graphicFrame>
        <p:nvGraphicFramePr>
          <p:cNvPr id="6624" name="Google Shape;6624;p236"/>
          <p:cNvGraphicFramePr/>
          <p:nvPr/>
        </p:nvGraphicFramePr>
        <p:xfrm>
          <a:off x="3284903" y="2334478"/>
          <a:ext cx="2663094" cy="3730655"/>
        </p:xfrm>
        <a:graphic>
          <a:graphicData uri="http://schemas.openxmlformats.org/drawingml/2006/chart">
            <c:chart r:id="rId4"/>
          </a:graphicData>
        </a:graphic>
      </p:graphicFrame>
      <p:sp>
        <p:nvSpPr>
          <p:cNvPr id="6625" name="Google Shape;6625;p236"/>
          <p:cNvSpPr txBox="1"/>
          <p:nvPr/>
        </p:nvSpPr>
        <p:spPr>
          <a:xfrm>
            <a:off x="6191457"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626" name="Google Shape;6626;p236"/>
          <p:cNvSpPr txBox="1"/>
          <p:nvPr/>
        </p:nvSpPr>
        <p:spPr>
          <a:xfrm>
            <a:off x="6190504"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dk1"/>
              </a:buClr>
              <a:buSzPct val="1000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graphicFrame>
        <p:nvGraphicFramePr>
          <p:cNvPr id="6627" name="Google Shape;6627;p236"/>
          <p:cNvGraphicFramePr/>
          <p:nvPr/>
        </p:nvGraphicFramePr>
        <p:xfrm>
          <a:off x="6208090" y="2334478"/>
          <a:ext cx="2663094" cy="3730655"/>
        </p:xfrm>
        <a:graphic>
          <a:graphicData uri="http://schemas.openxmlformats.org/drawingml/2006/chart">
            <c:chart r:id="rId5"/>
          </a:graphicData>
        </a:graphic>
      </p:graphicFrame>
      <p:sp>
        <p:nvSpPr>
          <p:cNvPr id="6628" name="Google Shape;6628;p236"/>
          <p:cNvSpPr txBox="1"/>
          <p:nvPr/>
        </p:nvSpPr>
        <p:spPr>
          <a:xfrm>
            <a:off x="9114645"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629" name="Google Shape;6629;p236"/>
          <p:cNvSpPr txBox="1"/>
          <p:nvPr/>
        </p:nvSpPr>
        <p:spPr>
          <a:xfrm>
            <a:off x="9113692"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dk1"/>
              </a:buClr>
              <a:buSzPct val="1000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graphicFrame>
        <p:nvGraphicFramePr>
          <p:cNvPr id="6630" name="Google Shape;6630;p236"/>
          <p:cNvGraphicFramePr/>
          <p:nvPr/>
        </p:nvGraphicFramePr>
        <p:xfrm>
          <a:off x="9131278" y="2334478"/>
          <a:ext cx="2663094" cy="3730655"/>
        </p:xfrm>
        <a:graphic>
          <a:graphicData uri="http://schemas.openxmlformats.org/drawingml/2006/chart">
            <c:chart r:id="rId6"/>
          </a:graphicData>
        </a:graphic>
      </p:graphicFrame>
      <p:sp>
        <p:nvSpPr>
          <p:cNvPr id="6631" name="Google Shape;6631;p23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35" name="Shape 6635"/>
        <p:cNvGrpSpPr/>
        <p:nvPr/>
      </p:nvGrpSpPr>
      <p:grpSpPr>
        <a:xfrm>
          <a:off x="0" y="0"/>
          <a:ext cx="0" cy="0"/>
          <a:chOff x="0" y="0"/>
          <a:chExt cx="0" cy="0"/>
        </a:xfrm>
      </p:grpSpPr>
      <p:sp>
        <p:nvSpPr>
          <p:cNvPr id="6636" name="Google Shape;6636;p23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Combo Charts</a:t>
            </a:r>
            <a:endParaRPr/>
          </a:p>
        </p:txBody>
      </p:sp>
      <p:graphicFrame>
        <p:nvGraphicFramePr>
          <p:cNvPr id="6637" name="Google Shape;6637;p237"/>
          <p:cNvGraphicFramePr/>
          <p:nvPr/>
        </p:nvGraphicFramePr>
        <p:xfrm>
          <a:off x="359704" y="2334478"/>
          <a:ext cx="2663093" cy="2613443"/>
        </p:xfrm>
        <a:graphic>
          <a:graphicData uri="http://schemas.openxmlformats.org/drawingml/2006/chart">
            <c:chart r:id="rId3"/>
          </a:graphicData>
        </a:graphic>
      </p:graphicFrame>
      <p:graphicFrame>
        <p:nvGraphicFramePr>
          <p:cNvPr id="6638" name="Google Shape;6638;p237"/>
          <p:cNvGraphicFramePr/>
          <p:nvPr/>
        </p:nvGraphicFramePr>
        <p:xfrm>
          <a:off x="3267316" y="2334478"/>
          <a:ext cx="2663093" cy="2613443"/>
        </p:xfrm>
        <a:graphic>
          <a:graphicData uri="http://schemas.openxmlformats.org/drawingml/2006/chart">
            <c:chart r:id="rId4"/>
          </a:graphicData>
        </a:graphic>
      </p:graphicFrame>
      <p:graphicFrame>
        <p:nvGraphicFramePr>
          <p:cNvPr id="6639" name="Google Shape;6639;p237"/>
          <p:cNvGraphicFramePr/>
          <p:nvPr/>
        </p:nvGraphicFramePr>
        <p:xfrm>
          <a:off x="6190504" y="2334478"/>
          <a:ext cx="2663093" cy="2613443"/>
        </p:xfrm>
        <a:graphic>
          <a:graphicData uri="http://schemas.openxmlformats.org/drawingml/2006/chart">
            <c:chart r:id="rId5"/>
          </a:graphicData>
        </a:graphic>
      </p:graphicFrame>
      <p:grpSp>
        <p:nvGrpSpPr>
          <p:cNvPr id="6640" name="Google Shape;6640;p237"/>
          <p:cNvGrpSpPr/>
          <p:nvPr/>
        </p:nvGrpSpPr>
        <p:grpSpPr>
          <a:xfrm>
            <a:off x="359703" y="5093900"/>
            <a:ext cx="2663093" cy="945018"/>
            <a:chOff x="359703" y="5093900"/>
            <a:chExt cx="3625611" cy="945018"/>
          </a:xfrm>
        </p:grpSpPr>
        <p:sp>
          <p:nvSpPr>
            <p:cNvPr id="6641" name="Google Shape;6641;p237"/>
            <p:cNvSpPr txBox="1"/>
            <p:nvPr/>
          </p:nvSpPr>
          <p:spPr>
            <a:xfrm>
              <a:off x="359703" y="5472412"/>
              <a:ext cx="3625611" cy="566506"/>
            </a:xfrm>
            <a:prstGeom prst="rect">
              <a:avLst/>
            </a:prstGeom>
            <a:solidFill>
              <a:schemeClr val="lt2"/>
            </a:solidFill>
            <a:ln>
              <a:noFill/>
            </a:ln>
          </p:spPr>
          <p:txBody>
            <a:bodyPr anchorCtr="0" anchor="ctr" bIns="0" lIns="0" spcFirstLastPara="1" rIns="0" wrap="square" tIns="0">
              <a:normAutofit fontScale="92500"/>
            </a:bodyPr>
            <a:lstStyle/>
            <a:p>
              <a:pPr indent="0" lvl="0" marL="0" marR="0" rtl="0" algn="ctr">
                <a:spcBef>
                  <a:spcPts val="0"/>
                </a:spcBef>
                <a:spcAft>
                  <a:spcPts val="0"/>
                </a:spcAft>
                <a:buNone/>
              </a:pPr>
              <a:r>
                <a:rPr lang="en-US" sz="1100">
                  <a:solidFill>
                    <a:schemeClr val="dk2"/>
                  </a:solidFill>
                  <a:latin typeface="Montserrat"/>
                  <a:ea typeface="Montserrat"/>
                  <a:cs typeface="Montserrat"/>
                  <a:sym typeface="Montserrat"/>
                </a:rPr>
                <a:t>Lorem ipsum dolor sit amet, consectetur adipiscing elit. Ut tempor, quam et mattis pulvinar, mauris ligula</a:t>
              </a:r>
              <a:endParaRPr/>
            </a:p>
          </p:txBody>
        </p:sp>
        <p:sp>
          <p:nvSpPr>
            <p:cNvPr id="6642" name="Google Shape;6642;p237"/>
            <p:cNvSpPr/>
            <p:nvPr/>
          </p:nvSpPr>
          <p:spPr>
            <a:xfrm flipH="1" rot="10800000">
              <a:off x="531874" y="5093900"/>
              <a:ext cx="3277092" cy="215928"/>
            </a:xfrm>
            <a:prstGeom prst="triangle">
              <a:avLst>
                <a:gd fmla="val 50000" name="adj"/>
              </a:avLst>
            </a:prstGeom>
            <a:solidFill>
              <a:srgbClr val="DAECF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sp>
        <p:nvSpPr>
          <p:cNvPr id="6643" name="Google Shape;6643;p237"/>
          <p:cNvSpPr txBox="1"/>
          <p:nvPr/>
        </p:nvSpPr>
        <p:spPr>
          <a:xfrm>
            <a:off x="361716" y="1589328"/>
            <a:ext cx="266309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644" name="Google Shape;6644;p237"/>
          <p:cNvSpPr txBox="1"/>
          <p:nvPr/>
        </p:nvSpPr>
        <p:spPr>
          <a:xfrm>
            <a:off x="360763" y="1875090"/>
            <a:ext cx="2663092"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dk1"/>
              </a:buClr>
              <a:buSzPct val="1000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sp>
        <p:nvSpPr>
          <p:cNvPr id="6645" name="Google Shape;6645;p237"/>
          <p:cNvSpPr txBox="1"/>
          <p:nvPr/>
        </p:nvSpPr>
        <p:spPr>
          <a:xfrm>
            <a:off x="3268269"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646" name="Google Shape;6646;p237"/>
          <p:cNvSpPr txBox="1"/>
          <p:nvPr/>
        </p:nvSpPr>
        <p:spPr>
          <a:xfrm>
            <a:off x="3267316"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dk1"/>
              </a:buClr>
              <a:buSzPct val="1000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sp>
        <p:nvSpPr>
          <p:cNvPr id="6647" name="Google Shape;6647;p237"/>
          <p:cNvSpPr txBox="1"/>
          <p:nvPr/>
        </p:nvSpPr>
        <p:spPr>
          <a:xfrm>
            <a:off x="6191457"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648" name="Google Shape;6648;p237"/>
          <p:cNvSpPr txBox="1"/>
          <p:nvPr/>
        </p:nvSpPr>
        <p:spPr>
          <a:xfrm>
            <a:off x="6190504"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dk1"/>
              </a:buClr>
              <a:buSzPct val="1000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sp>
        <p:nvSpPr>
          <p:cNvPr id="6649" name="Google Shape;6649;p237"/>
          <p:cNvSpPr txBox="1"/>
          <p:nvPr/>
        </p:nvSpPr>
        <p:spPr>
          <a:xfrm>
            <a:off x="9114645"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650" name="Google Shape;6650;p237"/>
          <p:cNvSpPr txBox="1"/>
          <p:nvPr/>
        </p:nvSpPr>
        <p:spPr>
          <a:xfrm>
            <a:off x="9113692"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dk1"/>
              </a:buClr>
              <a:buSzPct val="100000"/>
              <a:buFont typeface="Trebuchet MS"/>
              <a:buChar char="​"/>
            </a:pPr>
            <a:r>
              <a:rPr lang="en-US" sz="1200">
                <a:solidFill>
                  <a:schemeClr val="dk1"/>
                </a:solidFill>
                <a:latin typeface="Montserrat"/>
                <a:ea typeface="Montserrat"/>
                <a:cs typeface="Montserrat"/>
                <a:sym typeface="Montserrat"/>
              </a:rPr>
              <a:t>Lorem ipsum dolor sit amet, consectetur </a:t>
            </a:r>
            <a:br>
              <a:rPr lang="en-US" sz="1200">
                <a:solidFill>
                  <a:schemeClr val="dk1"/>
                </a:solidFill>
                <a:latin typeface="Montserrat"/>
                <a:ea typeface="Montserrat"/>
                <a:cs typeface="Montserrat"/>
                <a:sym typeface="Montserrat"/>
              </a:rPr>
            </a:br>
            <a:r>
              <a:rPr lang="en-US" sz="1200">
                <a:solidFill>
                  <a:schemeClr val="dk1"/>
                </a:solidFill>
                <a:latin typeface="Montserrat"/>
                <a:ea typeface="Montserrat"/>
                <a:cs typeface="Montserrat"/>
                <a:sym typeface="Montserrat"/>
              </a:rPr>
              <a:t>adipiscing elit. </a:t>
            </a:r>
            <a:endParaRPr sz="1200">
              <a:solidFill>
                <a:schemeClr val="dk1"/>
              </a:solidFill>
              <a:latin typeface="Montserrat"/>
              <a:ea typeface="Montserrat"/>
              <a:cs typeface="Montserrat"/>
              <a:sym typeface="Montserrat"/>
            </a:endParaRPr>
          </a:p>
        </p:txBody>
      </p:sp>
      <p:graphicFrame>
        <p:nvGraphicFramePr>
          <p:cNvPr id="6651" name="Google Shape;6651;p237"/>
          <p:cNvGraphicFramePr/>
          <p:nvPr/>
        </p:nvGraphicFramePr>
        <p:xfrm>
          <a:off x="9113692" y="2334478"/>
          <a:ext cx="2663093" cy="2613443"/>
        </p:xfrm>
        <a:graphic>
          <a:graphicData uri="http://schemas.openxmlformats.org/drawingml/2006/chart">
            <c:chart r:id="rId6"/>
          </a:graphicData>
        </a:graphic>
      </p:graphicFrame>
      <p:grpSp>
        <p:nvGrpSpPr>
          <p:cNvPr id="6652" name="Google Shape;6652;p237"/>
          <p:cNvGrpSpPr/>
          <p:nvPr/>
        </p:nvGrpSpPr>
        <p:grpSpPr>
          <a:xfrm>
            <a:off x="3267316" y="5093900"/>
            <a:ext cx="2663093" cy="945018"/>
            <a:chOff x="359703" y="5093900"/>
            <a:chExt cx="3625611" cy="945018"/>
          </a:xfrm>
        </p:grpSpPr>
        <p:sp>
          <p:nvSpPr>
            <p:cNvPr id="6653" name="Google Shape;6653;p237"/>
            <p:cNvSpPr txBox="1"/>
            <p:nvPr/>
          </p:nvSpPr>
          <p:spPr>
            <a:xfrm>
              <a:off x="359703" y="5472412"/>
              <a:ext cx="3625611" cy="566506"/>
            </a:xfrm>
            <a:prstGeom prst="rect">
              <a:avLst/>
            </a:prstGeom>
            <a:solidFill>
              <a:schemeClr val="lt2"/>
            </a:solidFill>
            <a:ln>
              <a:noFill/>
            </a:ln>
          </p:spPr>
          <p:txBody>
            <a:bodyPr anchorCtr="0" anchor="ctr" bIns="0" lIns="0" spcFirstLastPara="1" rIns="0" wrap="square" tIns="0">
              <a:normAutofit fontScale="92500"/>
            </a:bodyPr>
            <a:lstStyle/>
            <a:p>
              <a:pPr indent="0" lvl="0" marL="0" marR="0" rtl="0" algn="ctr">
                <a:spcBef>
                  <a:spcPts val="0"/>
                </a:spcBef>
                <a:spcAft>
                  <a:spcPts val="0"/>
                </a:spcAft>
                <a:buNone/>
              </a:pPr>
              <a:r>
                <a:rPr lang="en-US" sz="1100">
                  <a:solidFill>
                    <a:schemeClr val="dk2"/>
                  </a:solidFill>
                  <a:latin typeface="Montserrat"/>
                  <a:ea typeface="Montserrat"/>
                  <a:cs typeface="Montserrat"/>
                  <a:sym typeface="Montserrat"/>
                </a:rPr>
                <a:t>Lorem ipsum dolor sit amet, consectetur adipiscing elit. Ut tempor, quam et mattis pulvinar, mauris ligula</a:t>
              </a:r>
              <a:endParaRPr/>
            </a:p>
          </p:txBody>
        </p:sp>
        <p:sp>
          <p:nvSpPr>
            <p:cNvPr id="6654" name="Google Shape;6654;p237"/>
            <p:cNvSpPr/>
            <p:nvPr/>
          </p:nvSpPr>
          <p:spPr>
            <a:xfrm flipH="1" rot="10800000">
              <a:off x="531874" y="5093900"/>
              <a:ext cx="3277092" cy="215928"/>
            </a:xfrm>
            <a:prstGeom prst="triangle">
              <a:avLst>
                <a:gd fmla="val 50000" name="adj"/>
              </a:avLst>
            </a:prstGeom>
            <a:solidFill>
              <a:srgbClr val="DAECF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grpSp>
        <p:nvGrpSpPr>
          <p:cNvPr id="6655" name="Google Shape;6655;p237"/>
          <p:cNvGrpSpPr/>
          <p:nvPr/>
        </p:nvGrpSpPr>
        <p:grpSpPr>
          <a:xfrm>
            <a:off x="6190504" y="5093900"/>
            <a:ext cx="2663093" cy="945018"/>
            <a:chOff x="359703" y="5093900"/>
            <a:chExt cx="3625611" cy="945018"/>
          </a:xfrm>
        </p:grpSpPr>
        <p:sp>
          <p:nvSpPr>
            <p:cNvPr id="6656" name="Google Shape;6656;p237"/>
            <p:cNvSpPr txBox="1"/>
            <p:nvPr/>
          </p:nvSpPr>
          <p:spPr>
            <a:xfrm>
              <a:off x="359703" y="5472412"/>
              <a:ext cx="3625611" cy="566506"/>
            </a:xfrm>
            <a:prstGeom prst="rect">
              <a:avLst/>
            </a:prstGeom>
            <a:solidFill>
              <a:schemeClr val="lt2"/>
            </a:solidFill>
            <a:ln>
              <a:noFill/>
            </a:ln>
          </p:spPr>
          <p:txBody>
            <a:bodyPr anchorCtr="0" anchor="ctr" bIns="0" lIns="0" spcFirstLastPara="1" rIns="0" wrap="square" tIns="0">
              <a:normAutofit fontScale="92500"/>
            </a:bodyPr>
            <a:lstStyle/>
            <a:p>
              <a:pPr indent="0" lvl="0" marL="0" marR="0" rtl="0" algn="ctr">
                <a:spcBef>
                  <a:spcPts val="0"/>
                </a:spcBef>
                <a:spcAft>
                  <a:spcPts val="0"/>
                </a:spcAft>
                <a:buNone/>
              </a:pPr>
              <a:r>
                <a:rPr lang="en-US" sz="1100">
                  <a:solidFill>
                    <a:schemeClr val="dk2"/>
                  </a:solidFill>
                  <a:latin typeface="Montserrat"/>
                  <a:ea typeface="Montserrat"/>
                  <a:cs typeface="Montserrat"/>
                  <a:sym typeface="Montserrat"/>
                </a:rPr>
                <a:t>Lorem ipsum dolor sit amet, consectetur adipiscing elit. Ut tempor, quam et mattis pulvinar, mauris ligula</a:t>
              </a:r>
              <a:endParaRPr/>
            </a:p>
          </p:txBody>
        </p:sp>
        <p:sp>
          <p:nvSpPr>
            <p:cNvPr id="6657" name="Google Shape;6657;p237"/>
            <p:cNvSpPr/>
            <p:nvPr/>
          </p:nvSpPr>
          <p:spPr>
            <a:xfrm flipH="1" rot="10800000">
              <a:off x="531874" y="5093900"/>
              <a:ext cx="3277092" cy="215928"/>
            </a:xfrm>
            <a:prstGeom prst="triangle">
              <a:avLst>
                <a:gd fmla="val 50000" name="adj"/>
              </a:avLst>
            </a:prstGeom>
            <a:solidFill>
              <a:srgbClr val="DAECF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grpSp>
        <p:nvGrpSpPr>
          <p:cNvPr id="6658" name="Google Shape;6658;p237"/>
          <p:cNvGrpSpPr/>
          <p:nvPr/>
        </p:nvGrpSpPr>
        <p:grpSpPr>
          <a:xfrm>
            <a:off x="9113691" y="5093900"/>
            <a:ext cx="2663093" cy="945018"/>
            <a:chOff x="359703" y="5093900"/>
            <a:chExt cx="3625611" cy="945018"/>
          </a:xfrm>
        </p:grpSpPr>
        <p:sp>
          <p:nvSpPr>
            <p:cNvPr id="6659" name="Google Shape;6659;p237"/>
            <p:cNvSpPr txBox="1"/>
            <p:nvPr/>
          </p:nvSpPr>
          <p:spPr>
            <a:xfrm>
              <a:off x="359703" y="5472412"/>
              <a:ext cx="3625611" cy="566506"/>
            </a:xfrm>
            <a:prstGeom prst="rect">
              <a:avLst/>
            </a:prstGeom>
            <a:solidFill>
              <a:schemeClr val="lt2"/>
            </a:solidFill>
            <a:ln>
              <a:noFill/>
            </a:ln>
          </p:spPr>
          <p:txBody>
            <a:bodyPr anchorCtr="0" anchor="ctr" bIns="0" lIns="0" spcFirstLastPara="1" rIns="0" wrap="square" tIns="0">
              <a:normAutofit fontScale="92500"/>
            </a:bodyPr>
            <a:lstStyle/>
            <a:p>
              <a:pPr indent="0" lvl="0" marL="0" marR="0" rtl="0" algn="ctr">
                <a:spcBef>
                  <a:spcPts val="0"/>
                </a:spcBef>
                <a:spcAft>
                  <a:spcPts val="0"/>
                </a:spcAft>
                <a:buNone/>
              </a:pPr>
              <a:r>
                <a:rPr lang="en-US" sz="1100">
                  <a:solidFill>
                    <a:schemeClr val="dk2"/>
                  </a:solidFill>
                  <a:latin typeface="Montserrat"/>
                  <a:ea typeface="Montserrat"/>
                  <a:cs typeface="Montserrat"/>
                  <a:sym typeface="Montserrat"/>
                </a:rPr>
                <a:t>Lorem ipsum dolor sit amet, consectetur adipiscing elit. Ut tempor, quam et mattis pulvinar, mauris ligula</a:t>
              </a:r>
              <a:endParaRPr/>
            </a:p>
          </p:txBody>
        </p:sp>
        <p:sp>
          <p:nvSpPr>
            <p:cNvPr id="6660" name="Google Shape;6660;p237"/>
            <p:cNvSpPr/>
            <p:nvPr/>
          </p:nvSpPr>
          <p:spPr>
            <a:xfrm flipH="1" rot="10800000">
              <a:off x="531874" y="5093900"/>
              <a:ext cx="3277092" cy="215928"/>
            </a:xfrm>
            <a:prstGeom prst="triangle">
              <a:avLst>
                <a:gd fmla="val 50000" name="adj"/>
              </a:avLst>
            </a:prstGeom>
            <a:solidFill>
              <a:srgbClr val="DAECF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sp>
        <p:nvSpPr>
          <p:cNvPr id="6661" name="Google Shape;6661;p23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65" name="Shape 6665"/>
        <p:cNvGrpSpPr/>
        <p:nvPr/>
      </p:nvGrpSpPr>
      <p:grpSpPr>
        <a:xfrm>
          <a:off x="0" y="0"/>
          <a:ext cx="0" cy="0"/>
          <a:chOff x="0" y="0"/>
          <a:chExt cx="0" cy="0"/>
        </a:xfrm>
      </p:grpSpPr>
      <p:sp>
        <p:nvSpPr>
          <p:cNvPr id="6666" name="Google Shape;6666;p23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Four-Chart Grid (Bar)</a:t>
            </a:r>
            <a:endParaRPr/>
          </a:p>
        </p:txBody>
      </p:sp>
      <p:sp>
        <p:nvSpPr>
          <p:cNvPr id="6667" name="Google Shape;6667;p238"/>
          <p:cNvSpPr txBox="1"/>
          <p:nvPr/>
        </p:nvSpPr>
        <p:spPr>
          <a:xfrm>
            <a:off x="361335" y="2144912"/>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668" name="Google Shape;6668;p238"/>
          <p:cNvSpPr txBox="1"/>
          <p:nvPr/>
        </p:nvSpPr>
        <p:spPr>
          <a:xfrm>
            <a:off x="359704" y="2430674"/>
            <a:ext cx="4557906"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669" name="Google Shape;6669;p238"/>
          <p:cNvGraphicFramePr/>
          <p:nvPr/>
        </p:nvGraphicFramePr>
        <p:xfrm>
          <a:off x="359704" y="2711575"/>
          <a:ext cx="5381338" cy="1390759"/>
        </p:xfrm>
        <a:graphic>
          <a:graphicData uri="http://schemas.openxmlformats.org/drawingml/2006/chart">
            <c:chart r:id="rId3"/>
          </a:graphicData>
        </a:graphic>
      </p:graphicFrame>
      <p:sp>
        <p:nvSpPr>
          <p:cNvPr id="6670" name="Google Shape;6670;p238"/>
          <p:cNvSpPr txBox="1"/>
          <p:nvPr/>
        </p:nvSpPr>
        <p:spPr>
          <a:xfrm>
            <a:off x="361335" y="4216780"/>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671" name="Google Shape;6671;p238"/>
          <p:cNvSpPr txBox="1"/>
          <p:nvPr/>
        </p:nvSpPr>
        <p:spPr>
          <a:xfrm>
            <a:off x="359704" y="4502542"/>
            <a:ext cx="4557906"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672" name="Google Shape;6672;p238"/>
          <p:cNvGraphicFramePr/>
          <p:nvPr/>
        </p:nvGraphicFramePr>
        <p:xfrm>
          <a:off x="359704" y="4783443"/>
          <a:ext cx="5381338" cy="1390759"/>
        </p:xfrm>
        <a:graphic>
          <a:graphicData uri="http://schemas.openxmlformats.org/drawingml/2006/chart">
            <c:chart r:id="rId4"/>
          </a:graphicData>
        </a:graphic>
      </p:graphicFrame>
      <p:sp>
        <p:nvSpPr>
          <p:cNvPr id="6673" name="Google Shape;6673;p238"/>
          <p:cNvSpPr txBox="1"/>
          <p:nvPr/>
        </p:nvSpPr>
        <p:spPr>
          <a:xfrm>
            <a:off x="6410575" y="2144912"/>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674" name="Google Shape;6674;p238"/>
          <p:cNvSpPr txBox="1"/>
          <p:nvPr/>
        </p:nvSpPr>
        <p:spPr>
          <a:xfrm>
            <a:off x="6408944" y="2430674"/>
            <a:ext cx="4557906"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675" name="Google Shape;6675;p238"/>
          <p:cNvGraphicFramePr/>
          <p:nvPr/>
        </p:nvGraphicFramePr>
        <p:xfrm>
          <a:off x="6408944" y="2711575"/>
          <a:ext cx="5381338" cy="1390759"/>
        </p:xfrm>
        <a:graphic>
          <a:graphicData uri="http://schemas.openxmlformats.org/drawingml/2006/chart">
            <c:chart r:id="rId5"/>
          </a:graphicData>
        </a:graphic>
      </p:graphicFrame>
      <p:grpSp>
        <p:nvGrpSpPr>
          <p:cNvPr id="6676" name="Google Shape;6676;p238"/>
          <p:cNvGrpSpPr/>
          <p:nvPr/>
        </p:nvGrpSpPr>
        <p:grpSpPr>
          <a:xfrm>
            <a:off x="359704" y="1303120"/>
            <a:ext cx="11434668" cy="754150"/>
            <a:chOff x="359704" y="1326269"/>
            <a:chExt cx="9423393" cy="754150"/>
          </a:xfrm>
        </p:grpSpPr>
        <p:grpSp>
          <p:nvGrpSpPr>
            <p:cNvPr id="6677" name="Google Shape;6677;p238"/>
            <p:cNvGrpSpPr/>
            <p:nvPr/>
          </p:nvGrpSpPr>
          <p:grpSpPr>
            <a:xfrm>
              <a:off x="363074" y="1326269"/>
              <a:ext cx="9420023" cy="301957"/>
              <a:chOff x="363795" y="1220318"/>
              <a:chExt cx="6593568" cy="370849"/>
            </a:xfrm>
          </p:grpSpPr>
          <p:sp>
            <p:nvSpPr>
              <p:cNvPr id="6678" name="Google Shape;6678;p238"/>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679" name="Google Shape;6679;p238"/>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680" name="Google Shape;6680;p238"/>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sp>
        <p:nvSpPr>
          <p:cNvPr id="6681" name="Google Shape;6681;p238"/>
          <p:cNvSpPr txBox="1"/>
          <p:nvPr/>
        </p:nvSpPr>
        <p:spPr>
          <a:xfrm>
            <a:off x="6410575" y="4216780"/>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682" name="Google Shape;6682;p238"/>
          <p:cNvSpPr txBox="1"/>
          <p:nvPr/>
        </p:nvSpPr>
        <p:spPr>
          <a:xfrm>
            <a:off x="6408944" y="4502542"/>
            <a:ext cx="4557906" cy="280901"/>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683" name="Google Shape;6683;p238"/>
          <p:cNvGraphicFramePr/>
          <p:nvPr/>
        </p:nvGraphicFramePr>
        <p:xfrm>
          <a:off x="6408944" y="4783443"/>
          <a:ext cx="5381338" cy="1390759"/>
        </p:xfrm>
        <a:graphic>
          <a:graphicData uri="http://schemas.openxmlformats.org/drawingml/2006/chart">
            <c:chart r:id="rId6"/>
          </a:graphicData>
        </a:graphic>
      </p:graphicFrame>
      <p:sp>
        <p:nvSpPr>
          <p:cNvPr id="6684" name="Google Shape;6684;p23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88" name="Shape 6688"/>
        <p:cNvGrpSpPr/>
        <p:nvPr/>
      </p:nvGrpSpPr>
      <p:grpSpPr>
        <a:xfrm>
          <a:off x="0" y="0"/>
          <a:ext cx="0" cy="0"/>
          <a:chOff x="0" y="0"/>
          <a:chExt cx="0" cy="0"/>
        </a:xfrm>
      </p:grpSpPr>
      <p:sp>
        <p:nvSpPr>
          <p:cNvPr id="6689" name="Google Shape;6689;p239"/>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Charts with Insight Panel</a:t>
            </a:r>
            <a:endParaRPr/>
          </a:p>
        </p:txBody>
      </p:sp>
      <p:grpSp>
        <p:nvGrpSpPr>
          <p:cNvPr id="6690" name="Google Shape;6690;p239"/>
          <p:cNvGrpSpPr/>
          <p:nvPr/>
        </p:nvGrpSpPr>
        <p:grpSpPr>
          <a:xfrm>
            <a:off x="362600" y="1419538"/>
            <a:ext cx="8094404" cy="228202"/>
            <a:chOff x="363795" y="1220318"/>
            <a:chExt cx="6593568" cy="370849"/>
          </a:xfrm>
        </p:grpSpPr>
        <p:sp>
          <p:nvSpPr>
            <p:cNvPr id="6691" name="Google Shape;6691;p239"/>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Lorem ipsum dolor sit amet, consectetur</a:t>
              </a:r>
              <a:endParaRPr b="1" sz="1400">
                <a:solidFill>
                  <a:schemeClr val="accent1"/>
                </a:solidFill>
                <a:latin typeface="Montserrat"/>
                <a:ea typeface="Montserrat"/>
                <a:cs typeface="Montserrat"/>
                <a:sym typeface="Montserrat"/>
              </a:endParaRPr>
            </a:p>
          </p:txBody>
        </p:sp>
        <p:cxnSp>
          <p:nvCxnSpPr>
            <p:cNvPr id="6692" name="Google Shape;6692;p239"/>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grpSp>
        <p:nvGrpSpPr>
          <p:cNvPr id="6693" name="Google Shape;6693;p239"/>
          <p:cNvGrpSpPr/>
          <p:nvPr/>
        </p:nvGrpSpPr>
        <p:grpSpPr>
          <a:xfrm>
            <a:off x="359704" y="1927123"/>
            <a:ext cx="8097300" cy="4050887"/>
            <a:chOff x="359704" y="2144912"/>
            <a:chExt cx="8097300" cy="3833098"/>
          </a:xfrm>
        </p:grpSpPr>
        <p:sp>
          <p:nvSpPr>
            <p:cNvPr id="6694" name="Google Shape;6694;p239"/>
            <p:cNvSpPr txBox="1"/>
            <p:nvPr/>
          </p:nvSpPr>
          <p:spPr>
            <a:xfrm>
              <a:off x="360859" y="2144912"/>
              <a:ext cx="3228772" cy="2672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050">
                  <a:solidFill>
                    <a:schemeClr val="accent1"/>
                  </a:solidFill>
                  <a:latin typeface="Montserrat"/>
                  <a:ea typeface="Montserrat"/>
                  <a:cs typeface="Montserrat"/>
                  <a:sym typeface="Montserrat"/>
                </a:rPr>
                <a:t>Chart Title</a:t>
              </a:r>
              <a:endParaRPr b="1" sz="1050">
                <a:solidFill>
                  <a:schemeClr val="accent1"/>
                </a:solidFill>
                <a:latin typeface="Montserrat"/>
                <a:ea typeface="Montserrat"/>
                <a:cs typeface="Montserrat"/>
                <a:sym typeface="Montserrat"/>
              </a:endParaRPr>
            </a:p>
          </p:txBody>
        </p:sp>
        <p:sp>
          <p:nvSpPr>
            <p:cNvPr id="6695" name="Google Shape;6695;p239"/>
            <p:cNvSpPr txBox="1"/>
            <p:nvPr/>
          </p:nvSpPr>
          <p:spPr>
            <a:xfrm>
              <a:off x="359704" y="2416760"/>
              <a:ext cx="3228772" cy="267224"/>
            </a:xfrm>
            <a:prstGeom prst="rect">
              <a:avLst/>
            </a:prstGeom>
            <a:noFill/>
            <a:ln>
              <a:noFill/>
            </a:ln>
          </p:spPr>
          <p:txBody>
            <a:bodyPr anchorCtr="0" anchor="t" bIns="27425" lIns="27425" spcFirstLastPara="1" rIns="27425" wrap="square" tIns="27425">
              <a:noAutofit/>
            </a:bodyPr>
            <a:lstStyle/>
            <a:p>
              <a:pPr indent="-63500" lvl="0" marL="0" marR="0" rtl="0" algn="l">
                <a:spcBef>
                  <a:spcPts val="0"/>
                </a:spcBef>
                <a:spcAft>
                  <a:spcPts val="0"/>
                </a:spcAft>
                <a:buClr>
                  <a:schemeClr val="dk1"/>
                </a:buClr>
                <a:buSzPts val="1000"/>
                <a:buFont typeface="Trebuchet MS"/>
                <a:buChar char="​"/>
              </a:pPr>
              <a:r>
                <a:rPr lang="en-US" sz="1000">
                  <a:solidFill>
                    <a:schemeClr val="dk1"/>
                  </a:solidFill>
                  <a:latin typeface="Montserrat"/>
                  <a:ea typeface="Montserrat"/>
                  <a:cs typeface="Montserrat"/>
                  <a:sym typeface="Montserrat"/>
                </a:rPr>
                <a:t>Lorem ipsum dolor sit amet, consectetur adipiscing elit. </a:t>
              </a:r>
              <a:endParaRPr sz="1000">
                <a:solidFill>
                  <a:schemeClr val="dk1"/>
                </a:solidFill>
                <a:latin typeface="Montserrat"/>
                <a:ea typeface="Montserrat"/>
                <a:cs typeface="Montserrat"/>
                <a:sym typeface="Montserrat"/>
              </a:endParaRPr>
            </a:p>
          </p:txBody>
        </p:sp>
        <p:graphicFrame>
          <p:nvGraphicFramePr>
            <p:cNvPr id="6696" name="Google Shape;6696;p239"/>
            <p:cNvGraphicFramePr/>
            <p:nvPr/>
          </p:nvGraphicFramePr>
          <p:xfrm>
            <a:off x="359704" y="2683983"/>
            <a:ext cx="3812083" cy="1323041"/>
          </p:xfrm>
          <a:graphic>
            <a:graphicData uri="http://schemas.openxmlformats.org/drawingml/2006/chart">
              <c:chart r:id="rId3"/>
            </a:graphicData>
          </a:graphic>
        </p:graphicFrame>
        <p:sp>
          <p:nvSpPr>
            <p:cNvPr id="6697" name="Google Shape;6697;p239"/>
            <p:cNvSpPr txBox="1"/>
            <p:nvPr/>
          </p:nvSpPr>
          <p:spPr>
            <a:xfrm>
              <a:off x="360859" y="4115898"/>
              <a:ext cx="3228772" cy="2672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050">
                  <a:solidFill>
                    <a:schemeClr val="accent1"/>
                  </a:solidFill>
                  <a:latin typeface="Montserrat"/>
                  <a:ea typeface="Montserrat"/>
                  <a:cs typeface="Montserrat"/>
                  <a:sym typeface="Montserrat"/>
                </a:rPr>
                <a:t>Chart Title</a:t>
              </a:r>
              <a:endParaRPr b="1" sz="1050">
                <a:solidFill>
                  <a:schemeClr val="accent1"/>
                </a:solidFill>
                <a:latin typeface="Montserrat"/>
                <a:ea typeface="Montserrat"/>
                <a:cs typeface="Montserrat"/>
                <a:sym typeface="Montserrat"/>
              </a:endParaRPr>
            </a:p>
          </p:txBody>
        </p:sp>
        <p:sp>
          <p:nvSpPr>
            <p:cNvPr id="6698" name="Google Shape;6698;p239"/>
            <p:cNvSpPr txBox="1"/>
            <p:nvPr/>
          </p:nvSpPr>
          <p:spPr>
            <a:xfrm>
              <a:off x="359704" y="4387746"/>
              <a:ext cx="3228772" cy="267224"/>
            </a:xfrm>
            <a:prstGeom prst="rect">
              <a:avLst/>
            </a:prstGeom>
            <a:noFill/>
            <a:ln>
              <a:noFill/>
            </a:ln>
          </p:spPr>
          <p:txBody>
            <a:bodyPr anchorCtr="0" anchor="t" bIns="27425" lIns="27425" spcFirstLastPara="1" rIns="27425" wrap="square" tIns="27425">
              <a:noAutofit/>
            </a:bodyPr>
            <a:lstStyle/>
            <a:p>
              <a:pPr indent="-63500" lvl="0" marL="0" marR="0" rtl="0" algn="l">
                <a:spcBef>
                  <a:spcPts val="0"/>
                </a:spcBef>
                <a:spcAft>
                  <a:spcPts val="0"/>
                </a:spcAft>
                <a:buClr>
                  <a:schemeClr val="dk1"/>
                </a:buClr>
                <a:buSzPts val="1000"/>
                <a:buFont typeface="Trebuchet MS"/>
                <a:buChar char="​"/>
              </a:pPr>
              <a:r>
                <a:rPr lang="en-US" sz="1000">
                  <a:solidFill>
                    <a:schemeClr val="dk1"/>
                  </a:solidFill>
                  <a:latin typeface="Montserrat"/>
                  <a:ea typeface="Montserrat"/>
                  <a:cs typeface="Montserrat"/>
                  <a:sym typeface="Montserrat"/>
                </a:rPr>
                <a:t>Lorem ipsum dolor sit amet, consectetur adipiscing elit. </a:t>
              </a:r>
              <a:endParaRPr sz="1000">
                <a:solidFill>
                  <a:schemeClr val="dk1"/>
                </a:solidFill>
                <a:latin typeface="Montserrat"/>
                <a:ea typeface="Montserrat"/>
                <a:cs typeface="Montserrat"/>
                <a:sym typeface="Montserrat"/>
              </a:endParaRPr>
            </a:p>
          </p:txBody>
        </p:sp>
        <p:graphicFrame>
          <p:nvGraphicFramePr>
            <p:cNvPr id="6699" name="Google Shape;6699;p239"/>
            <p:cNvGraphicFramePr/>
            <p:nvPr/>
          </p:nvGraphicFramePr>
          <p:xfrm>
            <a:off x="359704" y="4654969"/>
            <a:ext cx="3812083" cy="1323041"/>
          </p:xfrm>
          <a:graphic>
            <a:graphicData uri="http://schemas.openxmlformats.org/drawingml/2006/chart">
              <c:chart r:id="rId4"/>
            </a:graphicData>
          </a:graphic>
        </p:graphicFrame>
        <p:sp>
          <p:nvSpPr>
            <p:cNvPr id="6700" name="Google Shape;6700;p239"/>
            <p:cNvSpPr txBox="1"/>
            <p:nvPr/>
          </p:nvSpPr>
          <p:spPr>
            <a:xfrm>
              <a:off x="4646077" y="2144912"/>
              <a:ext cx="3228772" cy="2672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050">
                  <a:solidFill>
                    <a:schemeClr val="accent1"/>
                  </a:solidFill>
                  <a:latin typeface="Montserrat"/>
                  <a:ea typeface="Montserrat"/>
                  <a:cs typeface="Montserrat"/>
                  <a:sym typeface="Montserrat"/>
                </a:rPr>
                <a:t>Chart Title</a:t>
              </a:r>
              <a:endParaRPr b="1" sz="1050">
                <a:solidFill>
                  <a:schemeClr val="accent1"/>
                </a:solidFill>
                <a:latin typeface="Montserrat"/>
                <a:ea typeface="Montserrat"/>
                <a:cs typeface="Montserrat"/>
                <a:sym typeface="Montserrat"/>
              </a:endParaRPr>
            </a:p>
          </p:txBody>
        </p:sp>
        <p:sp>
          <p:nvSpPr>
            <p:cNvPr id="6701" name="Google Shape;6701;p239"/>
            <p:cNvSpPr txBox="1"/>
            <p:nvPr/>
          </p:nvSpPr>
          <p:spPr>
            <a:xfrm>
              <a:off x="4644921" y="2416760"/>
              <a:ext cx="3228772" cy="267224"/>
            </a:xfrm>
            <a:prstGeom prst="rect">
              <a:avLst/>
            </a:prstGeom>
            <a:noFill/>
            <a:ln>
              <a:noFill/>
            </a:ln>
          </p:spPr>
          <p:txBody>
            <a:bodyPr anchorCtr="0" anchor="t" bIns="27425" lIns="27425" spcFirstLastPara="1" rIns="27425" wrap="square" tIns="27425">
              <a:noAutofit/>
            </a:bodyPr>
            <a:lstStyle/>
            <a:p>
              <a:pPr indent="-63500" lvl="0" marL="0" marR="0" rtl="0" algn="l">
                <a:spcBef>
                  <a:spcPts val="0"/>
                </a:spcBef>
                <a:spcAft>
                  <a:spcPts val="0"/>
                </a:spcAft>
                <a:buClr>
                  <a:schemeClr val="dk1"/>
                </a:buClr>
                <a:buSzPts val="1000"/>
                <a:buFont typeface="Trebuchet MS"/>
                <a:buChar char="​"/>
              </a:pPr>
              <a:r>
                <a:rPr lang="en-US" sz="1000">
                  <a:solidFill>
                    <a:schemeClr val="dk1"/>
                  </a:solidFill>
                  <a:latin typeface="Montserrat"/>
                  <a:ea typeface="Montserrat"/>
                  <a:cs typeface="Montserrat"/>
                  <a:sym typeface="Montserrat"/>
                </a:rPr>
                <a:t>Lorem ipsum dolor sit amet, consectetur adipiscing elit. </a:t>
              </a:r>
              <a:endParaRPr sz="1000">
                <a:solidFill>
                  <a:schemeClr val="dk1"/>
                </a:solidFill>
                <a:latin typeface="Montserrat"/>
                <a:ea typeface="Montserrat"/>
                <a:cs typeface="Montserrat"/>
                <a:sym typeface="Montserrat"/>
              </a:endParaRPr>
            </a:p>
          </p:txBody>
        </p:sp>
        <p:graphicFrame>
          <p:nvGraphicFramePr>
            <p:cNvPr id="6702" name="Google Shape;6702;p239"/>
            <p:cNvGraphicFramePr/>
            <p:nvPr/>
          </p:nvGraphicFramePr>
          <p:xfrm>
            <a:off x="4644921" y="2683983"/>
            <a:ext cx="3812083" cy="1323041"/>
          </p:xfrm>
          <a:graphic>
            <a:graphicData uri="http://schemas.openxmlformats.org/drawingml/2006/chart">
              <c:chart r:id="rId5"/>
            </a:graphicData>
          </a:graphic>
        </p:graphicFrame>
        <p:sp>
          <p:nvSpPr>
            <p:cNvPr id="6703" name="Google Shape;6703;p239"/>
            <p:cNvSpPr txBox="1"/>
            <p:nvPr/>
          </p:nvSpPr>
          <p:spPr>
            <a:xfrm>
              <a:off x="4646077" y="4115898"/>
              <a:ext cx="3228772" cy="26722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050">
                  <a:solidFill>
                    <a:schemeClr val="accent1"/>
                  </a:solidFill>
                  <a:latin typeface="Montserrat"/>
                  <a:ea typeface="Montserrat"/>
                  <a:cs typeface="Montserrat"/>
                  <a:sym typeface="Montserrat"/>
                </a:rPr>
                <a:t>Chart Title</a:t>
              </a:r>
              <a:endParaRPr b="1" sz="1050">
                <a:solidFill>
                  <a:schemeClr val="accent1"/>
                </a:solidFill>
                <a:latin typeface="Montserrat"/>
                <a:ea typeface="Montserrat"/>
                <a:cs typeface="Montserrat"/>
                <a:sym typeface="Montserrat"/>
              </a:endParaRPr>
            </a:p>
          </p:txBody>
        </p:sp>
        <p:sp>
          <p:nvSpPr>
            <p:cNvPr id="6704" name="Google Shape;6704;p239"/>
            <p:cNvSpPr txBox="1"/>
            <p:nvPr/>
          </p:nvSpPr>
          <p:spPr>
            <a:xfrm>
              <a:off x="4644921" y="4387746"/>
              <a:ext cx="3228772" cy="267224"/>
            </a:xfrm>
            <a:prstGeom prst="rect">
              <a:avLst/>
            </a:prstGeom>
            <a:noFill/>
            <a:ln>
              <a:noFill/>
            </a:ln>
          </p:spPr>
          <p:txBody>
            <a:bodyPr anchorCtr="0" anchor="t" bIns="27425" lIns="27425" spcFirstLastPara="1" rIns="27425" wrap="square" tIns="27425">
              <a:noAutofit/>
            </a:bodyPr>
            <a:lstStyle/>
            <a:p>
              <a:pPr indent="-63500" lvl="0" marL="0" marR="0" rtl="0" algn="l">
                <a:spcBef>
                  <a:spcPts val="0"/>
                </a:spcBef>
                <a:spcAft>
                  <a:spcPts val="0"/>
                </a:spcAft>
                <a:buClr>
                  <a:schemeClr val="dk1"/>
                </a:buClr>
                <a:buSzPts val="1000"/>
                <a:buFont typeface="Trebuchet MS"/>
                <a:buChar char="​"/>
              </a:pPr>
              <a:r>
                <a:rPr lang="en-US" sz="1000">
                  <a:solidFill>
                    <a:schemeClr val="dk1"/>
                  </a:solidFill>
                  <a:latin typeface="Montserrat"/>
                  <a:ea typeface="Montserrat"/>
                  <a:cs typeface="Montserrat"/>
                  <a:sym typeface="Montserrat"/>
                </a:rPr>
                <a:t>Lorem ipsum dolor sit amet, consectetur adipiscing elit. </a:t>
              </a:r>
              <a:endParaRPr sz="1000">
                <a:solidFill>
                  <a:schemeClr val="dk1"/>
                </a:solidFill>
                <a:latin typeface="Montserrat"/>
                <a:ea typeface="Montserrat"/>
                <a:cs typeface="Montserrat"/>
                <a:sym typeface="Montserrat"/>
              </a:endParaRPr>
            </a:p>
          </p:txBody>
        </p:sp>
        <p:graphicFrame>
          <p:nvGraphicFramePr>
            <p:cNvPr id="6705" name="Google Shape;6705;p239"/>
            <p:cNvGraphicFramePr/>
            <p:nvPr/>
          </p:nvGraphicFramePr>
          <p:xfrm>
            <a:off x="4644921" y="4654969"/>
            <a:ext cx="3812083" cy="1323041"/>
          </p:xfrm>
          <a:graphic>
            <a:graphicData uri="http://schemas.openxmlformats.org/drawingml/2006/chart">
              <c:chart r:id="rId6"/>
            </a:graphicData>
          </a:graphic>
        </p:graphicFrame>
      </p:grpSp>
      <p:sp>
        <p:nvSpPr>
          <p:cNvPr id="6706" name="Google Shape;6706;p239"/>
          <p:cNvSpPr txBox="1"/>
          <p:nvPr/>
        </p:nvSpPr>
        <p:spPr>
          <a:xfrm>
            <a:off x="9163746" y="1543668"/>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Key Insight</a:t>
            </a:r>
            <a:endParaRPr b="1" sz="1600">
              <a:solidFill>
                <a:schemeClr val="accent3"/>
              </a:solidFill>
              <a:latin typeface="Montserrat"/>
              <a:ea typeface="Montserrat"/>
              <a:cs typeface="Montserrat"/>
              <a:sym typeface="Montserrat"/>
            </a:endParaRPr>
          </a:p>
        </p:txBody>
      </p:sp>
      <p:sp>
        <p:nvSpPr>
          <p:cNvPr id="6707" name="Google Shape;6707;p239"/>
          <p:cNvSpPr txBox="1"/>
          <p:nvPr/>
        </p:nvSpPr>
        <p:spPr>
          <a:xfrm>
            <a:off x="9163744" y="1977737"/>
            <a:ext cx="2514221" cy="389603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endParaRPr/>
          </a:p>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 </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95250" lvl="0" marL="271463" marR="0" rtl="0" algn="l">
              <a:spcBef>
                <a:spcPts val="0"/>
              </a:spcBef>
              <a:spcAft>
                <a:spcPts val="0"/>
              </a:spcAft>
              <a:buClr>
                <a:schemeClr val="dk1"/>
              </a:buClr>
              <a:buSzPts val="1200"/>
              <a:buFont typeface="Arial"/>
              <a:buNone/>
            </a:pPr>
            <a:r>
              <a:t/>
            </a:r>
            <a:endParaRPr sz="1200">
              <a:solidFill>
                <a:schemeClr val="lt1"/>
              </a:solidFill>
              <a:latin typeface="Montserrat"/>
              <a:ea typeface="Montserrat"/>
              <a:cs typeface="Montserrat"/>
              <a:sym typeface="Montserrat"/>
            </a:endParaRPr>
          </a:p>
        </p:txBody>
      </p:sp>
      <p:cxnSp>
        <p:nvCxnSpPr>
          <p:cNvPr id="6708" name="Google Shape;6708;p239"/>
          <p:cNvCxnSpPr/>
          <p:nvPr/>
        </p:nvCxnSpPr>
        <p:spPr>
          <a:xfrm>
            <a:off x="9163744" y="1904996"/>
            <a:ext cx="2683263" cy="0"/>
          </a:xfrm>
          <a:prstGeom prst="straightConnector1">
            <a:avLst/>
          </a:prstGeom>
          <a:noFill/>
          <a:ln cap="flat" cmpd="sng" w="9525">
            <a:solidFill>
              <a:schemeClr val="lt1"/>
            </a:solidFill>
            <a:prstDash val="solid"/>
            <a:miter lim="8000"/>
            <a:headEnd len="sm" w="sm" type="none"/>
            <a:tailEnd len="sm" w="sm" type="none"/>
          </a:ln>
        </p:spPr>
      </p:cxnSp>
      <p:pic>
        <p:nvPicPr>
          <p:cNvPr descr="Single gear with solid fill" id="6709" name="Google Shape;6709;p239"/>
          <p:cNvPicPr preferRelativeResize="0"/>
          <p:nvPr/>
        </p:nvPicPr>
        <p:blipFill rotWithShape="1">
          <a:blip r:embed="rId7">
            <a:alphaModFix/>
          </a:blip>
          <a:srcRect b="0" l="0" r="0" t="0"/>
          <a:stretch/>
        </p:blipFill>
        <p:spPr>
          <a:xfrm>
            <a:off x="9163744" y="942559"/>
            <a:ext cx="553012" cy="553012"/>
          </a:xfrm>
          <a:prstGeom prst="rect">
            <a:avLst/>
          </a:prstGeom>
          <a:noFill/>
          <a:ln>
            <a:noFill/>
          </a:ln>
        </p:spPr>
      </p:pic>
      <p:sp>
        <p:nvSpPr>
          <p:cNvPr id="6710" name="Google Shape;6710;p23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4" name="Shape 614"/>
        <p:cNvGrpSpPr/>
        <p:nvPr/>
      </p:nvGrpSpPr>
      <p:grpSpPr>
        <a:xfrm>
          <a:off x="0" y="0"/>
          <a:ext cx="0" cy="0"/>
          <a:chOff x="0" y="0"/>
          <a:chExt cx="0" cy="0"/>
        </a:xfrm>
      </p:grpSpPr>
      <p:sp>
        <p:nvSpPr>
          <p:cNvPr id="615" name="Google Shape;615;p24"/>
          <p:cNvSpPr txBox="1"/>
          <p:nvPr>
            <p:ph type="title"/>
          </p:nvPr>
        </p:nvSpPr>
        <p:spPr>
          <a:xfrm>
            <a:off x="363794" y="136526"/>
            <a:ext cx="5388824"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Three-Panel Comparison</a:t>
            </a:r>
            <a:endParaRPr/>
          </a:p>
        </p:txBody>
      </p:sp>
      <p:sp>
        <p:nvSpPr>
          <p:cNvPr id="616" name="Google Shape;616;p24"/>
          <p:cNvSpPr txBox="1"/>
          <p:nvPr/>
        </p:nvSpPr>
        <p:spPr>
          <a:xfrm>
            <a:off x="813485" y="1500757"/>
            <a:ext cx="478135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a:t>
            </a:r>
            <a:endParaRPr b="1" sz="1800">
              <a:solidFill>
                <a:schemeClr val="accent1"/>
              </a:solidFill>
              <a:latin typeface="Montserrat"/>
              <a:ea typeface="Montserrat"/>
              <a:cs typeface="Montserrat"/>
              <a:sym typeface="Montserrat"/>
            </a:endParaRPr>
          </a:p>
        </p:txBody>
      </p:sp>
      <p:sp>
        <p:nvSpPr>
          <p:cNvPr id="617" name="Google Shape;617;p24"/>
          <p:cNvSpPr txBox="1"/>
          <p:nvPr/>
        </p:nvSpPr>
        <p:spPr>
          <a:xfrm>
            <a:off x="363176" y="2094826"/>
            <a:ext cx="5425176" cy="71782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cxnSp>
        <p:nvCxnSpPr>
          <p:cNvPr id="618" name="Google Shape;618;p24"/>
          <p:cNvCxnSpPr/>
          <p:nvPr/>
        </p:nvCxnSpPr>
        <p:spPr>
          <a:xfrm>
            <a:off x="351601" y="1954448"/>
            <a:ext cx="5425176"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619" name="Google Shape;619;p24"/>
          <p:cNvPicPr preferRelativeResize="0"/>
          <p:nvPr/>
        </p:nvPicPr>
        <p:blipFill rotWithShape="1">
          <a:blip r:embed="rId3">
            <a:alphaModFix/>
          </a:blip>
          <a:srcRect b="0" l="0" r="0" t="0"/>
          <a:stretch/>
        </p:blipFill>
        <p:spPr>
          <a:xfrm>
            <a:off x="363176" y="1499085"/>
            <a:ext cx="422311" cy="422311"/>
          </a:xfrm>
          <a:prstGeom prst="rect">
            <a:avLst/>
          </a:prstGeom>
          <a:noFill/>
          <a:ln>
            <a:noFill/>
          </a:ln>
        </p:spPr>
      </p:pic>
      <p:sp>
        <p:nvSpPr>
          <p:cNvPr id="620" name="Google Shape;620;p24"/>
          <p:cNvSpPr txBox="1"/>
          <p:nvPr/>
        </p:nvSpPr>
        <p:spPr>
          <a:xfrm>
            <a:off x="363176" y="3591047"/>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621" name="Google Shape;621;p24"/>
          <p:cNvSpPr txBox="1"/>
          <p:nvPr/>
        </p:nvSpPr>
        <p:spPr>
          <a:xfrm>
            <a:off x="363176" y="3047229"/>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dk2"/>
                </a:solidFill>
                <a:latin typeface="Montserrat"/>
                <a:ea typeface="Montserrat"/>
                <a:cs typeface="Montserrat"/>
                <a:sym typeface="Montserrat"/>
              </a:rPr>
              <a:t>XXX</a:t>
            </a:r>
            <a:endParaRPr b="1" sz="3200">
              <a:solidFill>
                <a:schemeClr val="dk2"/>
              </a:solidFill>
              <a:latin typeface="Montserrat"/>
              <a:ea typeface="Montserrat"/>
              <a:cs typeface="Montserrat"/>
              <a:sym typeface="Montserrat"/>
            </a:endParaRPr>
          </a:p>
        </p:txBody>
      </p:sp>
      <p:sp>
        <p:nvSpPr>
          <p:cNvPr id="622" name="Google Shape;622;p24"/>
          <p:cNvSpPr txBox="1"/>
          <p:nvPr/>
        </p:nvSpPr>
        <p:spPr>
          <a:xfrm>
            <a:off x="3188409" y="3591047"/>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623" name="Google Shape;623;p24"/>
          <p:cNvSpPr txBox="1"/>
          <p:nvPr/>
        </p:nvSpPr>
        <p:spPr>
          <a:xfrm>
            <a:off x="3188409" y="3047229"/>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dk2"/>
                </a:solidFill>
                <a:latin typeface="Montserrat"/>
                <a:ea typeface="Montserrat"/>
                <a:cs typeface="Montserrat"/>
                <a:sym typeface="Montserrat"/>
              </a:rPr>
              <a:t>XXX</a:t>
            </a:r>
            <a:endParaRPr b="1" sz="3200">
              <a:solidFill>
                <a:schemeClr val="dk2"/>
              </a:solidFill>
              <a:latin typeface="Montserrat"/>
              <a:ea typeface="Montserrat"/>
              <a:cs typeface="Montserrat"/>
              <a:sym typeface="Montserrat"/>
            </a:endParaRPr>
          </a:p>
        </p:txBody>
      </p:sp>
      <p:sp>
        <p:nvSpPr>
          <p:cNvPr id="624" name="Google Shape;624;p24"/>
          <p:cNvSpPr/>
          <p:nvPr/>
        </p:nvSpPr>
        <p:spPr>
          <a:xfrm>
            <a:off x="351601" y="4869050"/>
            <a:ext cx="5401017" cy="976386"/>
          </a:xfrm>
          <a:prstGeom prst="rect">
            <a:avLst/>
          </a:prstGeom>
          <a:solidFill>
            <a:srgbClr val="4599D4"/>
          </a:solidFill>
          <a:ln>
            <a:noFill/>
          </a:ln>
        </p:spPr>
        <p:txBody>
          <a:bodyPr anchorCtr="0" anchor="ctr" bIns="45700" lIns="91425" spcFirstLastPara="1" rIns="91425" wrap="square" tIns="4570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Lorem ipsum dolor sit amet, consectetur adipiscing elit. Ut tempor.</a:t>
            </a:r>
            <a:endParaRPr sz="1400">
              <a:solidFill>
                <a:schemeClr val="lt1"/>
              </a:solidFill>
              <a:latin typeface="Montserrat"/>
              <a:ea typeface="Montserrat"/>
              <a:cs typeface="Montserrat"/>
              <a:sym typeface="Montserrat"/>
            </a:endParaRPr>
          </a:p>
        </p:txBody>
      </p:sp>
      <p:sp>
        <p:nvSpPr>
          <p:cNvPr id="625" name="Google Shape;625;p24"/>
          <p:cNvSpPr txBox="1"/>
          <p:nvPr/>
        </p:nvSpPr>
        <p:spPr>
          <a:xfrm>
            <a:off x="6865534" y="1500757"/>
            <a:ext cx="478135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lt1"/>
                </a:solidFill>
                <a:latin typeface="Montserrat"/>
                <a:ea typeface="Montserrat"/>
                <a:cs typeface="Montserrat"/>
                <a:sym typeface="Montserrat"/>
              </a:rPr>
              <a:t>Lorem ipsum dolor </a:t>
            </a:r>
            <a:endParaRPr b="1" sz="1800">
              <a:solidFill>
                <a:schemeClr val="lt1"/>
              </a:solidFill>
              <a:latin typeface="Montserrat"/>
              <a:ea typeface="Montserrat"/>
              <a:cs typeface="Montserrat"/>
              <a:sym typeface="Montserrat"/>
            </a:endParaRPr>
          </a:p>
        </p:txBody>
      </p:sp>
      <p:sp>
        <p:nvSpPr>
          <p:cNvPr id="626" name="Google Shape;626;p24"/>
          <p:cNvSpPr txBox="1"/>
          <p:nvPr/>
        </p:nvSpPr>
        <p:spPr>
          <a:xfrm>
            <a:off x="6415225" y="2094826"/>
            <a:ext cx="5425176" cy="71782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lt1"/>
              </a:solidFill>
              <a:latin typeface="Montserrat"/>
              <a:ea typeface="Montserrat"/>
              <a:cs typeface="Montserrat"/>
              <a:sym typeface="Montserrat"/>
            </a:endParaRPr>
          </a:p>
        </p:txBody>
      </p:sp>
      <p:cxnSp>
        <p:nvCxnSpPr>
          <p:cNvPr id="627" name="Google Shape;627;p24"/>
          <p:cNvCxnSpPr/>
          <p:nvPr/>
        </p:nvCxnSpPr>
        <p:spPr>
          <a:xfrm>
            <a:off x="6403650" y="1954448"/>
            <a:ext cx="5425176" cy="0"/>
          </a:xfrm>
          <a:prstGeom prst="straightConnector1">
            <a:avLst/>
          </a:prstGeom>
          <a:noFill/>
          <a:ln cap="flat" cmpd="sng" w="9525">
            <a:solidFill>
              <a:schemeClr val="lt1"/>
            </a:solidFill>
            <a:prstDash val="solid"/>
            <a:miter lim="8000"/>
            <a:headEnd len="sm" w="sm" type="none"/>
            <a:tailEnd len="sm" w="sm" type="none"/>
          </a:ln>
        </p:spPr>
      </p:cxnSp>
      <p:pic>
        <p:nvPicPr>
          <p:cNvPr descr="Single gear with solid fill" id="628" name="Google Shape;628;p24"/>
          <p:cNvPicPr preferRelativeResize="0"/>
          <p:nvPr/>
        </p:nvPicPr>
        <p:blipFill rotWithShape="1">
          <a:blip r:embed="rId4">
            <a:alphaModFix/>
          </a:blip>
          <a:srcRect b="0" l="0" r="0" t="0"/>
          <a:stretch/>
        </p:blipFill>
        <p:spPr>
          <a:xfrm>
            <a:off x="6415225" y="1499085"/>
            <a:ext cx="422311" cy="422311"/>
          </a:xfrm>
          <a:prstGeom prst="rect">
            <a:avLst/>
          </a:prstGeom>
          <a:noFill/>
          <a:ln>
            <a:noFill/>
          </a:ln>
        </p:spPr>
      </p:pic>
      <p:sp>
        <p:nvSpPr>
          <p:cNvPr id="629" name="Google Shape;629;p24"/>
          <p:cNvSpPr txBox="1"/>
          <p:nvPr/>
        </p:nvSpPr>
        <p:spPr>
          <a:xfrm>
            <a:off x="6401986" y="3591047"/>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lt1"/>
              </a:solidFill>
              <a:latin typeface="Montserrat"/>
              <a:ea typeface="Montserrat"/>
              <a:cs typeface="Montserrat"/>
              <a:sym typeface="Montserrat"/>
            </a:endParaRPr>
          </a:p>
        </p:txBody>
      </p:sp>
      <p:sp>
        <p:nvSpPr>
          <p:cNvPr id="630" name="Google Shape;630;p24"/>
          <p:cNvSpPr txBox="1"/>
          <p:nvPr/>
        </p:nvSpPr>
        <p:spPr>
          <a:xfrm>
            <a:off x="6401986" y="3047229"/>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sp>
        <p:nvSpPr>
          <p:cNvPr id="631" name="Google Shape;631;p24"/>
          <p:cNvSpPr txBox="1"/>
          <p:nvPr/>
        </p:nvSpPr>
        <p:spPr>
          <a:xfrm>
            <a:off x="9227219" y="3591047"/>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lt1"/>
              </a:solidFill>
              <a:latin typeface="Montserrat"/>
              <a:ea typeface="Montserrat"/>
              <a:cs typeface="Montserrat"/>
              <a:sym typeface="Montserrat"/>
            </a:endParaRPr>
          </a:p>
        </p:txBody>
      </p:sp>
      <p:sp>
        <p:nvSpPr>
          <p:cNvPr id="632" name="Google Shape;632;p24"/>
          <p:cNvSpPr txBox="1"/>
          <p:nvPr/>
        </p:nvSpPr>
        <p:spPr>
          <a:xfrm>
            <a:off x="9227219" y="3047229"/>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sp>
        <p:nvSpPr>
          <p:cNvPr id="633" name="Google Shape;633;p24"/>
          <p:cNvSpPr txBox="1"/>
          <p:nvPr/>
        </p:nvSpPr>
        <p:spPr>
          <a:xfrm>
            <a:off x="6401986" y="5357243"/>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lt1"/>
              </a:solidFill>
              <a:latin typeface="Montserrat"/>
              <a:ea typeface="Montserrat"/>
              <a:cs typeface="Montserrat"/>
              <a:sym typeface="Montserrat"/>
            </a:endParaRPr>
          </a:p>
        </p:txBody>
      </p:sp>
      <p:sp>
        <p:nvSpPr>
          <p:cNvPr id="634" name="Google Shape;634;p24"/>
          <p:cNvSpPr txBox="1"/>
          <p:nvPr/>
        </p:nvSpPr>
        <p:spPr>
          <a:xfrm>
            <a:off x="6401986" y="4813425"/>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sp>
        <p:nvSpPr>
          <p:cNvPr id="635" name="Google Shape;635;p24"/>
          <p:cNvSpPr txBox="1"/>
          <p:nvPr/>
        </p:nvSpPr>
        <p:spPr>
          <a:xfrm>
            <a:off x="9227219" y="5357243"/>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lt1"/>
              </a:solidFill>
              <a:latin typeface="Montserrat"/>
              <a:ea typeface="Montserrat"/>
              <a:cs typeface="Montserrat"/>
              <a:sym typeface="Montserrat"/>
            </a:endParaRPr>
          </a:p>
        </p:txBody>
      </p:sp>
      <p:sp>
        <p:nvSpPr>
          <p:cNvPr id="636" name="Google Shape;636;p24"/>
          <p:cNvSpPr txBox="1"/>
          <p:nvPr/>
        </p:nvSpPr>
        <p:spPr>
          <a:xfrm>
            <a:off x="9227219" y="4813425"/>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sp>
        <p:nvSpPr>
          <p:cNvPr id="637" name="Google Shape;637;p2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14" name="Shape 6714"/>
        <p:cNvGrpSpPr/>
        <p:nvPr/>
      </p:nvGrpSpPr>
      <p:grpSpPr>
        <a:xfrm>
          <a:off x="0" y="0"/>
          <a:ext cx="0" cy="0"/>
          <a:chOff x="0" y="0"/>
          <a:chExt cx="0" cy="0"/>
        </a:xfrm>
      </p:grpSpPr>
      <p:sp>
        <p:nvSpPr>
          <p:cNvPr id="6715" name="Google Shape;6715;p240"/>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Charts with Stat Panel</a:t>
            </a:r>
            <a:endParaRPr/>
          </a:p>
        </p:txBody>
      </p:sp>
      <p:grpSp>
        <p:nvGrpSpPr>
          <p:cNvPr id="6716" name="Google Shape;6716;p240"/>
          <p:cNvGrpSpPr/>
          <p:nvPr/>
        </p:nvGrpSpPr>
        <p:grpSpPr>
          <a:xfrm>
            <a:off x="9227219" y="5100827"/>
            <a:ext cx="2599943" cy="1087637"/>
            <a:chOff x="9227219" y="5100827"/>
            <a:chExt cx="2599943" cy="1087637"/>
          </a:xfrm>
        </p:grpSpPr>
        <p:sp>
          <p:nvSpPr>
            <p:cNvPr id="6717" name="Google Shape;6717;p240"/>
            <p:cNvSpPr txBox="1"/>
            <p:nvPr/>
          </p:nvSpPr>
          <p:spPr>
            <a:xfrm>
              <a:off x="9227219" y="5644645"/>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718" name="Google Shape;6718;p240"/>
            <p:cNvSpPr txBox="1"/>
            <p:nvPr/>
          </p:nvSpPr>
          <p:spPr>
            <a:xfrm>
              <a:off x="9227219" y="5100827"/>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719" name="Google Shape;6719;p240"/>
          <p:cNvGrpSpPr/>
          <p:nvPr/>
        </p:nvGrpSpPr>
        <p:grpSpPr>
          <a:xfrm>
            <a:off x="9227219" y="3661417"/>
            <a:ext cx="2599943" cy="1087637"/>
            <a:chOff x="9227219" y="3688716"/>
            <a:chExt cx="2599943" cy="1087637"/>
          </a:xfrm>
        </p:grpSpPr>
        <p:sp>
          <p:nvSpPr>
            <p:cNvPr id="6720" name="Google Shape;6720;p240"/>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721" name="Google Shape;6721;p240"/>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722" name="Google Shape;6722;p240"/>
          <p:cNvGrpSpPr/>
          <p:nvPr/>
        </p:nvGrpSpPr>
        <p:grpSpPr>
          <a:xfrm>
            <a:off x="9227219" y="2222004"/>
            <a:ext cx="2599943" cy="1087637"/>
            <a:chOff x="9227219" y="3688716"/>
            <a:chExt cx="2599943" cy="1087637"/>
          </a:xfrm>
        </p:grpSpPr>
        <p:sp>
          <p:nvSpPr>
            <p:cNvPr id="6723" name="Google Shape;6723;p240"/>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724" name="Google Shape;6724;p240"/>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grpSp>
        <p:nvGrpSpPr>
          <p:cNvPr id="6725" name="Google Shape;6725;p240"/>
          <p:cNvGrpSpPr/>
          <p:nvPr/>
        </p:nvGrpSpPr>
        <p:grpSpPr>
          <a:xfrm>
            <a:off x="9227219" y="782591"/>
            <a:ext cx="2599943" cy="1087637"/>
            <a:chOff x="9227219" y="3688716"/>
            <a:chExt cx="2599943" cy="1087637"/>
          </a:xfrm>
        </p:grpSpPr>
        <p:sp>
          <p:nvSpPr>
            <p:cNvPr id="6726" name="Google Shape;6726;p240"/>
            <p:cNvSpPr txBox="1"/>
            <p:nvPr/>
          </p:nvSpPr>
          <p:spPr>
            <a:xfrm>
              <a:off x="9227219" y="4232534"/>
              <a:ext cx="2599943" cy="54381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6727" name="Google Shape;6727;p240"/>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3"/>
                  </a:solidFill>
                  <a:latin typeface="Montserrat"/>
                  <a:ea typeface="Montserrat"/>
                  <a:cs typeface="Montserrat"/>
                  <a:sym typeface="Montserrat"/>
                </a:rPr>
                <a:t>XXX</a:t>
              </a:r>
              <a:endParaRPr b="1" sz="3200">
                <a:solidFill>
                  <a:schemeClr val="accent3"/>
                </a:solidFill>
                <a:latin typeface="Montserrat"/>
                <a:ea typeface="Montserrat"/>
                <a:cs typeface="Montserrat"/>
                <a:sym typeface="Montserrat"/>
              </a:endParaRPr>
            </a:p>
          </p:txBody>
        </p:sp>
      </p:grpSp>
      <p:cxnSp>
        <p:nvCxnSpPr>
          <p:cNvPr id="6728" name="Google Shape;6728;p240"/>
          <p:cNvCxnSpPr/>
          <p:nvPr/>
        </p:nvCxnSpPr>
        <p:spPr>
          <a:xfrm>
            <a:off x="9190299" y="2046116"/>
            <a:ext cx="2731625" cy="0"/>
          </a:xfrm>
          <a:prstGeom prst="straightConnector1">
            <a:avLst/>
          </a:prstGeom>
          <a:noFill/>
          <a:ln cap="flat" cmpd="sng" w="9525">
            <a:solidFill>
              <a:schemeClr val="lt1"/>
            </a:solidFill>
            <a:prstDash val="dot"/>
            <a:miter lim="8000"/>
            <a:headEnd len="sm" w="sm" type="none"/>
            <a:tailEnd len="sm" w="sm" type="none"/>
          </a:ln>
        </p:spPr>
      </p:cxnSp>
      <p:cxnSp>
        <p:nvCxnSpPr>
          <p:cNvPr id="6729" name="Google Shape;6729;p240"/>
          <p:cNvCxnSpPr/>
          <p:nvPr/>
        </p:nvCxnSpPr>
        <p:spPr>
          <a:xfrm>
            <a:off x="9190299" y="3485529"/>
            <a:ext cx="2731625" cy="0"/>
          </a:xfrm>
          <a:prstGeom prst="straightConnector1">
            <a:avLst/>
          </a:prstGeom>
          <a:noFill/>
          <a:ln cap="flat" cmpd="sng" w="9525">
            <a:solidFill>
              <a:schemeClr val="lt1"/>
            </a:solidFill>
            <a:prstDash val="dot"/>
            <a:miter lim="8000"/>
            <a:headEnd len="sm" w="sm" type="none"/>
            <a:tailEnd len="sm" w="sm" type="none"/>
          </a:ln>
        </p:spPr>
      </p:cxnSp>
      <p:cxnSp>
        <p:nvCxnSpPr>
          <p:cNvPr id="6730" name="Google Shape;6730;p240"/>
          <p:cNvCxnSpPr/>
          <p:nvPr/>
        </p:nvCxnSpPr>
        <p:spPr>
          <a:xfrm>
            <a:off x="9190299" y="4924942"/>
            <a:ext cx="2731625" cy="0"/>
          </a:xfrm>
          <a:prstGeom prst="straightConnector1">
            <a:avLst/>
          </a:prstGeom>
          <a:noFill/>
          <a:ln cap="flat" cmpd="sng" w="9525">
            <a:solidFill>
              <a:schemeClr val="lt1"/>
            </a:solidFill>
            <a:prstDash val="dot"/>
            <a:miter lim="8000"/>
            <a:headEnd len="sm" w="sm" type="none"/>
            <a:tailEnd len="sm" w="sm" type="none"/>
          </a:ln>
        </p:spPr>
      </p:cxnSp>
      <p:sp>
        <p:nvSpPr>
          <p:cNvPr id="6731" name="Google Shape;6731;p240"/>
          <p:cNvSpPr txBox="1"/>
          <p:nvPr/>
        </p:nvSpPr>
        <p:spPr>
          <a:xfrm>
            <a:off x="362600" y="1419538"/>
            <a:ext cx="8094404" cy="2122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Lorem ipsum dolor sit amet, consectetur</a:t>
            </a:r>
            <a:endParaRPr b="1" sz="1400">
              <a:solidFill>
                <a:schemeClr val="accent1"/>
              </a:solidFill>
              <a:latin typeface="Montserrat"/>
              <a:ea typeface="Montserrat"/>
              <a:cs typeface="Montserrat"/>
              <a:sym typeface="Montserrat"/>
            </a:endParaRPr>
          </a:p>
        </p:txBody>
      </p:sp>
      <p:cxnSp>
        <p:nvCxnSpPr>
          <p:cNvPr id="6732" name="Google Shape;6732;p240"/>
          <p:cNvCxnSpPr/>
          <p:nvPr/>
        </p:nvCxnSpPr>
        <p:spPr>
          <a:xfrm>
            <a:off x="362600" y="1647740"/>
            <a:ext cx="8094404" cy="0"/>
          </a:xfrm>
          <a:prstGeom prst="straightConnector1">
            <a:avLst/>
          </a:prstGeom>
          <a:noFill/>
          <a:ln cap="flat" cmpd="sng" w="9525">
            <a:solidFill>
              <a:schemeClr val="dk1"/>
            </a:solidFill>
            <a:prstDash val="solid"/>
            <a:miter lim="8000"/>
            <a:headEnd len="sm" w="sm" type="none"/>
            <a:tailEnd len="sm" w="sm" type="none"/>
          </a:ln>
        </p:spPr>
      </p:cxnSp>
      <p:sp>
        <p:nvSpPr>
          <p:cNvPr id="6733" name="Google Shape;6733;p240"/>
          <p:cNvSpPr txBox="1"/>
          <p:nvPr/>
        </p:nvSpPr>
        <p:spPr>
          <a:xfrm>
            <a:off x="360859" y="1927123"/>
            <a:ext cx="3228772" cy="28240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050">
                <a:solidFill>
                  <a:schemeClr val="accent1"/>
                </a:solidFill>
                <a:latin typeface="Montserrat"/>
                <a:ea typeface="Montserrat"/>
                <a:cs typeface="Montserrat"/>
                <a:sym typeface="Montserrat"/>
              </a:rPr>
              <a:t>Chart Title</a:t>
            </a:r>
            <a:endParaRPr b="1" sz="1050">
              <a:solidFill>
                <a:schemeClr val="accent1"/>
              </a:solidFill>
              <a:latin typeface="Montserrat"/>
              <a:ea typeface="Montserrat"/>
              <a:cs typeface="Montserrat"/>
              <a:sym typeface="Montserrat"/>
            </a:endParaRPr>
          </a:p>
        </p:txBody>
      </p:sp>
      <p:sp>
        <p:nvSpPr>
          <p:cNvPr id="6734" name="Google Shape;6734;p240"/>
          <p:cNvSpPr txBox="1"/>
          <p:nvPr/>
        </p:nvSpPr>
        <p:spPr>
          <a:xfrm>
            <a:off x="359704" y="2214417"/>
            <a:ext cx="3228772" cy="282407"/>
          </a:xfrm>
          <a:prstGeom prst="rect">
            <a:avLst/>
          </a:prstGeom>
          <a:noFill/>
          <a:ln>
            <a:noFill/>
          </a:ln>
        </p:spPr>
        <p:txBody>
          <a:bodyPr anchorCtr="0" anchor="t" bIns="27425" lIns="27425" spcFirstLastPara="1" rIns="27425" wrap="square" tIns="27425">
            <a:noAutofit/>
          </a:bodyPr>
          <a:lstStyle/>
          <a:p>
            <a:pPr indent="-63500" lvl="0" marL="0" marR="0" rtl="0" algn="l">
              <a:spcBef>
                <a:spcPts val="0"/>
              </a:spcBef>
              <a:spcAft>
                <a:spcPts val="0"/>
              </a:spcAft>
              <a:buClr>
                <a:schemeClr val="dk1"/>
              </a:buClr>
              <a:buSzPts val="1000"/>
              <a:buFont typeface="Trebuchet MS"/>
              <a:buChar char="​"/>
            </a:pPr>
            <a:r>
              <a:rPr lang="en-US" sz="1000">
                <a:solidFill>
                  <a:schemeClr val="dk1"/>
                </a:solidFill>
                <a:latin typeface="Montserrat"/>
                <a:ea typeface="Montserrat"/>
                <a:cs typeface="Montserrat"/>
                <a:sym typeface="Montserrat"/>
              </a:rPr>
              <a:t>Lorem ipsum dolor sit amet, consectetur adipiscing elit. </a:t>
            </a:r>
            <a:endParaRPr sz="1000">
              <a:solidFill>
                <a:schemeClr val="dk1"/>
              </a:solidFill>
              <a:latin typeface="Montserrat"/>
              <a:ea typeface="Montserrat"/>
              <a:cs typeface="Montserrat"/>
              <a:sym typeface="Montserrat"/>
            </a:endParaRPr>
          </a:p>
        </p:txBody>
      </p:sp>
      <p:graphicFrame>
        <p:nvGraphicFramePr>
          <p:cNvPr id="6735" name="Google Shape;6735;p240"/>
          <p:cNvGraphicFramePr/>
          <p:nvPr/>
        </p:nvGraphicFramePr>
        <p:xfrm>
          <a:off x="359704" y="2496823"/>
          <a:ext cx="3812083" cy="1398214"/>
        </p:xfrm>
        <a:graphic>
          <a:graphicData uri="http://schemas.openxmlformats.org/drawingml/2006/chart">
            <c:chart r:id="rId3"/>
          </a:graphicData>
        </a:graphic>
      </p:graphicFrame>
      <p:sp>
        <p:nvSpPr>
          <p:cNvPr id="6736" name="Google Shape;6736;p240"/>
          <p:cNvSpPr txBox="1"/>
          <p:nvPr/>
        </p:nvSpPr>
        <p:spPr>
          <a:xfrm>
            <a:off x="360859" y="4010097"/>
            <a:ext cx="3228772" cy="28240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050">
                <a:solidFill>
                  <a:schemeClr val="accent1"/>
                </a:solidFill>
                <a:latin typeface="Montserrat"/>
                <a:ea typeface="Montserrat"/>
                <a:cs typeface="Montserrat"/>
                <a:sym typeface="Montserrat"/>
              </a:rPr>
              <a:t>Chart Title</a:t>
            </a:r>
            <a:endParaRPr b="1" sz="1050">
              <a:solidFill>
                <a:schemeClr val="accent1"/>
              </a:solidFill>
              <a:latin typeface="Montserrat"/>
              <a:ea typeface="Montserrat"/>
              <a:cs typeface="Montserrat"/>
              <a:sym typeface="Montserrat"/>
            </a:endParaRPr>
          </a:p>
        </p:txBody>
      </p:sp>
      <p:sp>
        <p:nvSpPr>
          <p:cNvPr id="6737" name="Google Shape;6737;p240"/>
          <p:cNvSpPr txBox="1"/>
          <p:nvPr/>
        </p:nvSpPr>
        <p:spPr>
          <a:xfrm>
            <a:off x="359704" y="4297390"/>
            <a:ext cx="3228772" cy="282407"/>
          </a:xfrm>
          <a:prstGeom prst="rect">
            <a:avLst/>
          </a:prstGeom>
          <a:noFill/>
          <a:ln>
            <a:noFill/>
          </a:ln>
        </p:spPr>
        <p:txBody>
          <a:bodyPr anchorCtr="0" anchor="t" bIns="27425" lIns="27425" spcFirstLastPara="1" rIns="27425" wrap="square" tIns="27425">
            <a:noAutofit/>
          </a:bodyPr>
          <a:lstStyle/>
          <a:p>
            <a:pPr indent="-63500" lvl="0" marL="0" marR="0" rtl="0" algn="l">
              <a:spcBef>
                <a:spcPts val="0"/>
              </a:spcBef>
              <a:spcAft>
                <a:spcPts val="0"/>
              </a:spcAft>
              <a:buClr>
                <a:schemeClr val="dk1"/>
              </a:buClr>
              <a:buSzPts val="1000"/>
              <a:buFont typeface="Trebuchet MS"/>
              <a:buChar char="​"/>
            </a:pPr>
            <a:r>
              <a:rPr lang="en-US" sz="1000">
                <a:solidFill>
                  <a:schemeClr val="dk1"/>
                </a:solidFill>
                <a:latin typeface="Montserrat"/>
                <a:ea typeface="Montserrat"/>
                <a:cs typeface="Montserrat"/>
                <a:sym typeface="Montserrat"/>
              </a:rPr>
              <a:t>Lorem ipsum dolor sit amet, consectetur adipiscing elit. </a:t>
            </a:r>
            <a:endParaRPr sz="1000">
              <a:solidFill>
                <a:schemeClr val="dk1"/>
              </a:solidFill>
              <a:latin typeface="Montserrat"/>
              <a:ea typeface="Montserrat"/>
              <a:cs typeface="Montserrat"/>
              <a:sym typeface="Montserrat"/>
            </a:endParaRPr>
          </a:p>
        </p:txBody>
      </p:sp>
      <p:graphicFrame>
        <p:nvGraphicFramePr>
          <p:cNvPr id="6738" name="Google Shape;6738;p240"/>
          <p:cNvGraphicFramePr/>
          <p:nvPr/>
        </p:nvGraphicFramePr>
        <p:xfrm>
          <a:off x="359704" y="4579796"/>
          <a:ext cx="3812083" cy="1398214"/>
        </p:xfrm>
        <a:graphic>
          <a:graphicData uri="http://schemas.openxmlformats.org/drawingml/2006/chart">
            <c:chart r:id="rId4"/>
          </a:graphicData>
        </a:graphic>
      </p:graphicFrame>
      <p:sp>
        <p:nvSpPr>
          <p:cNvPr id="6739" name="Google Shape;6739;p240"/>
          <p:cNvSpPr txBox="1"/>
          <p:nvPr/>
        </p:nvSpPr>
        <p:spPr>
          <a:xfrm>
            <a:off x="4646077" y="1927123"/>
            <a:ext cx="3228772" cy="28240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050">
                <a:solidFill>
                  <a:schemeClr val="accent1"/>
                </a:solidFill>
                <a:latin typeface="Montserrat"/>
                <a:ea typeface="Montserrat"/>
                <a:cs typeface="Montserrat"/>
                <a:sym typeface="Montserrat"/>
              </a:rPr>
              <a:t>Chart Title</a:t>
            </a:r>
            <a:endParaRPr b="1" sz="1050">
              <a:solidFill>
                <a:schemeClr val="accent1"/>
              </a:solidFill>
              <a:latin typeface="Montserrat"/>
              <a:ea typeface="Montserrat"/>
              <a:cs typeface="Montserrat"/>
              <a:sym typeface="Montserrat"/>
            </a:endParaRPr>
          </a:p>
        </p:txBody>
      </p:sp>
      <p:sp>
        <p:nvSpPr>
          <p:cNvPr id="6740" name="Google Shape;6740;p240"/>
          <p:cNvSpPr txBox="1"/>
          <p:nvPr/>
        </p:nvSpPr>
        <p:spPr>
          <a:xfrm>
            <a:off x="4644921" y="2214417"/>
            <a:ext cx="3228772" cy="282407"/>
          </a:xfrm>
          <a:prstGeom prst="rect">
            <a:avLst/>
          </a:prstGeom>
          <a:noFill/>
          <a:ln>
            <a:noFill/>
          </a:ln>
        </p:spPr>
        <p:txBody>
          <a:bodyPr anchorCtr="0" anchor="t" bIns="27425" lIns="27425" spcFirstLastPara="1" rIns="27425" wrap="square" tIns="27425">
            <a:noAutofit/>
          </a:bodyPr>
          <a:lstStyle/>
          <a:p>
            <a:pPr indent="-63500" lvl="0" marL="0" marR="0" rtl="0" algn="l">
              <a:spcBef>
                <a:spcPts val="0"/>
              </a:spcBef>
              <a:spcAft>
                <a:spcPts val="0"/>
              </a:spcAft>
              <a:buClr>
                <a:schemeClr val="dk1"/>
              </a:buClr>
              <a:buSzPts val="1000"/>
              <a:buFont typeface="Trebuchet MS"/>
              <a:buChar char="​"/>
            </a:pPr>
            <a:r>
              <a:rPr lang="en-US" sz="1000">
                <a:solidFill>
                  <a:schemeClr val="dk1"/>
                </a:solidFill>
                <a:latin typeface="Montserrat"/>
                <a:ea typeface="Montserrat"/>
                <a:cs typeface="Montserrat"/>
                <a:sym typeface="Montserrat"/>
              </a:rPr>
              <a:t>Lorem ipsum dolor sit amet, consectetur adipiscing elit. </a:t>
            </a:r>
            <a:endParaRPr sz="1000">
              <a:solidFill>
                <a:schemeClr val="dk1"/>
              </a:solidFill>
              <a:latin typeface="Montserrat"/>
              <a:ea typeface="Montserrat"/>
              <a:cs typeface="Montserrat"/>
              <a:sym typeface="Montserrat"/>
            </a:endParaRPr>
          </a:p>
        </p:txBody>
      </p:sp>
      <p:graphicFrame>
        <p:nvGraphicFramePr>
          <p:cNvPr id="6741" name="Google Shape;6741;p240"/>
          <p:cNvGraphicFramePr/>
          <p:nvPr/>
        </p:nvGraphicFramePr>
        <p:xfrm>
          <a:off x="4644921" y="2496823"/>
          <a:ext cx="3812083" cy="1398214"/>
        </p:xfrm>
        <a:graphic>
          <a:graphicData uri="http://schemas.openxmlformats.org/drawingml/2006/chart">
            <c:chart r:id="rId5"/>
          </a:graphicData>
        </a:graphic>
      </p:graphicFrame>
      <p:sp>
        <p:nvSpPr>
          <p:cNvPr id="6742" name="Google Shape;6742;p240"/>
          <p:cNvSpPr txBox="1"/>
          <p:nvPr/>
        </p:nvSpPr>
        <p:spPr>
          <a:xfrm>
            <a:off x="4646077" y="4010097"/>
            <a:ext cx="3228772" cy="28240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050">
                <a:solidFill>
                  <a:schemeClr val="accent1"/>
                </a:solidFill>
                <a:latin typeface="Montserrat"/>
                <a:ea typeface="Montserrat"/>
                <a:cs typeface="Montserrat"/>
                <a:sym typeface="Montserrat"/>
              </a:rPr>
              <a:t>Chart Title</a:t>
            </a:r>
            <a:endParaRPr b="1" sz="1050">
              <a:solidFill>
                <a:schemeClr val="accent1"/>
              </a:solidFill>
              <a:latin typeface="Montserrat"/>
              <a:ea typeface="Montserrat"/>
              <a:cs typeface="Montserrat"/>
              <a:sym typeface="Montserrat"/>
            </a:endParaRPr>
          </a:p>
        </p:txBody>
      </p:sp>
      <p:sp>
        <p:nvSpPr>
          <p:cNvPr id="6743" name="Google Shape;6743;p240"/>
          <p:cNvSpPr txBox="1"/>
          <p:nvPr/>
        </p:nvSpPr>
        <p:spPr>
          <a:xfrm>
            <a:off x="4644921" y="4297390"/>
            <a:ext cx="3228772" cy="282407"/>
          </a:xfrm>
          <a:prstGeom prst="rect">
            <a:avLst/>
          </a:prstGeom>
          <a:noFill/>
          <a:ln>
            <a:noFill/>
          </a:ln>
        </p:spPr>
        <p:txBody>
          <a:bodyPr anchorCtr="0" anchor="t" bIns="27425" lIns="27425" spcFirstLastPara="1" rIns="27425" wrap="square" tIns="27425">
            <a:noAutofit/>
          </a:bodyPr>
          <a:lstStyle/>
          <a:p>
            <a:pPr indent="-63500" lvl="0" marL="0" marR="0" rtl="0" algn="l">
              <a:spcBef>
                <a:spcPts val="0"/>
              </a:spcBef>
              <a:spcAft>
                <a:spcPts val="0"/>
              </a:spcAft>
              <a:buClr>
                <a:schemeClr val="dk1"/>
              </a:buClr>
              <a:buSzPts val="1000"/>
              <a:buFont typeface="Trebuchet MS"/>
              <a:buChar char="​"/>
            </a:pPr>
            <a:r>
              <a:rPr lang="en-US" sz="1000">
                <a:solidFill>
                  <a:schemeClr val="dk1"/>
                </a:solidFill>
                <a:latin typeface="Montserrat"/>
                <a:ea typeface="Montserrat"/>
                <a:cs typeface="Montserrat"/>
                <a:sym typeface="Montserrat"/>
              </a:rPr>
              <a:t>Lorem ipsum dolor sit amet, consectetur adipiscing elit. </a:t>
            </a:r>
            <a:endParaRPr sz="1000">
              <a:solidFill>
                <a:schemeClr val="dk1"/>
              </a:solidFill>
              <a:latin typeface="Montserrat"/>
              <a:ea typeface="Montserrat"/>
              <a:cs typeface="Montserrat"/>
              <a:sym typeface="Montserrat"/>
            </a:endParaRPr>
          </a:p>
        </p:txBody>
      </p:sp>
      <p:graphicFrame>
        <p:nvGraphicFramePr>
          <p:cNvPr id="6744" name="Google Shape;6744;p240"/>
          <p:cNvGraphicFramePr/>
          <p:nvPr/>
        </p:nvGraphicFramePr>
        <p:xfrm>
          <a:off x="4644921" y="4579796"/>
          <a:ext cx="3812083" cy="1398214"/>
        </p:xfrm>
        <a:graphic>
          <a:graphicData uri="http://schemas.openxmlformats.org/drawingml/2006/chart">
            <c:chart r:id="rId6"/>
          </a:graphicData>
        </a:graphic>
      </p:graphicFrame>
      <p:sp>
        <p:nvSpPr>
          <p:cNvPr id="6745" name="Google Shape;6745;p24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49" name="Shape 6749"/>
        <p:cNvGrpSpPr/>
        <p:nvPr/>
      </p:nvGrpSpPr>
      <p:grpSpPr>
        <a:xfrm>
          <a:off x="0" y="0"/>
          <a:ext cx="0" cy="0"/>
          <a:chOff x="0" y="0"/>
          <a:chExt cx="0" cy="0"/>
        </a:xfrm>
      </p:grpSpPr>
      <p:sp>
        <p:nvSpPr>
          <p:cNvPr id="6750" name="Google Shape;6750;p24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Charts with Flow Arrows</a:t>
            </a:r>
            <a:endParaRPr/>
          </a:p>
        </p:txBody>
      </p:sp>
      <p:grpSp>
        <p:nvGrpSpPr>
          <p:cNvPr id="6751" name="Google Shape;6751;p241"/>
          <p:cNvGrpSpPr/>
          <p:nvPr/>
        </p:nvGrpSpPr>
        <p:grpSpPr>
          <a:xfrm>
            <a:off x="363793" y="1303120"/>
            <a:ext cx="11430579" cy="301957"/>
            <a:chOff x="363795" y="1220318"/>
            <a:chExt cx="6593568" cy="370849"/>
          </a:xfrm>
        </p:grpSpPr>
        <p:sp>
          <p:nvSpPr>
            <p:cNvPr id="6752" name="Google Shape;6752;p241"/>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753" name="Google Shape;6753;p241"/>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grpSp>
        <p:nvGrpSpPr>
          <p:cNvPr id="6754" name="Google Shape;6754;p241"/>
          <p:cNvGrpSpPr/>
          <p:nvPr/>
        </p:nvGrpSpPr>
        <p:grpSpPr>
          <a:xfrm>
            <a:off x="359704" y="1866443"/>
            <a:ext cx="5293843" cy="1820654"/>
            <a:chOff x="359704" y="1866443"/>
            <a:chExt cx="5293843" cy="2211529"/>
          </a:xfrm>
        </p:grpSpPr>
        <p:sp>
          <p:nvSpPr>
            <p:cNvPr id="6755" name="Google Shape;6755;p241"/>
            <p:cNvSpPr txBox="1"/>
            <p:nvPr/>
          </p:nvSpPr>
          <p:spPr>
            <a:xfrm>
              <a:off x="360293" y="1866444"/>
              <a:ext cx="1517668" cy="877455"/>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756" name="Google Shape;6756;p241"/>
            <p:cNvSpPr txBox="1"/>
            <p:nvPr/>
          </p:nvSpPr>
          <p:spPr>
            <a:xfrm>
              <a:off x="359704" y="2936633"/>
              <a:ext cx="1517667" cy="1141339"/>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757" name="Google Shape;6757;p241"/>
            <p:cNvGraphicFramePr/>
            <p:nvPr/>
          </p:nvGraphicFramePr>
          <p:xfrm>
            <a:off x="2231923" y="1866447"/>
            <a:ext cx="3421624" cy="2211519"/>
          </p:xfrm>
          <a:graphic>
            <a:graphicData uri="http://schemas.openxmlformats.org/drawingml/2006/chart">
              <c:chart r:id="rId3"/>
            </a:graphicData>
          </a:graphic>
        </p:graphicFrame>
        <p:sp>
          <p:nvSpPr>
            <p:cNvPr id="6758" name="Google Shape;6758;p241"/>
            <p:cNvSpPr/>
            <p:nvPr/>
          </p:nvSpPr>
          <p:spPr>
            <a:xfrm>
              <a:off x="360292" y="2825115"/>
              <a:ext cx="580104" cy="5829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6759" name="Google Shape;6759;p241"/>
            <p:cNvCxnSpPr/>
            <p:nvPr/>
          </p:nvCxnSpPr>
          <p:spPr>
            <a:xfrm>
              <a:off x="1995390" y="1866443"/>
              <a:ext cx="0" cy="2211528"/>
            </a:xfrm>
            <a:prstGeom prst="straightConnector1">
              <a:avLst/>
            </a:prstGeom>
            <a:noFill/>
            <a:ln cap="flat" cmpd="sng" w="9525">
              <a:solidFill>
                <a:schemeClr val="accent1"/>
              </a:solidFill>
              <a:prstDash val="solid"/>
              <a:miter lim="8000"/>
              <a:headEnd len="sm" w="sm" type="none"/>
              <a:tailEnd len="sm" w="sm" type="none"/>
            </a:ln>
          </p:spPr>
        </p:cxnSp>
        <p:sp>
          <p:nvSpPr>
            <p:cNvPr id="6760" name="Google Shape;6760;p241"/>
            <p:cNvSpPr/>
            <p:nvPr/>
          </p:nvSpPr>
          <p:spPr>
            <a:xfrm rot="5400000">
              <a:off x="1740339" y="2900585"/>
              <a:ext cx="669764" cy="143244"/>
            </a:xfrm>
            <a:prstGeom prst="triangle">
              <a:avLst>
                <a:gd fmla="val 50000" name="adj"/>
              </a:avLst>
            </a:prstGeom>
            <a:solidFill>
              <a:schemeClr val="accent4"/>
            </a:solid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grpSp>
        <p:nvGrpSpPr>
          <p:cNvPr id="6761" name="Google Shape;6761;p241"/>
          <p:cNvGrpSpPr/>
          <p:nvPr/>
        </p:nvGrpSpPr>
        <p:grpSpPr>
          <a:xfrm>
            <a:off x="359704" y="4050843"/>
            <a:ext cx="5293843" cy="1820654"/>
            <a:chOff x="359704" y="1866443"/>
            <a:chExt cx="5293843" cy="2211529"/>
          </a:xfrm>
        </p:grpSpPr>
        <p:sp>
          <p:nvSpPr>
            <p:cNvPr id="6762" name="Google Shape;6762;p241"/>
            <p:cNvSpPr txBox="1"/>
            <p:nvPr/>
          </p:nvSpPr>
          <p:spPr>
            <a:xfrm>
              <a:off x="360293" y="1866444"/>
              <a:ext cx="1517668" cy="877455"/>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763" name="Google Shape;6763;p241"/>
            <p:cNvSpPr txBox="1"/>
            <p:nvPr/>
          </p:nvSpPr>
          <p:spPr>
            <a:xfrm>
              <a:off x="359704" y="2936633"/>
              <a:ext cx="1517667" cy="1141339"/>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764" name="Google Shape;6764;p241"/>
            <p:cNvGraphicFramePr/>
            <p:nvPr/>
          </p:nvGraphicFramePr>
          <p:xfrm>
            <a:off x="2231923" y="1866447"/>
            <a:ext cx="3421624" cy="2211519"/>
          </p:xfrm>
          <a:graphic>
            <a:graphicData uri="http://schemas.openxmlformats.org/drawingml/2006/chart">
              <c:chart r:id="rId4"/>
            </a:graphicData>
          </a:graphic>
        </p:graphicFrame>
        <p:sp>
          <p:nvSpPr>
            <p:cNvPr id="6765" name="Google Shape;6765;p241"/>
            <p:cNvSpPr/>
            <p:nvPr/>
          </p:nvSpPr>
          <p:spPr>
            <a:xfrm>
              <a:off x="360292" y="2825115"/>
              <a:ext cx="580104" cy="5829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6766" name="Google Shape;6766;p241"/>
            <p:cNvCxnSpPr/>
            <p:nvPr/>
          </p:nvCxnSpPr>
          <p:spPr>
            <a:xfrm>
              <a:off x="1995390" y="1866443"/>
              <a:ext cx="0" cy="2211528"/>
            </a:xfrm>
            <a:prstGeom prst="straightConnector1">
              <a:avLst/>
            </a:prstGeom>
            <a:noFill/>
            <a:ln cap="flat" cmpd="sng" w="9525">
              <a:solidFill>
                <a:schemeClr val="accent1"/>
              </a:solidFill>
              <a:prstDash val="solid"/>
              <a:miter lim="8000"/>
              <a:headEnd len="sm" w="sm" type="none"/>
              <a:tailEnd len="sm" w="sm" type="none"/>
            </a:ln>
          </p:spPr>
        </p:cxnSp>
        <p:sp>
          <p:nvSpPr>
            <p:cNvPr id="6767" name="Google Shape;6767;p241"/>
            <p:cNvSpPr/>
            <p:nvPr/>
          </p:nvSpPr>
          <p:spPr>
            <a:xfrm rot="5400000">
              <a:off x="1740339" y="2900585"/>
              <a:ext cx="669764" cy="143244"/>
            </a:xfrm>
            <a:prstGeom prst="triangle">
              <a:avLst>
                <a:gd fmla="val 50000" name="adj"/>
              </a:avLst>
            </a:prstGeom>
            <a:solidFill>
              <a:schemeClr val="accent4"/>
            </a:solid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grpSp>
        <p:nvGrpSpPr>
          <p:cNvPr id="6768" name="Google Shape;6768;p241"/>
          <p:cNvGrpSpPr/>
          <p:nvPr/>
        </p:nvGrpSpPr>
        <p:grpSpPr>
          <a:xfrm>
            <a:off x="6500529" y="1866443"/>
            <a:ext cx="5293843" cy="1820654"/>
            <a:chOff x="359704" y="1866443"/>
            <a:chExt cx="5293843" cy="2211529"/>
          </a:xfrm>
        </p:grpSpPr>
        <p:sp>
          <p:nvSpPr>
            <p:cNvPr id="6769" name="Google Shape;6769;p241"/>
            <p:cNvSpPr txBox="1"/>
            <p:nvPr/>
          </p:nvSpPr>
          <p:spPr>
            <a:xfrm>
              <a:off x="360293" y="1866444"/>
              <a:ext cx="1517668" cy="877455"/>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770" name="Google Shape;6770;p241"/>
            <p:cNvSpPr txBox="1"/>
            <p:nvPr/>
          </p:nvSpPr>
          <p:spPr>
            <a:xfrm>
              <a:off x="359704" y="2936633"/>
              <a:ext cx="1517667" cy="1141339"/>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771" name="Google Shape;6771;p241"/>
            <p:cNvGraphicFramePr/>
            <p:nvPr/>
          </p:nvGraphicFramePr>
          <p:xfrm>
            <a:off x="2231923" y="1866447"/>
            <a:ext cx="3421624" cy="2211519"/>
          </p:xfrm>
          <a:graphic>
            <a:graphicData uri="http://schemas.openxmlformats.org/drawingml/2006/chart">
              <c:chart r:id="rId5"/>
            </a:graphicData>
          </a:graphic>
        </p:graphicFrame>
        <p:sp>
          <p:nvSpPr>
            <p:cNvPr id="6772" name="Google Shape;6772;p241"/>
            <p:cNvSpPr/>
            <p:nvPr/>
          </p:nvSpPr>
          <p:spPr>
            <a:xfrm>
              <a:off x="360292" y="2825115"/>
              <a:ext cx="580104" cy="5829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6773" name="Google Shape;6773;p241"/>
            <p:cNvCxnSpPr/>
            <p:nvPr/>
          </p:nvCxnSpPr>
          <p:spPr>
            <a:xfrm>
              <a:off x="1995390" y="1866443"/>
              <a:ext cx="0" cy="2211528"/>
            </a:xfrm>
            <a:prstGeom prst="straightConnector1">
              <a:avLst/>
            </a:prstGeom>
            <a:noFill/>
            <a:ln cap="flat" cmpd="sng" w="9525">
              <a:solidFill>
                <a:schemeClr val="accent1"/>
              </a:solidFill>
              <a:prstDash val="solid"/>
              <a:miter lim="8000"/>
              <a:headEnd len="sm" w="sm" type="none"/>
              <a:tailEnd len="sm" w="sm" type="none"/>
            </a:ln>
          </p:spPr>
        </p:cxnSp>
        <p:sp>
          <p:nvSpPr>
            <p:cNvPr id="6774" name="Google Shape;6774;p241"/>
            <p:cNvSpPr/>
            <p:nvPr/>
          </p:nvSpPr>
          <p:spPr>
            <a:xfrm rot="5400000">
              <a:off x="1740339" y="2900585"/>
              <a:ext cx="669764" cy="143244"/>
            </a:xfrm>
            <a:prstGeom prst="triangle">
              <a:avLst>
                <a:gd fmla="val 50000" name="adj"/>
              </a:avLst>
            </a:prstGeom>
            <a:solidFill>
              <a:schemeClr val="accent4"/>
            </a:solid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grpSp>
        <p:nvGrpSpPr>
          <p:cNvPr id="6775" name="Google Shape;6775;p241"/>
          <p:cNvGrpSpPr/>
          <p:nvPr/>
        </p:nvGrpSpPr>
        <p:grpSpPr>
          <a:xfrm>
            <a:off x="6500529" y="4050843"/>
            <a:ext cx="5293843" cy="1820654"/>
            <a:chOff x="359704" y="1866443"/>
            <a:chExt cx="5293843" cy="2211529"/>
          </a:xfrm>
        </p:grpSpPr>
        <p:sp>
          <p:nvSpPr>
            <p:cNvPr id="6776" name="Google Shape;6776;p241"/>
            <p:cNvSpPr txBox="1"/>
            <p:nvPr/>
          </p:nvSpPr>
          <p:spPr>
            <a:xfrm>
              <a:off x="360293" y="1866444"/>
              <a:ext cx="1517668" cy="877455"/>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777" name="Google Shape;6777;p241"/>
            <p:cNvSpPr txBox="1"/>
            <p:nvPr/>
          </p:nvSpPr>
          <p:spPr>
            <a:xfrm>
              <a:off x="359704" y="2936633"/>
              <a:ext cx="1517667" cy="1141339"/>
            </a:xfrm>
            <a:prstGeom prst="rect">
              <a:avLst/>
            </a:prstGeom>
            <a:noFill/>
            <a:ln>
              <a:noFill/>
            </a:ln>
          </p:spPr>
          <p:txBody>
            <a:bodyPr anchorCtr="0" anchor="t" bIns="27425" lIns="27425" spcFirstLastPara="1" rIns="27425" wrap="square" tIns="27425">
              <a:normAutofit/>
            </a:bodyPr>
            <a:lstStyle/>
            <a:p>
              <a:pPr indent="-69850" lvl="0" marL="0" marR="0" rtl="0" algn="l">
                <a:spcBef>
                  <a:spcPts val="0"/>
                </a:spcBef>
                <a:spcAft>
                  <a:spcPts val="0"/>
                </a:spcAft>
                <a:buClr>
                  <a:schemeClr val="dk1"/>
                </a:buClr>
                <a:buSzPts val="11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graphicFrame>
          <p:nvGraphicFramePr>
            <p:cNvPr id="6778" name="Google Shape;6778;p241"/>
            <p:cNvGraphicFramePr/>
            <p:nvPr/>
          </p:nvGraphicFramePr>
          <p:xfrm>
            <a:off x="2231923" y="1866447"/>
            <a:ext cx="3421624" cy="2211519"/>
          </p:xfrm>
          <a:graphic>
            <a:graphicData uri="http://schemas.openxmlformats.org/drawingml/2006/chart">
              <c:chart r:id="rId6"/>
            </a:graphicData>
          </a:graphic>
        </p:graphicFrame>
        <p:sp>
          <p:nvSpPr>
            <p:cNvPr id="6779" name="Google Shape;6779;p241"/>
            <p:cNvSpPr/>
            <p:nvPr/>
          </p:nvSpPr>
          <p:spPr>
            <a:xfrm>
              <a:off x="360292" y="2825115"/>
              <a:ext cx="580104" cy="5829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6780" name="Google Shape;6780;p241"/>
            <p:cNvCxnSpPr/>
            <p:nvPr/>
          </p:nvCxnSpPr>
          <p:spPr>
            <a:xfrm>
              <a:off x="1995390" y="1866443"/>
              <a:ext cx="0" cy="2211528"/>
            </a:xfrm>
            <a:prstGeom prst="straightConnector1">
              <a:avLst/>
            </a:prstGeom>
            <a:noFill/>
            <a:ln cap="flat" cmpd="sng" w="9525">
              <a:solidFill>
                <a:schemeClr val="accent1"/>
              </a:solidFill>
              <a:prstDash val="solid"/>
              <a:miter lim="8000"/>
              <a:headEnd len="sm" w="sm" type="none"/>
              <a:tailEnd len="sm" w="sm" type="none"/>
            </a:ln>
          </p:spPr>
        </p:cxnSp>
        <p:sp>
          <p:nvSpPr>
            <p:cNvPr id="6781" name="Google Shape;6781;p241"/>
            <p:cNvSpPr/>
            <p:nvPr/>
          </p:nvSpPr>
          <p:spPr>
            <a:xfrm rot="5400000">
              <a:off x="1740339" y="2900585"/>
              <a:ext cx="669764" cy="143244"/>
            </a:xfrm>
            <a:prstGeom prst="triangle">
              <a:avLst>
                <a:gd fmla="val 50000" name="adj"/>
              </a:avLst>
            </a:prstGeom>
            <a:solidFill>
              <a:schemeClr val="accent4"/>
            </a:solid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sp>
        <p:nvSpPr>
          <p:cNvPr id="6782" name="Google Shape;6782;p24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86" name="Shape 6786"/>
        <p:cNvGrpSpPr/>
        <p:nvPr/>
      </p:nvGrpSpPr>
      <p:grpSpPr>
        <a:xfrm>
          <a:off x="0" y="0"/>
          <a:ext cx="0" cy="0"/>
          <a:chOff x="0" y="0"/>
          <a:chExt cx="0" cy="0"/>
        </a:xfrm>
      </p:grpSpPr>
      <p:sp>
        <p:nvSpPr>
          <p:cNvPr id="6787" name="Google Shape;6787;p24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Charts with Stat Callouts</a:t>
            </a:r>
            <a:endParaRPr/>
          </a:p>
        </p:txBody>
      </p:sp>
      <p:grpSp>
        <p:nvGrpSpPr>
          <p:cNvPr id="6788" name="Google Shape;6788;p242"/>
          <p:cNvGrpSpPr/>
          <p:nvPr/>
        </p:nvGrpSpPr>
        <p:grpSpPr>
          <a:xfrm>
            <a:off x="363793" y="1303120"/>
            <a:ext cx="11430579" cy="301957"/>
            <a:chOff x="363795" y="1220318"/>
            <a:chExt cx="6593568" cy="370849"/>
          </a:xfrm>
        </p:grpSpPr>
        <p:sp>
          <p:nvSpPr>
            <p:cNvPr id="6789" name="Google Shape;6789;p242"/>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790" name="Google Shape;6790;p242"/>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791" name="Google Shape;6791;p242"/>
          <p:cNvSpPr/>
          <p:nvPr/>
        </p:nvSpPr>
        <p:spPr>
          <a:xfrm>
            <a:off x="359704" y="1798320"/>
            <a:ext cx="9170376" cy="94488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aphicFrame>
        <p:nvGraphicFramePr>
          <p:cNvPr id="6792" name="Google Shape;6792;p242"/>
          <p:cNvGraphicFramePr/>
          <p:nvPr/>
        </p:nvGraphicFramePr>
        <p:xfrm>
          <a:off x="2736464" y="1886060"/>
          <a:ext cx="6464579" cy="769400"/>
        </p:xfrm>
        <a:graphic>
          <a:graphicData uri="http://schemas.openxmlformats.org/drawingml/2006/chart">
            <c:chart r:id="rId3"/>
          </a:graphicData>
        </a:graphic>
      </p:graphicFrame>
      <p:grpSp>
        <p:nvGrpSpPr>
          <p:cNvPr id="6793" name="Google Shape;6793;p242"/>
          <p:cNvGrpSpPr/>
          <p:nvPr/>
        </p:nvGrpSpPr>
        <p:grpSpPr>
          <a:xfrm>
            <a:off x="481603" y="1886059"/>
            <a:ext cx="1732839" cy="769403"/>
            <a:chOff x="359704" y="1907565"/>
            <a:chExt cx="1947208" cy="968197"/>
          </a:xfrm>
        </p:grpSpPr>
        <p:sp>
          <p:nvSpPr>
            <p:cNvPr id="6794" name="Google Shape;6794;p242"/>
            <p:cNvSpPr txBox="1"/>
            <p:nvPr/>
          </p:nvSpPr>
          <p:spPr>
            <a:xfrm>
              <a:off x="360460" y="1907565"/>
              <a:ext cx="1946452" cy="38414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795" name="Google Shape;6795;p242"/>
            <p:cNvSpPr txBox="1"/>
            <p:nvPr/>
          </p:nvSpPr>
          <p:spPr>
            <a:xfrm>
              <a:off x="359704" y="2376089"/>
              <a:ext cx="1946450" cy="499673"/>
            </a:xfrm>
            <a:prstGeom prst="rect">
              <a:avLst/>
            </a:prstGeom>
            <a:noFill/>
            <a:ln>
              <a:noFill/>
            </a:ln>
          </p:spPr>
          <p:txBody>
            <a:bodyPr anchorCtr="0" anchor="t" bIns="27425" lIns="27425" spcFirstLastPara="1" rIns="27425" wrap="square" tIns="27425">
              <a:normAutofit fontScale="85000" lnSpcReduction="10000"/>
            </a:bodyPr>
            <a:lstStyle/>
            <a:p>
              <a:pPr indent="-59373" lvl="0" marL="0" marR="0" rtl="0" algn="l">
                <a:spcBef>
                  <a:spcPts val="0"/>
                </a:spcBef>
                <a:spcAft>
                  <a:spcPts val="0"/>
                </a:spcAft>
                <a:buClr>
                  <a:schemeClr val="dk1"/>
                </a:buClr>
                <a:buSzPct val="1000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sp>
          <p:nvSpPr>
            <p:cNvPr id="6796" name="Google Shape;6796;p242"/>
            <p:cNvSpPr/>
            <p:nvPr/>
          </p:nvSpPr>
          <p:spPr>
            <a:xfrm>
              <a:off x="360458" y="2327267"/>
              <a:ext cx="743999" cy="2552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cxnSp>
        <p:nvCxnSpPr>
          <p:cNvPr id="6797" name="Google Shape;6797;p242"/>
          <p:cNvCxnSpPr/>
          <p:nvPr/>
        </p:nvCxnSpPr>
        <p:spPr>
          <a:xfrm>
            <a:off x="2357895" y="1886059"/>
            <a:ext cx="0" cy="769403"/>
          </a:xfrm>
          <a:prstGeom prst="straightConnector1">
            <a:avLst/>
          </a:prstGeom>
          <a:noFill/>
          <a:ln cap="flat" cmpd="sng" w="9525">
            <a:solidFill>
              <a:schemeClr val="accent1"/>
            </a:solidFill>
            <a:prstDash val="solid"/>
            <a:miter lim="8000"/>
            <a:headEnd len="sm" w="sm" type="none"/>
            <a:tailEnd len="sm" w="sm" type="none"/>
          </a:ln>
        </p:spPr>
      </p:cxnSp>
      <p:sp>
        <p:nvSpPr>
          <p:cNvPr id="6798" name="Google Shape;6798;p242"/>
          <p:cNvSpPr/>
          <p:nvPr/>
        </p:nvSpPr>
        <p:spPr>
          <a:xfrm rot="5400000">
            <a:off x="2338911" y="2183265"/>
            <a:ext cx="233015" cy="174990"/>
          </a:xfrm>
          <a:prstGeom prst="triangle">
            <a:avLst>
              <a:gd fmla="val 50000" name="adj"/>
            </a:avLst>
          </a:prstGeom>
          <a:solidFill>
            <a:schemeClr val="accent4"/>
          </a:solid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799" name="Google Shape;6799;p242"/>
          <p:cNvSpPr/>
          <p:nvPr/>
        </p:nvSpPr>
        <p:spPr>
          <a:xfrm>
            <a:off x="359704" y="2912644"/>
            <a:ext cx="9170376" cy="94488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aphicFrame>
        <p:nvGraphicFramePr>
          <p:cNvPr id="6800" name="Google Shape;6800;p242"/>
          <p:cNvGraphicFramePr/>
          <p:nvPr/>
        </p:nvGraphicFramePr>
        <p:xfrm>
          <a:off x="2736464" y="3000384"/>
          <a:ext cx="6464579" cy="769400"/>
        </p:xfrm>
        <a:graphic>
          <a:graphicData uri="http://schemas.openxmlformats.org/drawingml/2006/chart">
            <c:chart r:id="rId4"/>
          </a:graphicData>
        </a:graphic>
      </p:graphicFrame>
      <p:grpSp>
        <p:nvGrpSpPr>
          <p:cNvPr id="6801" name="Google Shape;6801;p242"/>
          <p:cNvGrpSpPr/>
          <p:nvPr/>
        </p:nvGrpSpPr>
        <p:grpSpPr>
          <a:xfrm>
            <a:off x="481603" y="3000383"/>
            <a:ext cx="1732839" cy="769403"/>
            <a:chOff x="359704" y="1907565"/>
            <a:chExt cx="1947208" cy="968197"/>
          </a:xfrm>
        </p:grpSpPr>
        <p:sp>
          <p:nvSpPr>
            <p:cNvPr id="6802" name="Google Shape;6802;p242"/>
            <p:cNvSpPr txBox="1"/>
            <p:nvPr/>
          </p:nvSpPr>
          <p:spPr>
            <a:xfrm>
              <a:off x="360460" y="1907565"/>
              <a:ext cx="1946452" cy="38414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803" name="Google Shape;6803;p242"/>
            <p:cNvSpPr txBox="1"/>
            <p:nvPr/>
          </p:nvSpPr>
          <p:spPr>
            <a:xfrm>
              <a:off x="359704" y="2376089"/>
              <a:ext cx="1946450" cy="499673"/>
            </a:xfrm>
            <a:prstGeom prst="rect">
              <a:avLst/>
            </a:prstGeom>
            <a:noFill/>
            <a:ln>
              <a:noFill/>
            </a:ln>
          </p:spPr>
          <p:txBody>
            <a:bodyPr anchorCtr="0" anchor="t" bIns="27425" lIns="27425" spcFirstLastPara="1" rIns="27425" wrap="square" tIns="27425">
              <a:normAutofit fontScale="85000" lnSpcReduction="10000"/>
            </a:bodyPr>
            <a:lstStyle/>
            <a:p>
              <a:pPr indent="-59373" lvl="0" marL="0" marR="0" rtl="0" algn="l">
                <a:spcBef>
                  <a:spcPts val="0"/>
                </a:spcBef>
                <a:spcAft>
                  <a:spcPts val="0"/>
                </a:spcAft>
                <a:buClr>
                  <a:schemeClr val="dk1"/>
                </a:buClr>
                <a:buSzPct val="1000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sp>
          <p:nvSpPr>
            <p:cNvPr id="6804" name="Google Shape;6804;p242"/>
            <p:cNvSpPr/>
            <p:nvPr/>
          </p:nvSpPr>
          <p:spPr>
            <a:xfrm>
              <a:off x="360458" y="2327267"/>
              <a:ext cx="743999" cy="2552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cxnSp>
        <p:nvCxnSpPr>
          <p:cNvPr id="6805" name="Google Shape;6805;p242"/>
          <p:cNvCxnSpPr/>
          <p:nvPr/>
        </p:nvCxnSpPr>
        <p:spPr>
          <a:xfrm>
            <a:off x="2357895" y="3000383"/>
            <a:ext cx="0" cy="769403"/>
          </a:xfrm>
          <a:prstGeom prst="straightConnector1">
            <a:avLst/>
          </a:prstGeom>
          <a:noFill/>
          <a:ln cap="flat" cmpd="sng" w="9525">
            <a:solidFill>
              <a:schemeClr val="accent1"/>
            </a:solidFill>
            <a:prstDash val="solid"/>
            <a:miter lim="8000"/>
            <a:headEnd len="sm" w="sm" type="none"/>
            <a:tailEnd len="sm" w="sm" type="none"/>
          </a:ln>
        </p:spPr>
      </p:cxnSp>
      <p:sp>
        <p:nvSpPr>
          <p:cNvPr id="6806" name="Google Shape;6806;p242"/>
          <p:cNvSpPr/>
          <p:nvPr/>
        </p:nvSpPr>
        <p:spPr>
          <a:xfrm rot="5400000">
            <a:off x="2338911" y="3297589"/>
            <a:ext cx="233015" cy="174990"/>
          </a:xfrm>
          <a:prstGeom prst="triangle">
            <a:avLst>
              <a:gd fmla="val 50000" name="adj"/>
            </a:avLst>
          </a:prstGeom>
          <a:solidFill>
            <a:schemeClr val="accent4"/>
          </a:solid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807" name="Google Shape;6807;p242"/>
          <p:cNvSpPr/>
          <p:nvPr/>
        </p:nvSpPr>
        <p:spPr>
          <a:xfrm>
            <a:off x="359704" y="4026968"/>
            <a:ext cx="9170376" cy="94488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aphicFrame>
        <p:nvGraphicFramePr>
          <p:cNvPr id="6808" name="Google Shape;6808;p242"/>
          <p:cNvGraphicFramePr/>
          <p:nvPr/>
        </p:nvGraphicFramePr>
        <p:xfrm>
          <a:off x="2736464" y="4114708"/>
          <a:ext cx="6464579" cy="769400"/>
        </p:xfrm>
        <a:graphic>
          <a:graphicData uri="http://schemas.openxmlformats.org/drawingml/2006/chart">
            <c:chart r:id="rId5"/>
          </a:graphicData>
        </a:graphic>
      </p:graphicFrame>
      <p:grpSp>
        <p:nvGrpSpPr>
          <p:cNvPr id="6809" name="Google Shape;6809;p242"/>
          <p:cNvGrpSpPr/>
          <p:nvPr/>
        </p:nvGrpSpPr>
        <p:grpSpPr>
          <a:xfrm>
            <a:off x="481603" y="4114707"/>
            <a:ext cx="1732839" cy="769403"/>
            <a:chOff x="359704" y="1907565"/>
            <a:chExt cx="1947208" cy="968197"/>
          </a:xfrm>
        </p:grpSpPr>
        <p:sp>
          <p:nvSpPr>
            <p:cNvPr id="6810" name="Google Shape;6810;p242"/>
            <p:cNvSpPr txBox="1"/>
            <p:nvPr/>
          </p:nvSpPr>
          <p:spPr>
            <a:xfrm>
              <a:off x="360460" y="1907565"/>
              <a:ext cx="1946452" cy="38414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811" name="Google Shape;6811;p242"/>
            <p:cNvSpPr txBox="1"/>
            <p:nvPr/>
          </p:nvSpPr>
          <p:spPr>
            <a:xfrm>
              <a:off x="359704" y="2376089"/>
              <a:ext cx="1946450" cy="499673"/>
            </a:xfrm>
            <a:prstGeom prst="rect">
              <a:avLst/>
            </a:prstGeom>
            <a:noFill/>
            <a:ln>
              <a:noFill/>
            </a:ln>
          </p:spPr>
          <p:txBody>
            <a:bodyPr anchorCtr="0" anchor="t" bIns="27425" lIns="27425" spcFirstLastPara="1" rIns="27425" wrap="square" tIns="27425">
              <a:normAutofit fontScale="85000" lnSpcReduction="10000"/>
            </a:bodyPr>
            <a:lstStyle/>
            <a:p>
              <a:pPr indent="-59373" lvl="0" marL="0" marR="0" rtl="0" algn="l">
                <a:spcBef>
                  <a:spcPts val="0"/>
                </a:spcBef>
                <a:spcAft>
                  <a:spcPts val="0"/>
                </a:spcAft>
                <a:buClr>
                  <a:schemeClr val="dk1"/>
                </a:buClr>
                <a:buSzPct val="1000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sp>
          <p:nvSpPr>
            <p:cNvPr id="6812" name="Google Shape;6812;p242"/>
            <p:cNvSpPr/>
            <p:nvPr/>
          </p:nvSpPr>
          <p:spPr>
            <a:xfrm>
              <a:off x="360458" y="2327267"/>
              <a:ext cx="743999" cy="2552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cxnSp>
        <p:nvCxnSpPr>
          <p:cNvPr id="6813" name="Google Shape;6813;p242"/>
          <p:cNvCxnSpPr/>
          <p:nvPr/>
        </p:nvCxnSpPr>
        <p:spPr>
          <a:xfrm>
            <a:off x="2357895" y="4114707"/>
            <a:ext cx="0" cy="769403"/>
          </a:xfrm>
          <a:prstGeom prst="straightConnector1">
            <a:avLst/>
          </a:prstGeom>
          <a:noFill/>
          <a:ln cap="flat" cmpd="sng" w="9525">
            <a:solidFill>
              <a:schemeClr val="accent1"/>
            </a:solidFill>
            <a:prstDash val="solid"/>
            <a:miter lim="8000"/>
            <a:headEnd len="sm" w="sm" type="none"/>
            <a:tailEnd len="sm" w="sm" type="none"/>
          </a:ln>
        </p:spPr>
      </p:cxnSp>
      <p:sp>
        <p:nvSpPr>
          <p:cNvPr id="6814" name="Google Shape;6814;p242"/>
          <p:cNvSpPr/>
          <p:nvPr/>
        </p:nvSpPr>
        <p:spPr>
          <a:xfrm rot="5400000">
            <a:off x="2338911" y="4411913"/>
            <a:ext cx="233015" cy="174990"/>
          </a:xfrm>
          <a:prstGeom prst="triangle">
            <a:avLst>
              <a:gd fmla="val 50000" name="adj"/>
            </a:avLst>
          </a:prstGeom>
          <a:solidFill>
            <a:schemeClr val="accent4"/>
          </a:solid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815" name="Google Shape;6815;p242"/>
          <p:cNvSpPr/>
          <p:nvPr/>
        </p:nvSpPr>
        <p:spPr>
          <a:xfrm>
            <a:off x="359704" y="5141292"/>
            <a:ext cx="9170376" cy="94488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aphicFrame>
        <p:nvGraphicFramePr>
          <p:cNvPr id="6816" name="Google Shape;6816;p242"/>
          <p:cNvGraphicFramePr/>
          <p:nvPr/>
        </p:nvGraphicFramePr>
        <p:xfrm>
          <a:off x="2736464" y="5229032"/>
          <a:ext cx="6464579" cy="769400"/>
        </p:xfrm>
        <a:graphic>
          <a:graphicData uri="http://schemas.openxmlformats.org/drawingml/2006/chart">
            <c:chart r:id="rId6"/>
          </a:graphicData>
        </a:graphic>
      </p:graphicFrame>
      <p:grpSp>
        <p:nvGrpSpPr>
          <p:cNvPr id="6817" name="Google Shape;6817;p242"/>
          <p:cNvGrpSpPr/>
          <p:nvPr/>
        </p:nvGrpSpPr>
        <p:grpSpPr>
          <a:xfrm>
            <a:off x="481603" y="5229031"/>
            <a:ext cx="1732839" cy="769403"/>
            <a:chOff x="359704" y="1907565"/>
            <a:chExt cx="1947208" cy="968197"/>
          </a:xfrm>
        </p:grpSpPr>
        <p:sp>
          <p:nvSpPr>
            <p:cNvPr id="6818" name="Google Shape;6818;p242"/>
            <p:cNvSpPr txBox="1"/>
            <p:nvPr/>
          </p:nvSpPr>
          <p:spPr>
            <a:xfrm>
              <a:off x="360460" y="1907565"/>
              <a:ext cx="1946452" cy="38414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Chart Title</a:t>
              </a:r>
              <a:endParaRPr b="1" sz="1400">
                <a:solidFill>
                  <a:schemeClr val="accent1"/>
                </a:solidFill>
                <a:latin typeface="Montserrat"/>
                <a:ea typeface="Montserrat"/>
                <a:cs typeface="Montserrat"/>
                <a:sym typeface="Montserrat"/>
              </a:endParaRPr>
            </a:p>
          </p:txBody>
        </p:sp>
        <p:sp>
          <p:nvSpPr>
            <p:cNvPr id="6819" name="Google Shape;6819;p242"/>
            <p:cNvSpPr txBox="1"/>
            <p:nvPr/>
          </p:nvSpPr>
          <p:spPr>
            <a:xfrm>
              <a:off x="359704" y="2376089"/>
              <a:ext cx="1946450" cy="499673"/>
            </a:xfrm>
            <a:prstGeom prst="rect">
              <a:avLst/>
            </a:prstGeom>
            <a:noFill/>
            <a:ln>
              <a:noFill/>
            </a:ln>
          </p:spPr>
          <p:txBody>
            <a:bodyPr anchorCtr="0" anchor="t" bIns="27425" lIns="27425" spcFirstLastPara="1" rIns="27425" wrap="square" tIns="27425">
              <a:normAutofit fontScale="85000" lnSpcReduction="10000"/>
            </a:bodyPr>
            <a:lstStyle/>
            <a:p>
              <a:pPr indent="-59373" lvl="0" marL="0" marR="0" rtl="0" algn="l">
                <a:spcBef>
                  <a:spcPts val="0"/>
                </a:spcBef>
                <a:spcAft>
                  <a:spcPts val="0"/>
                </a:spcAft>
                <a:buClr>
                  <a:schemeClr val="dk1"/>
                </a:buClr>
                <a:buSzPct val="100000"/>
                <a:buFont typeface="Trebuchet MS"/>
                <a:buChar char="​"/>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sp>
          <p:nvSpPr>
            <p:cNvPr id="6820" name="Google Shape;6820;p242"/>
            <p:cNvSpPr/>
            <p:nvPr/>
          </p:nvSpPr>
          <p:spPr>
            <a:xfrm>
              <a:off x="360458" y="2327267"/>
              <a:ext cx="743999" cy="2552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cxnSp>
        <p:nvCxnSpPr>
          <p:cNvPr id="6821" name="Google Shape;6821;p242"/>
          <p:cNvCxnSpPr/>
          <p:nvPr/>
        </p:nvCxnSpPr>
        <p:spPr>
          <a:xfrm>
            <a:off x="2357895" y="5229031"/>
            <a:ext cx="0" cy="769403"/>
          </a:xfrm>
          <a:prstGeom prst="straightConnector1">
            <a:avLst/>
          </a:prstGeom>
          <a:noFill/>
          <a:ln cap="flat" cmpd="sng" w="9525">
            <a:solidFill>
              <a:schemeClr val="accent1"/>
            </a:solidFill>
            <a:prstDash val="solid"/>
            <a:miter lim="8000"/>
            <a:headEnd len="sm" w="sm" type="none"/>
            <a:tailEnd len="sm" w="sm" type="none"/>
          </a:ln>
        </p:spPr>
      </p:cxnSp>
      <p:sp>
        <p:nvSpPr>
          <p:cNvPr id="6822" name="Google Shape;6822;p242"/>
          <p:cNvSpPr/>
          <p:nvPr/>
        </p:nvSpPr>
        <p:spPr>
          <a:xfrm rot="5400000">
            <a:off x="2338911" y="5526237"/>
            <a:ext cx="233015" cy="174990"/>
          </a:xfrm>
          <a:prstGeom prst="triangle">
            <a:avLst>
              <a:gd fmla="val 50000" name="adj"/>
            </a:avLst>
          </a:prstGeom>
          <a:solidFill>
            <a:schemeClr val="accent4"/>
          </a:solid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6823" name="Google Shape;6823;p242"/>
          <p:cNvGrpSpPr/>
          <p:nvPr/>
        </p:nvGrpSpPr>
        <p:grpSpPr>
          <a:xfrm>
            <a:off x="9651979" y="1797028"/>
            <a:ext cx="2142394" cy="944879"/>
            <a:chOff x="9227219" y="3688716"/>
            <a:chExt cx="2599943" cy="1087637"/>
          </a:xfrm>
        </p:grpSpPr>
        <p:sp>
          <p:nvSpPr>
            <p:cNvPr id="6824" name="Google Shape;6824;p242"/>
            <p:cNvSpPr txBox="1"/>
            <p:nvPr/>
          </p:nvSpPr>
          <p:spPr>
            <a:xfrm>
              <a:off x="9227219" y="4232534"/>
              <a:ext cx="2599943" cy="54381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sp>
          <p:nvSpPr>
            <p:cNvPr id="6825" name="Google Shape;6825;p242"/>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4"/>
                  </a:solidFill>
                  <a:latin typeface="Montserrat"/>
                  <a:ea typeface="Montserrat"/>
                  <a:cs typeface="Montserrat"/>
                  <a:sym typeface="Montserrat"/>
                </a:rPr>
                <a:t>XXX</a:t>
              </a:r>
              <a:endParaRPr b="1" sz="1800">
                <a:solidFill>
                  <a:schemeClr val="accent4"/>
                </a:solidFill>
                <a:latin typeface="Montserrat"/>
                <a:ea typeface="Montserrat"/>
                <a:cs typeface="Montserrat"/>
                <a:sym typeface="Montserrat"/>
              </a:endParaRPr>
            </a:p>
          </p:txBody>
        </p:sp>
      </p:grpSp>
      <p:grpSp>
        <p:nvGrpSpPr>
          <p:cNvPr id="6826" name="Google Shape;6826;p242"/>
          <p:cNvGrpSpPr/>
          <p:nvPr/>
        </p:nvGrpSpPr>
        <p:grpSpPr>
          <a:xfrm>
            <a:off x="9651979" y="2911783"/>
            <a:ext cx="2142394" cy="944879"/>
            <a:chOff x="9227219" y="3688716"/>
            <a:chExt cx="2599943" cy="1087637"/>
          </a:xfrm>
        </p:grpSpPr>
        <p:sp>
          <p:nvSpPr>
            <p:cNvPr id="6827" name="Google Shape;6827;p242"/>
            <p:cNvSpPr txBox="1"/>
            <p:nvPr/>
          </p:nvSpPr>
          <p:spPr>
            <a:xfrm>
              <a:off x="9227219" y="4232534"/>
              <a:ext cx="2599943" cy="54381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sp>
          <p:nvSpPr>
            <p:cNvPr id="6828" name="Google Shape;6828;p242"/>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4"/>
                  </a:solidFill>
                  <a:latin typeface="Montserrat"/>
                  <a:ea typeface="Montserrat"/>
                  <a:cs typeface="Montserrat"/>
                  <a:sym typeface="Montserrat"/>
                </a:rPr>
                <a:t>XXX</a:t>
              </a:r>
              <a:endParaRPr b="1" sz="1800">
                <a:solidFill>
                  <a:schemeClr val="accent4"/>
                </a:solidFill>
                <a:latin typeface="Montserrat"/>
                <a:ea typeface="Montserrat"/>
                <a:cs typeface="Montserrat"/>
                <a:sym typeface="Montserrat"/>
              </a:endParaRPr>
            </a:p>
          </p:txBody>
        </p:sp>
      </p:grpSp>
      <p:grpSp>
        <p:nvGrpSpPr>
          <p:cNvPr id="6829" name="Google Shape;6829;p242"/>
          <p:cNvGrpSpPr/>
          <p:nvPr/>
        </p:nvGrpSpPr>
        <p:grpSpPr>
          <a:xfrm>
            <a:off x="9651979" y="4026538"/>
            <a:ext cx="2142394" cy="944879"/>
            <a:chOff x="9227219" y="3688716"/>
            <a:chExt cx="2599943" cy="1087637"/>
          </a:xfrm>
        </p:grpSpPr>
        <p:sp>
          <p:nvSpPr>
            <p:cNvPr id="6830" name="Google Shape;6830;p242"/>
            <p:cNvSpPr txBox="1"/>
            <p:nvPr/>
          </p:nvSpPr>
          <p:spPr>
            <a:xfrm>
              <a:off x="9227219" y="4232534"/>
              <a:ext cx="2599943" cy="54381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sp>
          <p:nvSpPr>
            <p:cNvPr id="6831" name="Google Shape;6831;p242"/>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4"/>
                  </a:solidFill>
                  <a:latin typeface="Montserrat"/>
                  <a:ea typeface="Montserrat"/>
                  <a:cs typeface="Montserrat"/>
                  <a:sym typeface="Montserrat"/>
                </a:rPr>
                <a:t>XXX</a:t>
              </a:r>
              <a:endParaRPr b="1" sz="1800">
                <a:solidFill>
                  <a:schemeClr val="accent4"/>
                </a:solidFill>
                <a:latin typeface="Montserrat"/>
                <a:ea typeface="Montserrat"/>
                <a:cs typeface="Montserrat"/>
                <a:sym typeface="Montserrat"/>
              </a:endParaRPr>
            </a:p>
          </p:txBody>
        </p:sp>
      </p:grpSp>
      <p:grpSp>
        <p:nvGrpSpPr>
          <p:cNvPr id="6832" name="Google Shape;6832;p242"/>
          <p:cNvGrpSpPr/>
          <p:nvPr/>
        </p:nvGrpSpPr>
        <p:grpSpPr>
          <a:xfrm>
            <a:off x="9651979" y="5141293"/>
            <a:ext cx="2142394" cy="944879"/>
            <a:chOff x="9227219" y="3688716"/>
            <a:chExt cx="2599943" cy="1087637"/>
          </a:xfrm>
        </p:grpSpPr>
        <p:sp>
          <p:nvSpPr>
            <p:cNvPr id="6833" name="Google Shape;6833;p242"/>
            <p:cNvSpPr txBox="1"/>
            <p:nvPr/>
          </p:nvSpPr>
          <p:spPr>
            <a:xfrm>
              <a:off x="9227219" y="4232534"/>
              <a:ext cx="2599943" cy="54381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100">
                  <a:solidFill>
                    <a:schemeClr val="dk1"/>
                  </a:solidFill>
                  <a:latin typeface="Montserrat"/>
                  <a:ea typeface="Montserrat"/>
                  <a:cs typeface="Montserrat"/>
                  <a:sym typeface="Montserrat"/>
                </a:rPr>
                <a:t>Lorem ipsum dolor sit amet, consectetur adipiscing elit. </a:t>
              </a:r>
              <a:endParaRPr sz="1100">
                <a:solidFill>
                  <a:schemeClr val="dk1"/>
                </a:solidFill>
                <a:latin typeface="Montserrat"/>
                <a:ea typeface="Montserrat"/>
                <a:cs typeface="Montserrat"/>
                <a:sym typeface="Montserrat"/>
              </a:endParaRPr>
            </a:p>
          </p:txBody>
        </p:sp>
        <p:sp>
          <p:nvSpPr>
            <p:cNvPr id="6834" name="Google Shape;6834;p242"/>
            <p:cNvSpPr txBox="1"/>
            <p:nvPr/>
          </p:nvSpPr>
          <p:spPr>
            <a:xfrm>
              <a:off x="9227219" y="3688716"/>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4"/>
                  </a:solidFill>
                  <a:latin typeface="Montserrat"/>
                  <a:ea typeface="Montserrat"/>
                  <a:cs typeface="Montserrat"/>
                  <a:sym typeface="Montserrat"/>
                </a:rPr>
                <a:t>XXX</a:t>
              </a:r>
              <a:endParaRPr b="1" sz="1800">
                <a:solidFill>
                  <a:schemeClr val="accent4"/>
                </a:solidFill>
                <a:latin typeface="Montserrat"/>
                <a:ea typeface="Montserrat"/>
                <a:cs typeface="Montserrat"/>
                <a:sym typeface="Montserrat"/>
              </a:endParaRPr>
            </a:p>
          </p:txBody>
        </p:sp>
      </p:grpSp>
      <p:cxnSp>
        <p:nvCxnSpPr>
          <p:cNvPr id="6835" name="Google Shape;6835;p242"/>
          <p:cNvCxnSpPr/>
          <p:nvPr/>
        </p:nvCxnSpPr>
        <p:spPr>
          <a:xfrm>
            <a:off x="365760" y="2827922"/>
            <a:ext cx="11297920" cy="0"/>
          </a:xfrm>
          <a:prstGeom prst="straightConnector1">
            <a:avLst/>
          </a:prstGeom>
          <a:noFill/>
          <a:ln cap="flat" cmpd="sng" w="9525">
            <a:solidFill>
              <a:srgbClr val="BFBFBF"/>
            </a:solidFill>
            <a:prstDash val="dot"/>
            <a:miter lim="8000"/>
            <a:headEnd len="sm" w="sm" type="none"/>
            <a:tailEnd len="sm" w="sm" type="none"/>
          </a:ln>
        </p:spPr>
      </p:cxnSp>
      <p:cxnSp>
        <p:nvCxnSpPr>
          <p:cNvPr id="6836" name="Google Shape;6836;p242"/>
          <p:cNvCxnSpPr/>
          <p:nvPr/>
        </p:nvCxnSpPr>
        <p:spPr>
          <a:xfrm>
            <a:off x="365760" y="3942246"/>
            <a:ext cx="11297920" cy="0"/>
          </a:xfrm>
          <a:prstGeom prst="straightConnector1">
            <a:avLst/>
          </a:prstGeom>
          <a:noFill/>
          <a:ln cap="flat" cmpd="sng" w="9525">
            <a:solidFill>
              <a:srgbClr val="BFBFBF"/>
            </a:solidFill>
            <a:prstDash val="dot"/>
            <a:miter lim="8000"/>
            <a:headEnd len="sm" w="sm" type="none"/>
            <a:tailEnd len="sm" w="sm" type="none"/>
          </a:ln>
        </p:spPr>
      </p:cxnSp>
      <p:cxnSp>
        <p:nvCxnSpPr>
          <p:cNvPr id="6837" name="Google Shape;6837;p242"/>
          <p:cNvCxnSpPr/>
          <p:nvPr/>
        </p:nvCxnSpPr>
        <p:spPr>
          <a:xfrm>
            <a:off x="365760" y="5056570"/>
            <a:ext cx="11297920" cy="0"/>
          </a:xfrm>
          <a:prstGeom prst="straightConnector1">
            <a:avLst/>
          </a:prstGeom>
          <a:noFill/>
          <a:ln cap="flat" cmpd="sng" w="9525">
            <a:solidFill>
              <a:srgbClr val="BFBFBF"/>
            </a:solidFill>
            <a:prstDash val="dot"/>
            <a:miter lim="8000"/>
            <a:headEnd len="sm" w="sm" type="none"/>
            <a:tailEnd len="sm" w="sm" type="none"/>
          </a:ln>
        </p:spPr>
      </p:cxnSp>
      <p:sp>
        <p:nvSpPr>
          <p:cNvPr id="6838" name="Google Shape;6838;p24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42" name="Shape 6842"/>
        <p:cNvGrpSpPr/>
        <p:nvPr/>
      </p:nvGrpSpPr>
      <p:grpSpPr>
        <a:xfrm>
          <a:off x="0" y="0"/>
          <a:ext cx="0" cy="0"/>
          <a:chOff x="0" y="0"/>
          <a:chExt cx="0" cy="0"/>
        </a:xfrm>
      </p:grpSpPr>
      <p:graphicFrame>
        <p:nvGraphicFramePr>
          <p:cNvPr id="6843" name="Google Shape;6843;p243"/>
          <p:cNvGraphicFramePr/>
          <p:nvPr/>
        </p:nvGraphicFramePr>
        <p:xfrm>
          <a:off x="399965" y="2480700"/>
          <a:ext cx="3000000" cy="3000000"/>
        </p:xfrm>
        <a:graphic>
          <a:graphicData uri="http://schemas.openxmlformats.org/drawingml/2006/table">
            <a:tbl>
              <a:tblPr bandRow="1" firstRow="1">
                <a:noFill/>
                <a:tableStyleId>{E03F8450-C5D5-4EAF-8B33-4EFE539EC458}</a:tableStyleId>
              </a:tblPr>
              <a:tblGrid>
                <a:gridCol w="2154850"/>
                <a:gridCol w="2306800"/>
                <a:gridCol w="2306800"/>
                <a:gridCol w="2306800"/>
                <a:gridCol w="2306800"/>
              </a:tblGrid>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R cap="flat" cmpd="sng" w="12700">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12700">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tcPr>
                </a:tc>
              </a:tr>
            </a:tbl>
          </a:graphicData>
        </a:graphic>
      </p:graphicFrame>
      <p:sp>
        <p:nvSpPr>
          <p:cNvPr id="6844" name="Google Shape;6844;p24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Horizontal Bar Charts</a:t>
            </a:r>
            <a:endParaRPr/>
          </a:p>
        </p:txBody>
      </p:sp>
      <p:grpSp>
        <p:nvGrpSpPr>
          <p:cNvPr id="6845" name="Google Shape;6845;p243"/>
          <p:cNvGrpSpPr/>
          <p:nvPr/>
        </p:nvGrpSpPr>
        <p:grpSpPr>
          <a:xfrm>
            <a:off x="359704" y="1326269"/>
            <a:ext cx="11434668" cy="754150"/>
            <a:chOff x="359704" y="1326269"/>
            <a:chExt cx="9423393" cy="754150"/>
          </a:xfrm>
        </p:grpSpPr>
        <p:grpSp>
          <p:nvGrpSpPr>
            <p:cNvPr id="6846" name="Google Shape;6846;p243"/>
            <p:cNvGrpSpPr/>
            <p:nvPr/>
          </p:nvGrpSpPr>
          <p:grpSpPr>
            <a:xfrm>
              <a:off x="363074" y="1326269"/>
              <a:ext cx="9420023" cy="301957"/>
              <a:chOff x="363795" y="1220318"/>
              <a:chExt cx="6593568" cy="370849"/>
            </a:xfrm>
          </p:grpSpPr>
          <p:sp>
            <p:nvSpPr>
              <p:cNvPr id="6847" name="Google Shape;6847;p243"/>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848" name="Google Shape;6848;p243"/>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849" name="Google Shape;6849;p243"/>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graphicFrame>
        <p:nvGraphicFramePr>
          <p:cNvPr id="6850" name="Google Shape;6850;p243"/>
          <p:cNvGraphicFramePr/>
          <p:nvPr/>
        </p:nvGraphicFramePr>
        <p:xfrm>
          <a:off x="2532189" y="2344149"/>
          <a:ext cx="2329178" cy="3513918"/>
        </p:xfrm>
        <a:graphic>
          <a:graphicData uri="http://schemas.openxmlformats.org/drawingml/2006/chart">
            <c:chart r:id="rId3"/>
          </a:graphicData>
        </a:graphic>
      </p:graphicFrame>
      <p:sp>
        <p:nvSpPr>
          <p:cNvPr id="6851" name="Google Shape;6851;p243"/>
          <p:cNvSpPr txBox="1"/>
          <p:nvPr/>
        </p:nvSpPr>
        <p:spPr>
          <a:xfrm>
            <a:off x="399965" y="2199800"/>
            <a:ext cx="2153230"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Labels</a:t>
            </a:r>
            <a:endParaRPr b="1" sz="1200">
              <a:solidFill>
                <a:schemeClr val="accent1"/>
              </a:solidFill>
              <a:latin typeface="Montserrat"/>
              <a:ea typeface="Montserrat"/>
              <a:cs typeface="Montserrat"/>
              <a:sym typeface="Montserrat"/>
            </a:endParaRPr>
          </a:p>
        </p:txBody>
      </p:sp>
      <p:sp>
        <p:nvSpPr>
          <p:cNvPr id="6852" name="Google Shape;6852;p243"/>
          <p:cNvSpPr txBox="1"/>
          <p:nvPr/>
        </p:nvSpPr>
        <p:spPr>
          <a:xfrm>
            <a:off x="2563337" y="2199800"/>
            <a:ext cx="2300937"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graphicFrame>
        <p:nvGraphicFramePr>
          <p:cNvPr id="6853" name="Google Shape;6853;p243"/>
          <p:cNvGraphicFramePr/>
          <p:nvPr/>
        </p:nvGraphicFramePr>
        <p:xfrm>
          <a:off x="4843268" y="2344149"/>
          <a:ext cx="2329178" cy="3513918"/>
        </p:xfrm>
        <a:graphic>
          <a:graphicData uri="http://schemas.openxmlformats.org/drawingml/2006/chart">
            <c:chart r:id="rId4"/>
          </a:graphicData>
        </a:graphic>
      </p:graphicFrame>
      <p:graphicFrame>
        <p:nvGraphicFramePr>
          <p:cNvPr id="6854" name="Google Shape;6854;p243"/>
          <p:cNvGraphicFramePr/>
          <p:nvPr/>
        </p:nvGraphicFramePr>
        <p:xfrm>
          <a:off x="7154347" y="2344149"/>
          <a:ext cx="2329178" cy="3513918"/>
        </p:xfrm>
        <a:graphic>
          <a:graphicData uri="http://schemas.openxmlformats.org/drawingml/2006/chart">
            <c:chart r:id="rId5"/>
          </a:graphicData>
        </a:graphic>
      </p:graphicFrame>
      <p:graphicFrame>
        <p:nvGraphicFramePr>
          <p:cNvPr id="6855" name="Google Shape;6855;p243"/>
          <p:cNvGraphicFramePr/>
          <p:nvPr/>
        </p:nvGraphicFramePr>
        <p:xfrm>
          <a:off x="9465425" y="2344149"/>
          <a:ext cx="2329178" cy="3513918"/>
        </p:xfrm>
        <a:graphic>
          <a:graphicData uri="http://schemas.openxmlformats.org/drawingml/2006/chart">
            <c:chart r:id="rId6"/>
          </a:graphicData>
        </a:graphic>
      </p:graphicFrame>
      <p:sp>
        <p:nvSpPr>
          <p:cNvPr id="6856" name="Google Shape;6856;p243"/>
          <p:cNvSpPr txBox="1"/>
          <p:nvPr/>
        </p:nvSpPr>
        <p:spPr>
          <a:xfrm>
            <a:off x="4869254" y="2199800"/>
            <a:ext cx="2300937"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857" name="Google Shape;6857;p243"/>
          <p:cNvSpPr txBox="1"/>
          <p:nvPr/>
        </p:nvSpPr>
        <p:spPr>
          <a:xfrm>
            <a:off x="7175171" y="2199800"/>
            <a:ext cx="2300937"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858" name="Google Shape;6858;p243"/>
          <p:cNvSpPr txBox="1"/>
          <p:nvPr/>
        </p:nvSpPr>
        <p:spPr>
          <a:xfrm>
            <a:off x="9481089" y="2199800"/>
            <a:ext cx="2300937"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859" name="Google Shape;6859;p24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63" name="Shape 6863"/>
        <p:cNvGrpSpPr/>
        <p:nvPr/>
      </p:nvGrpSpPr>
      <p:grpSpPr>
        <a:xfrm>
          <a:off x="0" y="0"/>
          <a:ext cx="0" cy="0"/>
          <a:chOff x="0" y="0"/>
          <a:chExt cx="0" cy="0"/>
        </a:xfrm>
      </p:grpSpPr>
      <p:graphicFrame>
        <p:nvGraphicFramePr>
          <p:cNvPr id="6864" name="Google Shape;6864;p244"/>
          <p:cNvGraphicFramePr/>
          <p:nvPr/>
        </p:nvGraphicFramePr>
        <p:xfrm>
          <a:off x="399965" y="2480700"/>
          <a:ext cx="3000000" cy="3000000"/>
        </p:xfrm>
        <a:graphic>
          <a:graphicData uri="http://schemas.openxmlformats.org/drawingml/2006/table">
            <a:tbl>
              <a:tblPr bandRow="1" firstRow="1">
                <a:noFill/>
                <a:tableStyleId>{E03F8450-C5D5-4EAF-8B33-4EFE539EC458}</a:tableStyleId>
              </a:tblPr>
              <a:tblGrid>
                <a:gridCol w="2154850"/>
                <a:gridCol w="1873000"/>
                <a:gridCol w="1873000"/>
                <a:gridCol w="1873000"/>
                <a:gridCol w="1873000"/>
                <a:gridCol w="1735200"/>
              </a:tblGrid>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lnB cap="flat" cmpd="sng" w="12700">
                      <a:solidFill>
                        <a:srgbClr val="8C8C8C"/>
                      </a:solidFill>
                      <a:prstDash val="solid"/>
                      <a:round/>
                      <a:headEnd len="sm" w="sm" type="none"/>
                      <a:tailEnd len="sm" w="sm" type="none"/>
                    </a:lnB>
                  </a:tcPr>
                </a:tc>
              </a:tr>
              <a:tr h="388225">
                <a:tc>
                  <a:txBody>
                    <a:bodyPr/>
                    <a:lstStyle/>
                    <a:p>
                      <a:pPr indent="0" lvl="0" marL="0" marR="0" rtl="0" algn="l">
                        <a:lnSpc>
                          <a:spcPct val="100000"/>
                        </a:lnSpc>
                        <a:spcBef>
                          <a:spcPts val="0"/>
                        </a:spcBef>
                        <a:spcAft>
                          <a:spcPts val="0"/>
                        </a:spcAft>
                        <a:buClr>
                          <a:srgbClr val="0B1E2D"/>
                        </a:buClr>
                        <a:buSzPts val="1100"/>
                        <a:buFont typeface="Arial"/>
                        <a:buNone/>
                      </a:pPr>
                      <a:r>
                        <a:rPr b="1" i="0" lang="en-US" sz="1100" u="none" cap="none" strike="noStrike">
                          <a:solidFill>
                            <a:srgbClr val="0B1E2D"/>
                          </a:solidFill>
                          <a:latin typeface="Arial"/>
                          <a:ea typeface="Arial"/>
                          <a:cs typeface="Arial"/>
                          <a:sym typeface="Arial"/>
                        </a:rPr>
                        <a:t>Lorem ipsum dolor </a:t>
                      </a:r>
                      <a:endParaRPr b="1" i="0" sz="1100" u="none" cap="none" strike="noStrike">
                        <a:solidFill>
                          <a:srgbClr val="0B1E2D"/>
                        </a:solidFill>
                        <a:latin typeface="Arial"/>
                        <a:ea typeface="Arial"/>
                        <a:cs typeface="Arial"/>
                        <a:sym typeface="Arial"/>
                      </a:endParaRPr>
                    </a:p>
                  </a:txBody>
                  <a:tcPr marT="45725" marB="45725" marR="91450" marL="108000" anchor="ctr">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solidFill>
                      <a:schemeClr val="lt2"/>
                    </a:solidFill>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12700">
                      <a:solidFill>
                        <a:srgbClr val="8C8C8C"/>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chemeClr val="dk1"/>
                        </a:buClr>
                        <a:buSzPts val="1100"/>
                        <a:buFont typeface="Montserrat"/>
                        <a:buNone/>
                      </a:pPr>
                      <a:r>
                        <a:t/>
                      </a:r>
                      <a:endParaRPr b="1" i="0" sz="1100" u="none" cap="none" strike="noStrike">
                        <a:solidFill>
                          <a:srgbClr val="0B1E2D"/>
                        </a:solidFill>
                        <a:latin typeface="Arial"/>
                        <a:ea typeface="Arial"/>
                        <a:cs typeface="Arial"/>
                        <a:sym typeface="Arial"/>
                      </a:endParaRPr>
                    </a:p>
                  </a:txBody>
                  <a:tcPr marT="45725" marB="45725" marR="91450" marL="91450">
                    <a:lnL cap="flat" cmpd="sng" w="9525">
                      <a:solidFill>
                        <a:srgbClr val="BFBFBF"/>
                      </a:solidFill>
                      <a:prstDash val="solid"/>
                      <a:round/>
                      <a:headEnd len="sm" w="sm" type="none"/>
                      <a:tailEnd len="sm" w="sm" type="none"/>
                    </a:lnL>
                    <a:lnT cap="flat" cmpd="sng" w="12700">
                      <a:solidFill>
                        <a:srgbClr val="8C8C8C"/>
                      </a:solidFill>
                      <a:prstDash val="solid"/>
                      <a:round/>
                      <a:headEnd len="sm" w="sm" type="none"/>
                      <a:tailEnd len="sm" w="sm" type="none"/>
                    </a:lnT>
                  </a:tcPr>
                </a:tc>
              </a:tr>
            </a:tbl>
          </a:graphicData>
        </a:graphic>
      </p:graphicFrame>
      <p:sp>
        <p:nvSpPr>
          <p:cNvPr id="6865" name="Google Shape;6865;p24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Horizontal Bars with Table</a:t>
            </a:r>
            <a:endParaRPr/>
          </a:p>
        </p:txBody>
      </p:sp>
      <p:grpSp>
        <p:nvGrpSpPr>
          <p:cNvPr id="6866" name="Google Shape;6866;p244"/>
          <p:cNvGrpSpPr/>
          <p:nvPr/>
        </p:nvGrpSpPr>
        <p:grpSpPr>
          <a:xfrm>
            <a:off x="359704" y="1326269"/>
            <a:ext cx="11434668" cy="754150"/>
            <a:chOff x="359704" y="1326269"/>
            <a:chExt cx="9423393" cy="754150"/>
          </a:xfrm>
        </p:grpSpPr>
        <p:grpSp>
          <p:nvGrpSpPr>
            <p:cNvPr id="6867" name="Google Shape;6867;p244"/>
            <p:cNvGrpSpPr/>
            <p:nvPr/>
          </p:nvGrpSpPr>
          <p:grpSpPr>
            <a:xfrm>
              <a:off x="363074" y="1326269"/>
              <a:ext cx="9420023" cy="301957"/>
              <a:chOff x="363795" y="1220318"/>
              <a:chExt cx="6593568" cy="370849"/>
            </a:xfrm>
          </p:grpSpPr>
          <p:sp>
            <p:nvSpPr>
              <p:cNvPr id="6868" name="Google Shape;6868;p24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869" name="Google Shape;6869;p244"/>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6870" name="Google Shape;6870;p244"/>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graphicFrame>
        <p:nvGraphicFramePr>
          <p:cNvPr id="6871" name="Google Shape;6871;p244"/>
          <p:cNvGraphicFramePr/>
          <p:nvPr/>
        </p:nvGraphicFramePr>
        <p:xfrm>
          <a:off x="2532188" y="2344149"/>
          <a:ext cx="1877252" cy="3513918"/>
        </p:xfrm>
        <a:graphic>
          <a:graphicData uri="http://schemas.openxmlformats.org/drawingml/2006/chart">
            <c:chart r:id="rId3"/>
          </a:graphicData>
        </a:graphic>
      </p:graphicFrame>
      <p:sp>
        <p:nvSpPr>
          <p:cNvPr id="6872" name="Google Shape;6872;p244"/>
          <p:cNvSpPr txBox="1"/>
          <p:nvPr/>
        </p:nvSpPr>
        <p:spPr>
          <a:xfrm>
            <a:off x="399965" y="2199800"/>
            <a:ext cx="2153230"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200">
                <a:solidFill>
                  <a:schemeClr val="accent1"/>
                </a:solidFill>
                <a:latin typeface="Montserrat"/>
                <a:ea typeface="Montserrat"/>
                <a:cs typeface="Montserrat"/>
                <a:sym typeface="Montserrat"/>
              </a:rPr>
              <a:t>Labels</a:t>
            </a:r>
            <a:endParaRPr b="1" sz="1200">
              <a:solidFill>
                <a:schemeClr val="accent1"/>
              </a:solidFill>
              <a:latin typeface="Montserrat"/>
              <a:ea typeface="Montserrat"/>
              <a:cs typeface="Montserrat"/>
              <a:sym typeface="Montserrat"/>
            </a:endParaRPr>
          </a:p>
        </p:txBody>
      </p:sp>
      <p:sp>
        <p:nvSpPr>
          <p:cNvPr id="6873" name="Google Shape;6873;p244"/>
          <p:cNvSpPr txBox="1"/>
          <p:nvPr/>
        </p:nvSpPr>
        <p:spPr>
          <a:xfrm>
            <a:off x="2563337" y="2199800"/>
            <a:ext cx="1862359"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874" name="Google Shape;6874;p244"/>
          <p:cNvSpPr txBox="1"/>
          <p:nvPr/>
        </p:nvSpPr>
        <p:spPr>
          <a:xfrm>
            <a:off x="10056846" y="2199800"/>
            <a:ext cx="1741616"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accent1"/>
                </a:solidFill>
                <a:latin typeface="Montserrat"/>
                <a:ea typeface="Montserrat"/>
                <a:cs typeface="Montserrat"/>
                <a:sym typeface="Montserrat"/>
              </a:rPr>
              <a:t>Header</a:t>
            </a:r>
            <a:endParaRPr b="1" sz="1200">
              <a:solidFill>
                <a:schemeClr val="accent1"/>
              </a:solidFill>
              <a:latin typeface="Montserrat"/>
              <a:ea typeface="Montserrat"/>
              <a:cs typeface="Montserrat"/>
              <a:sym typeface="Montserrat"/>
            </a:endParaRPr>
          </a:p>
        </p:txBody>
      </p:sp>
      <p:grpSp>
        <p:nvGrpSpPr>
          <p:cNvPr id="6875" name="Google Shape;6875;p244"/>
          <p:cNvGrpSpPr/>
          <p:nvPr/>
        </p:nvGrpSpPr>
        <p:grpSpPr>
          <a:xfrm>
            <a:off x="10109200" y="2560012"/>
            <a:ext cx="1607179" cy="2551517"/>
            <a:chOff x="9710926" y="2560012"/>
            <a:chExt cx="2005453" cy="2551517"/>
          </a:xfrm>
        </p:grpSpPr>
        <p:sp>
          <p:nvSpPr>
            <p:cNvPr id="6876" name="Google Shape;6876;p244"/>
            <p:cNvSpPr txBox="1"/>
            <p:nvPr/>
          </p:nvSpPr>
          <p:spPr>
            <a:xfrm>
              <a:off x="9710926" y="256001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877" name="Google Shape;6877;p244"/>
            <p:cNvSpPr txBox="1"/>
            <p:nvPr/>
          </p:nvSpPr>
          <p:spPr>
            <a:xfrm>
              <a:off x="9710927" y="487394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878" name="Google Shape;6878;p244"/>
            <p:cNvSpPr txBox="1"/>
            <p:nvPr/>
          </p:nvSpPr>
          <p:spPr>
            <a:xfrm>
              <a:off x="9710928" y="2945667"/>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879" name="Google Shape;6879;p244"/>
            <p:cNvSpPr txBox="1"/>
            <p:nvPr/>
          </p:nvSpPr>
          <p:spPr>
            <a:xfrm>
              <a:off x="9710928" y="333132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880" name="Google Shape;6880;p244"/>
            <p:cNvSpPr txBox="1"/>
            <p:nvPr/>
          </p:nvSpPr>
          <p:spPr>
            <a:xfrm>
              <a:off x="9710928" y="4102632"/>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881" name="Google Shape;6881;p244"/>
            <p:cNvSpPr txBox="1"/>
            <p:nvPr/>
          </p:nvSpPr>
          <p:spPr>
            <a:xfrm>
              <a:off x="9710928" y="3716977"/>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6882" name="Google Shape;6882;p244"/>
            <p:cNvSpPr txBox="1"/>
            <p:nvPr/>
          </p:nvSpPr>
          <p:spPr>
            <a:xfrm>
              <a:off x="9710928" y="4488287"/>
              <a:ext cx="2005451" cy="237587"/>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grpSp>
      <p:graphicFrame>
        <p:nvGraphicFramePr>
          <p:cNvPr id="6883" name="Google Shape;6883;p244"/>
          <p:cNvGraphicFramePr/>
          <p:nvPr/>
        </p:nvGraphicFramePr>
        <p:xfrm>
          <a:off x="4408401" y="2344149"/>
          <a:ext cx="1877252" cy="3513918"/>
        </p:xfrm>
        <a:graphic>
          <a:graphicData uri="http://schemas.openxmlformats.org/drawingml/2006/chart">
            <c:chart r:id="rId4"/>
          </a:graphicData>
        </a:graphic>
      </p:graphicFrame>
      <p:graphicFrame>
        <p:nvGraphicFramePr>
          <p:cNvPr id="6884" name="Google Shape;6884;p244"/>
          <p:cNvGraphicFramePr/>
          <p:nvPr/>
        </p:nvGraphicFramePr>
        <p:xfrm>
          <a:off x="6284614" y="2344149"/>
          <a:ext cx="1877252" cy="3513918"/>
        </p:xfrm>
        <a:graphic>
          <a:graphicData uri="http://schemas.openxmlformats.org/drawingml/2006/chart">
            <c:chart r:id="rId5"/>
          </a:graphicData>
        </a:graphic>
      </p:graphicFrame>
      <p:graphicFrame>
        <p:nvGraphicFramePr>
          <p:cNvPr id="6885" name="Google Shape;6885;p244"/>
          <p:cNvGraphicFramePr/>
          <p:nvPr/>
        </p:nvGraphicFramePr>
        <p:xfrm>
          <a:off x="8160828" y="2344149"/>
          <a:ext cx="1877252" cy="3513918"/>
        </p:xfrm>
        <a:graphic>
          <a:graphicData uri="http://schemas.openxmlformats.org/drawingml/2006/chart">
            <c:chart r:id="rId6"/>
          </a:graphicData>
        </a:graphic>
      </p:graphicFrame>
      <p:sp>
        <p:nvSpPr>
          <p:cNvPr id="6886" name="Google Shape;6886;p244"/>
          <p:cNvSpPr txBox="1"/>
          <p:nvPr/>
        </p:nvSpPr>
        <p:spPr>
          <a:xfrm>
            <a:off x="4436871" y="2199800"/>
            <a:ext cx="1862359"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887" name="Google Shape;6887;p244"/>
          <p:cNvSpPr txBox="1"/>
          <p:nvPr/>
        </p:nvSpPr>
        <p:spPr>
          <a:xfrm>
            <a:off x="6310405" y="2199800"/>
            <a:ext cx="1862359"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888" name="Google Shape;6888;p244"/>
          <p:cNvSpPr txBox="1"/>
          <p:nvPr/>
        </p:nvSpPr>
        <p:spPr>
          <a:xfrm>
            <a:off x="8183939" y="2199800"/>
            <a:ext cx="1862359"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accent1"/>
                </a:solidFill>
                <a:latin typeface="Montserrat"/>
                <a:ea typeface="Montserrat"/>
                <a:cs typeface="Montserrat"/>
                <a:sym typeface="Montserrat"/>
              </a:rPr>
              <a:t>Chart Title</a:t>
            </a:r>
            <a:endParaRPr b="1" sz="1200">
              <a:solidFill>
                <a:schemeClr val="accent1"/>
              </a:solidFill>
              <a:latin typeface="Montserrat"/>
              <a:ea typeface="Montserrat"/>
              <a:cs typeface="Montserrat"/>
              <a:sym typeface="Montserrat"/>
            </a:endParaRPr>
          </a:p>
        </p:txBody>
      </p:sp>
      <p:sp>
        <p:nvSpPr>
          <p:cNvPr id="6889" name="Google Shape;6889;p24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93" name="Shape 6893"/>
        <p:cNvGrpSpPr/>
        <p:nvPr/>
      </p:nvGrpSpPr>
      <p:grpSpPr>
        <a:xfrm>
          <a:off x="0" y="0"/>
          <a:ext cx="0" cy="0"/>
          <a:chOff x="0" y="0"/>
          <a:chExt cx="0" cy="0"/>
        </a:xfrm>
      </p:grpSpPr>
      <p:sp>
        <p:nvSpPr>
          <p:cNvPr id="6894" name="Google Shape;6894;p245"/>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Slides with Images</a:t>
            </a:r>
            <a:endParaRPr/>
          </a:p>
        </p:txBody>
      </p:sp>
    </p:spTree>
  </p:cSld>
  <p:clrMapOvr>
    <a:masterClrMapping/>
  </p:clrMapOvr>
</p:sld>
</file>

<file path=ppt/slides/slide2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98" name="Shape 6898"/>
        <p:cNvGrpSpPr/>
        <p:nvPr/>
      </p:nvGrpSpPr>
      <p:grpSpPr>
        <a:xfrm>
          <a:off x="0" y="0"/>
          <a:ext cx="0" cy="0"/>
          <a:chOff x="0" y="0"/>
          <a:chExt cx="0" cy="0"/>
        </a:xfrm>
      </p:grpSpPr>
      <p:sp>
        <p:nvSpPr>
          <p:cNvPr id="6899" name="Google Shape;6899;p24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Three-Image Caption Layout</a:t>
            </a:r>
            <a:endParaRPr/>
          </a:p>
        </p:txBody>
      </p:sp>
      <p:pic>
        <p:nvPicPr>
          <p:cNvPr id="6900" name="Google Shape;6900;p246"/>
          <p:cNvPicPr preferRelativeResize="0"/>
          <p:nvPr/>
        </p:nvPicPr>
        <p:blipFill rotWithShape="1">
          <a:blip r:embed="rId3">
            <a:alphaModFix/>
          </a:blip>
          <a:srcRect b="11856" l="4897" r="6004" t="35387"/>
          <a:stretch/>
        </p:blipFill>
        <p:spPr>
          <a:xfrm>
            <a:off x="363794" y="2095017"/>
            <a:ext cx="3665275" cy="2893671"/>
          </a:xfrm>
          <a:custGeom>
            <a:rect b="b" l="l" r="r" t="t"/>
            <a:pathLst>
              <a:path extrusionOk="0" h="3240912" w="3665275">
                <a:moveTo>
                  <a:pt x="0" y="0"/>
                </a:moveTo>
                <a:lnTo>
                  <a:pt x="3665275" y="0"/>
                </a:lnTo>
                <a:lnTo>
                  <a:pt x="3665275" y="3240912"/>
                </a:lnTo>
                <a:lnTo>
                  <a:pt x="0" y="3240912"/>
                </a:lnTo>
                <a:close/>
              </a:path>
            </a:pathLst>
          </a:custGeom>
          <a:noFill/>
          <a:ln>
            <a:noFill/>
          </a:ln>
        </p:spPr>
      </p:pic>
      <p:sp>
        <p:nvSpPr>
          <p:cNvPr id="6901" name="Google Shape;6901;p246"/>
          <p:cNvSpPr txBox="1"/>
          <p:nvPr/>
        </p:nvSpPr>
        <p:spPr>
          <a:xfrm>
            <a:off x="363794" y="5092860"/>
            <a:ext cx="3665276" cy="891251"/>
          </a:xfrm>
          <a:prstGeom prst="rect">
            <a:avLst/>
          </a:prstGeom>
          <a:solidFill>
            <a:schemeClr val="lt2"/>
          </a:solidFill>
          <a:ln>
            <a:noFill/>
          </a:ln>
        </p:spPr>
        <p:txBody>
          <a:bodyPr anchorCtr="0" anchor="ctr" bIns="36000" lIns="36000" spcFirstLastPara="1" rIns="36000" wrap="square" tIns="36000">
            <a:normAutofit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mauris ligula suscipit arcu</a:t>
            </a:r>
            <a:endParaRPr/>
          </a:p>
        </p:txBody>
      </p:sp>
      <p:sp>
        <p:nvSpPr>
          <p:cNvPr id="6902" name="Google Shape;6902;p246"/>
          <p:cNvSpPr txBox="1"/>
          <p:nvPr/>
        </p:nvSpPr>
        <p:spPr>
          <a:xfrm>
            <a:off x="363794" y="1443064"/>
            <a:ext cx="2384407"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6903" name="Google Shape;6903;p246"/>
          <p:cNvCxnSpPr/>
          <p:nvPr/>
        </p:nvCxnSpPr>
        <p:spPr>
          <a:xfrm>
            <a:off x="363794" y="1929991"/>
            <a:ext cx="3646019" cy="0"/>
          </a:xfrm>
          <a:prstGeom prst="straightConnector1">
            <a:avLst/>
          </a:prstGeom>
          <a:noFill/>
          <a:ln cap="flat" cmpd="sng" w="9525">
            <a:solidFill>
              <a:schemeClr val="dk1"/>
            </a:solidFill>
            <a:prstDash val="solid"/>
            <a:miter lim="8000"/>
            <a:headEnd len="sm" w="sm" type="none"/>
            <a:tailEnd len="med" w="med" type="diamond"/>
          </a:ln>
        </p:spPr>
      </p:cxnSp>
      <p:sp>
        <p:nvSpPr>
          <p:cNvPr id="6904" name="Google Shape;6904;p246"/>
          <p:cNvSpPr txBox="1"/>
          <p:nvPr/>
        </p:nvSpPr>
        <p:spPr>
          <a:xfrm>
            <a:off x="4248490" y="5092860"/>
            <a:ext cx="3665276" cy="891251"/>
          </a:xfrm>
          <a:prstGeom prst="rect">
            <a:avLst/>
          </a:prstGeom>
          <a:solidFill>
            <a:schemeClr val="lt2"/>
          </a:solidFill>
          <a:ln>
            <a:noFill/>
          </a:ln>
        </p:spPr>
        <p:txBody>
          <a:bodyPr anchorCtr="0" anchor="ctr" bIns="36000" lIns="36000" spcFirstLastPara="1" rIns="36000" wrap="square" tIns="36000">
            <a:normAutofit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mauris ligula suscipit arcu</a:t>
            </a:r>
            <a:endParaRPr/>
          </a:p>
        </p:txBody>
      </p:sp>
      <p:pic>
        <p:nvPicPr>
          <p:cNvPr id="6905" name="Google Shape;6905;p246"/>
          <p:cNvPicPr preferRelativeResize="0"/>
          <p:nvPr/>
        </p:nvPicPr>
        <p:blipFill rotWithShape="1">
          <a:blip r:embed="rId3">
            <a:alphaModFix/>
          </a:blip>
          <a:srcRect b="11856" l="4897" r="6004" t="35387"/>
          <a:stretch/>
        </p:blipFill>
        <p:spPr>
          <a:xfrm>
            <a:off x="4248491" y="2095017"/>
            <a:ext cx="3665275" cy="2893671"/>
          </a:xfrm>
          <a:custGeom>
            <a:rect b="b" l="l" r="r" t="t"/>
            <a:pathLst>
              <a:path extrusionOk="0" h="3240912" w="3665275">
                <a:moveTo>
                  <a:pt x="0" y="0"/>
                </a:moveTo>
                <a:lnTo>
                  <a:pt x="3665275" y="0"/>
                </a:lnTo>
                <a:lnTo>
                  <a:pt x="3665275" y="3240912"/>
                </a:lnTo>
                <a:lnTo>
                  <a:pt x="0" y="3240912"/>
                </a:lnTo>
                <a:close/>
              </a:path>
            </a:pathLst>
          </a:custGeom>
          <a:noFill/>
          <a:ln>
            <a:noFill/>
          </a:ln>
        </p:spPr>
      </p:pic>
      <p:sp>
        <p:nvSpPr>
          <p:cNvPr id="6906" name="Google Shape;6906;p246"/>
          <p:cNvSpPr txBox="1"/>
          <p:nvPr/>
        </p:nvSpPr>
        <p:spPr>
          <a:xfrm>
            <a:off x="4248490" y="1443064"/>
            <a:ext cx="2384407"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6907" name="Google Shape;6907;p246"/>
          <p:cNvCxnSpPr/>
          <p:nvPr/>
        </p:nvCxnSpPr>
        <p:spPr>
          <a:xfrm>
            <a:off x="4248490" y="1929991"/>
            <a:ext cx="3646019" cy="0"/>
          </a:xfrm>
          <a:prstGeom prst="straightConnector1">
            <a:avLst/>
          </a:prstGeom>
          <a:noFill/>
          <a:ln cap="flat" cmpd="sng" w="9525">
            <a:solidFill>
              <a:schemeClr val="dk1"/>
            </a:solidFill>
            <a:prstDash val="solid"/>
            <a:miter lim="8000"/>
            <a:headEnd len="sm" w="sm" type="none"/>
            <a:tailEnd len="med" w="med" type="diamond"/>
          </a:ln>
        </p:spPr>
      </p:cxnSp>
      <p:sp>
        <p:nvSpPr>
          <p:cNvPr id="6908" name="Google Shape;6908;p246"/>
          <p:cNvSpPr txBox="1"/>
          <p:nvPr/>
        </p:nvSpPr>
        <p:spPr>
          <a:xfrm>
            <a:off x="8133186" y="5092860"/>
            <a:ext cx="3665276" cy="891251"/>
          </a:xfrm>
          <a:prstGeom prst="rect">
            <a:avLst/>
          </a:prstGeom>
          <a:solidFill>
            <a:schemeClr val="lt2"/>
          </a:solidFill>
          <a:ln>
            <a:noFill/>
          </a:ln>
        </p:spPr>
        <p:txBody>
          <a:bodyPr anchorCtr="0" anchor="ctr" bIns="36000" lIns="36000" spcFirstLastPara="1" rIns="36000" wrap="square" tIns="36000">
            <a:normAutofit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mauris ligula suscipit arcu</a:t>
            </a:r>
            <a:endParaRPr/>
          </a:p>
        </p:txBody>
      </p:sp>
      <p:pic>
        <p:nvPicPr>
          <p:cNvPr id="6909" name="Google Shape;6909;p246"/>
          <p:cNvPicPr preferRelativeResize="0"/>
          <p:nvPr/>
        </p:nvPicPr>
        <p:blipFill rotWithShape="1">
          <a:blip r:embed="rId3">
            <a:alphaModFix/>
          </a:blip>
          <a:srcRect b="11856" l="4897" r="6004" t="35387"/>
          <a:stretch/>
        </p:blipFill>
        <p:spPr>
          <a:xfrm>
            <a:off x="8133187" y="2095017"/>
            <a:ext cx="3665275" cy="2893671"/>
          </a:xfrm>
          <a:custGeom>
            <a:rect b="b" l="l" r="r" t="t"/>
            <a:pathLst>
              <a:path extrusionOk="0" h="3240912" w="3665275">
                <a:moveTo>
                  <a:pt x="0" y="0"/>
                </a:moveTo>
                <a:lnTo>
                  <a:pt x="3665275" y="0"/>
                </a:lnTo>
                <a:lnTo>
                  <a:pt x="3665275" y="3240912"/>
                </a:lnTo>
                <a:lnTo>
                  <a:pt x="0" y="3240912"/>
                </a:lnTo>
                <a:close/>
              </a:path>
            </a:pathLst>
          </a:custGeom>
          <a:noFill/>
          <a:ln>
            <a:noFill/>
          </a:ln>
        </p:spPr>
      </p:pic>
      <p:sp>
        <p:nvSpPr>
          <p:cNvPr id="6910" name="Google Shape;6910;p246"/>
          <p:cNvSpPr txBox="1"/>
          <p:nvPr/>
        </p:nvSpPr>
        <p:spPr>
          <a:xfrm>
            <a:off x="8133186" y="1443064"/>
            <a:ext cx="2384407"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6911" name="Google Shape;6911;p246"/>
          <p:cNvCxnSpPr/>
          <p:nvPr/>
        </p:nvCxnSpPr>
        <p:spPr>
          <a:xfrm>
            <a:off x="8133186" y="1929991"/>
            <a:ext cx="3646019" cy="0"/>
          </a:xfrm>
          <a:prstGeom prst="straightConnector1">
            <a:avLst/>
          </a:prstGeom>
          <a:noFill/>
          <a:ln cap="flat" cmpd="sng" w="9525">
            <a:solidFill>
              <a:schemeClr val="dk1"/>
            </a:solidFill>
            <a:prstDash val="solid"/>
            <a:miter lim="8000"/>
            <a:headEnd len="sm" w="sm" type="none"/>
            <a:tailEnd len="med" w="med" type="diamond"/>
          </a:ln>
        </p:spPr>
      </p:cxnSp>
      <p:sp>
        <p:nvSpPr>
          <p:cNvPr id="6912" name="Google Shape;6912;p24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16" name="Shape 6916"/>
        <p:cNvGrpSpPr/>
        <p:nvPr/>
      </p:nvGrpSpPr>
      <p:grpSpPr>
        <a:xfrm>
          <a:off x="0" y="0"/>
          <a:ext cx="0" cy="0"/>
          <a:chOff x="0" y="0"/>
          <a:chExt cx="0" cy="0"/>
        </a:xfrm>
      </p:grpSpPr>
      <p:pic>
        <p:nvPicPr>
          <p:cNvPr id="6917" name="Google Shape;6917;p247"/>
          <p:cNvPicPr preferRelativeResize="0"/>
          <p:nvPr/>
        </p:nvPicPr>
        <p:blipFill rotWithShape="1">
          <a:blip r:embed="rId3">
            <a:alphaModFix/>
          </a:blip>
          <a:srcRect b="6640" l="5227" r="3688" t="18867"/>
          <a:stretch/>
        </p:blipFill>
        <p:spPr>
          <a:xfrm>
            <a:off x="363794" y="2095017"/>
            <a:ext cx="2653726" cy="2893671"/>
          </a:xfrm>
          <a:custGeom>
            <a:rect b="b" l="l" r="r" t="t"/>
            <a:pathLst>
              <a:path extrusionOk="0" h="2893671" w="2594201">
                <a:moveTo>
                  <a:pt x="0" y="0"/>
                </a:moveTo>
                <a:lnTo>
                  <a:pt x="2594201" y="0"/>
                </a:lnTo>
                <a:lnTo>
                  <a:pt x="2594201" y="2893671"/>
                </a:lnTo>
                <a:lnTo>
                  <a:pt x="0" y="2893671"/>
                </a:lnTo>
                <a:close/>
              </a:path>
            </a:pathLst>
          </a:custGeom>
          <a:noFill/>
          <a:ln>
            <a:noFill/>
          </a:ln>
        </p:spPr>
      </p:pic>
      <p:sp>
        <p:nvSpPr>
          <p:cNvPr id="6918" name="Google Shape;6918;p24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Four-Image Caption Cards</a:t>
            </a:r>
            <a:endParaRPr/>
          </a:p>
        </p:txBody>
      </p:sp>
      <p:sp>
        <p:nvSpPr>
          <p:cNvPr id="6919" name="Google Shape;6919;p247"/>
          <p:cNvSpPr txBox="1"/>
          <p:nvPr/>
        </p:nvSpPr>
        <p:spPr>
          <a:xfrm>
            <a:off x="363794" y="5092860"/>
            <a:ext cx="2653726" cy="891251"/>
          </a:xfrm>
          <a:prstGeom prst="rect">
            <a:avLst/>
          </a:prstGeom>
          <a:solidFill>
            <a:schemeClr val="lt2"/>
          </a:solidFill>
          <a:ln>
            <a:noFill/>
          </a:ln>
        </p:spPr>
        <p:txBody>
          <a:bodyPr anchorCtr="0" anchor="ctr" bIns="36000" lIns="36000" spcFirstLastPara="1" rIns="36000" wrap="square" tIns="36000">
            <a:normAutofit fontScale="92500" lnSpcReduction="2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mauris ligula suscipit arcu</a:t>
            </a:r>
            <a:endParaRPr/>
          </a:p>
        </p:txBody>
      </p:sp>
      <p:sp>
        <p:nvSpPr>
          <p:cNvPr id="6920" name="Google Shape;6920;p247"/>
          <p:cNvSpPr txBox="1"/>
          <p:nvPr/>
        </p:nvSpPr>
        <p:spPr>
          <a:xfrm>
            <a:off x="363794" y="1443064"/>
            <a:ext cx="2653725"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6921" name="Google Shape;6921;p247"/>
          <p:cNvCxnSpPr/>
          <p:nvPr/>
        </p:nvCxnSpPr>
        <p:spPr>
          <a:xfrm>
            <a:off x="363795" y="1929991"/>
            <a:ext cx="2653726" cy="0"/>
          </a:xfrm>
          <a:prstGeom prst="straightConnector1">
            <a:avLst/>
          </a:prstGeom>
          <a:noFill/>
          <a:ln cap="flat" cmpd="sng" w="9525">
            <a:solidFill>
              <a:schemeClr val="dk1"/>
            </a:solidFill>
            <a:prstDash val="solid"/>
            <a:miter lim="8000"/>
            <a:headEnd len="sm" w="sm" type="none"/>
            <a:tailEnd len="med" w="med" type="diamond"/>
          </a:ln>
        </p:spPr>
      </p:cxnSp>
      <p:pic>
        <p:nvPicPr>
          <p:cNvPr id="6922" name="Google Shape;6922;p247"/>
          <p:cNvPicPr preferRelativeResize="0"/>
          <p:nvPr/>
        </p:nvPicPr>
        <p:blipFill rotWithShape="1">
          <a:blip r:embed="rId3">
            <a:alphaModFix/>
          </a:blip>
          <a:srcRect b="6640" l="5227" r="3688" t="18867"/>
          <a:stretch/>
        </p:blipFill>
        <p:spPr>
          <a:xfrm>
            <a:off x="3290775" y="2095017"/>
            <a:ext cx="2653726" cy="2893671"/>
          </a:xfrm>
          <a:custGeom>
            <a:rect b="b" l="l" r="r" t="t"/>
            <a:pathLst>
              <a:path extrusionOk="0" h="2893671" w="2594201">
                <a:moveTo>
                  <a:pt x="0" y="0"/>
                </a:moveTo>
                <a:lnTo>
                  <a:pt x="2594201" y="0"/>
                </a:lnTo>
                <a:lnTo>
                  <a:pt x="2594201" y="2893671"/>
                </a:lnTo>
                <a:lnTo>
                  <a:pt x="0" y="2893671"/>
                </a:lnTo>
                <a:close/>
              </a:path>
            </a:pathLst>
          </a:custGeom>
          <a:noFill/>
          <a:ln>
            <a:noFill/>
          </a:ln>
        </p:spPr>
      </p:pic>
      <p:pic>
        <p:nvPicPr>
          <p:cNvPr id="6923" name="Google Shape;6923;p247"/>
          <p:cNvPicPr preferRelativeResize="0"/>
          <p:nvPr/>
        </p:nvPicPr>
        <p:blipFill rotWithShape="1">
          <a:blip r:embed="rId3">
            <a:alphaModFix/>
          </a:blip>
          <a:srcRect b="6640" l="5227" r="3688" t="18867"/>
          <a:stretch/>
        </p:blipFill>
        <p:spPr>
          <a:xfrm>
            <a:off x="6217756" y="2095017"/>
            <a:ext cx="2653726" cy="2893671"/>
          </a:xfrm>
          <a:custGeom>
            <a:rect b="b" l="l" r="r" t="t"/>
            <a:pathLst>
              <a:path extrusionOk="0" h="2893671" w="2594201">
                <a:moveTo>
                  <a:pt x="0" y="0"/>
                </a:moveTo>
                <a:lnTo>
                  <a:pt x="2594201" y="0"/>
                </a:lnTo>
                <a:lnTo>
                  <a:pt x="2594201" y="2893671"/>
                </a:lnTo>
                <a:lnTo>
                  <a:pt x="0" y="2893671"/>
                </a:lnTo>
                <a:close/>
              </a:path>
            </a:pathLst>
          </a:custGeom>
          <a:noFill/>
          <a:ln>
            <a:noFill/>
          </a:ln>
        </p:spPr>
      </p:pic>
      <p:pic>
        <p:nvPicPr>
          <p:cNvPr id="6924" name="Google Shape;6924;p247"/>
          <p:cNvPicPr preferRelativeResize="0"/>
          <p:nvPr/>
        </p:nvPicPr>
        <p:blipFill rotWithShape="1">
          <a:blip r:embed="rId3">
            <a:alphaModFix/>
          </a:blip>
          <a:srcRect b="6640" l="5227" r="3688" t="18867"/>
          <a:stretch/>
        </p:blipFill>
        <p:spPr>
          <a:xfrm>
            <a:off x="9144736" y="2095017"/>
            <a:ext cx="2653726" cy="2893671"/>
          </a:xfrm>
          <a:custGeom>
            <a:rect b="b" l="l" r="r" t="t"/>
            <a:pathLst>
              <a:path extrusionOk="0" h="2893671" w="2594201">
                <a:moveTo>
                  <a:pt x="0" y="0"/>
                </a:moveTo>
                <a:lnTo>
                  <a:pt x="2594201" y="0"/>
                </a:lnTo>
                <a:lnTo>
                  <a:pt x="2594201" y="2893671"/>
                </a:lnTo>
                <a:lnTo>
                  <a:pt x="0" y="2893671"/>
                </a:lnTo>
                <a:close/>
              </a:path>
            </a:pathLst>
          </a:custGeom>
          <a:noFill/>
          <a:ln>
            <a:noFill/>
          </a:ln>
        </p:spPr>
      </p:pic>
      <p:sp>
        <p:nvSpPr>
          <p:cNvPr id="6925" name="Google Shape;6925;p247"/>
          <p:cNvSpPr txBox="1"/>
          <p:nvPr/>
        </p:nvSpPr>
        <p:spPr>
          <a:xfrm>
            <a:off x="3290775" y="5092860"/>
            <a:ext cx="2653726" cy="891251"/>
          </a:xfrm>
          <a:prstGeom prst="rect">
            <a:avLst/>
          </a:prstGeom>
          <a:solidFill>
            <a:schemeClr val="lt2"/>
          </a:solidFill>
          <a:ln>
            <a:noFill/>
          </a:ln>
        </p:spPr>
        <p:txBody>
          <a:bodyPr anchorCtr="0" anchor="ctr" bIns="36000" lIns="36000" spcFirstLastPara="1" rIns="36000" wrap="square" tIns="36000">
            <a:normAutofit fontScale="92500" lnSpcReduction="2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mauris ligula suscipit arcu</a:t>
            </a:r>
            <a:endParaRPr/>
          </a:p>
        </p:txBody>
      </p:sp>
      <p:sp>
        <p:nvSpPr>
          <p:cNvPr id="6926" name="Google Shape;6926;p247"/>
          <p:cNvSpPr txBox="1"/>
          <p:nvPr/>
        </p:nvSpPr>
        <p:spPr>
          <a:xfrm>
            <a:off x="6217756" y="5092860"/>
            <a:ext cx="2653726" cy="891251"/>
          </a:xfrm>
          <a:prstGeom prst="rect">
            <a:avLst/>
          </a:prstGeom>
          <a:solidFill>
            <a:schemeClr val="lt2"/>
          </a:solidFill>
          <a:ln>
            <a:noFill/>
          </a:ln>
        </p:spPr>
        <p:txBody>
          <a:bodyPr anchorCtr="0" anchor="ctr" bIns="36000" lIns="36000" spcFirstLastPara="1" rIns="36000" wrap="square" tIns="36000">
            <a:normAutofit fontScale="92500" lnSpcReduction="2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mauris ligula suscipit arcu</a:t>
            </a:r>
            <a:endParaRPr/>
          </a:p>
        </p:txBody>
      </p:sp>
      <p:sp>
        <p:nvSpPr>
          <p:cNvPr id="6927" name="Google Shape;6927;p247"/>
          <p:cNvSpPr txBox="1"/>
          <p:nvPr/>
        </p:nvSpPr>
        <p:spPr>
          <a:xfrm>
            <a:off x="9144736" y="5092860"/>
            <a:ext cx="2653726" cy="891251"/>
          </a:xfrm>
          <a:prstGeom prst="rect">
            <a:avLst/>
          </a:prstGeom>
          <a:solidFill>
            <a:schemeClr val="lt2"/>
          </a:solidFill>
          <a:ln>
            <a:noFill/>
          </a:ln>
        </p:spPr>
        <p:txBody>
          <a:bodyPr anchorCtr="0" anchor="ctr" bIns="36000" lIns="36000" spcFirstLastPara="1" rIns="36000" wrap="square" tIns="36000">
            <a:normAutofit fontScale="92500" lnSpcReduction="2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mauris ligula suscipit arcu</a:t>
            </a:r>
            <a:endParaRPr/>
          </a:p>
        </p:txBody>
      </p:sp>
      <p:sp>
        <p:nvSpPr>
          <p:cNvPr id="6928" name="Google Shape;6928;p247"/>
          <p:cNvSpPr txBox="1"/>
          <p:nvPr/>
        </p:nvSpPr>
        <p:spPr>
          <a:xfrm>
            <a:off x="3290776" y="1443064"/>
            <a:ext cx="2653725"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6929" name="Google Shape;6929;p247"/>
          <p:cNvCxnSpPr/>
          <p:nvPr/>
        </p:nvCxnSpPr>
        <p:spPr>
          <a:xfrm>
            <a:off x="3290777" y="1929991"/>
            <a:ext cx="2653726" cy="0"/>
          </a:xfrm>
          <a:prstGeom prst="straightConnector1">
            <a:avLst/>
          </a:prstGeom>
          <a:noFill/>
          <a:ln cap="flat" cmpd="sng" w="9525">
            <a:solidFill>
              <a:schemeClr val="dk1"/>
            </a:solidFill>
            <a:prstDash val="solid"/>
            <a:miter lim="8000"/>
            <a:headEnd len="sm" w="sm" type="none"/>
            <a:tailEnd len="med" w="med" type="diamond"/>
          </a:ln>
        </p:spPr>
      </p:cxnSp>
      <p:sp>
        <p:nvSpPr>
          <p:cNvPr id="6930" name="Google Shape;6930;p247"/>
          <p:cNvSpPr txBox="1"/>
          <p:nvPr/>
        </p:nvSpPr>
        <p:spPr>
          <a:xfrm>
            <a:off x="6217756" y="1443064"/>
            <a:ext cx="2653725"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6931" name="Google Shape;6931;p247"/>
          <p:cNvCxnSpPr/>
          <p:nvPr/>
        </p:nvCxnSpPr>
        <p:spPr>
          <a:xfrm>
            <a:off x="6217757" y="1929991"/>
            <a:ext cx="2653726" cy="0"/>
          </a:xfrm>
          <a:prstGeom prst="straightConnector1">
            <a:avLst/>
          </a:prstGeom>
          <a:noFill/>
          <a:ln cap="flat" cmpd="sng" w="9525">
            <a:solidFill>
              <a:schemeClr val="dk1"/>
            </a:solidFill>
            <a:prstDash val="solid"/>
            <a:miter lim="8000"/>
            <a:headEnd len="sm" w="sm" type="none"/>
            <a:tailEnd len="med" w="med" type="diamond"/>
          </a:ln>
        </p:spPr>
      </p:cxnSp>
      <p:sp>
        <p:nvSpPr>
          <p:cNvPr id="6932" name="Google Shape;6932;p247"/>
          <p:cNvSpPr txBox="1"/>
          <p:nvPr/>
        </p:nvSpPr>
        <p:spPr>
          <a:xfrm>
            <a:off x="9144736" y="1443064"/>
            <a:ext cx="2653725"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6933" name="Google Shape;6933;p247"/>
          <p:cNvCxnSpPr/>
          <p:nvPr/>
        </p:nvCxnSpPr>
        <p:spPr>
          <a:xfrm>
            <a:off x="9144737" y="1929991"/>
            <a:ext cx="2653726" cy="0"/>
          </a:xfrm>
          <a:prstGeom prst="straightConnector1">
            <a:avLst/>
          </a:prstGeom>
          <a:noFill/>
          <a:ln cap="flat" cmpd="sng" w="9525">
            <a:solidFill>
              <a:schemeClr val="dk1"/>
            </a:solidFill>
            <a:prstDash val="solid"/>
            <a:miter lim="8000"/>
            <a:headEnd len="sm" w="sm" type="none"/>
            <a:tailEnd len="med" w="med" type="diamond"/>
          </a:ln>
        </p:spPr>
      </p:cxnSp>
      <p:sp>
        <p:nvSpPr>
          <p:cNvPr id="6934" name="Google Shape;6934;p24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39" name="Shape 6939"/>
        <p:cNvGrpSpPr/>
        <p:nvPr/>
      </p:nvGrpSpPr>
      <p:grpSpPr>
        <a:xfrm>
          <a:off x="0" y="0"/>
          <a:ext cx="0" cy="0"/>
          <a:chOff x="0" y="0"/>
          <a:chExt cx="0" cy="0"/>
        </a:xfrm>
      </p:grpSpPr>
      <p:pic>
        <p:nvPicPr>
          <p:cNvPr id="6940" name="Google Shape;6940;p248"/>
          <p:cNvPicPr preferRelativeResize="0"/>
          <p:nvPr/>
        </p:nvPicPr>
        <p:blipFill rotWithShape="1">
          <a:blip r:embed="rId3">
            <a:alphaModFix/>
          </a:blip>
          <a:srcRect b="9914" l="2737" r="3518" t="2937"/>
          <a:stretch/>
        </p:blipFill>
        <p:spPr>
          <a:xfrm>
            <a:off x="363795" y="1339702"/>
            <a:ext cx="3808587" cy="4720856"/>
          </a:xfrm>
          <a:custGeom>
            <a:rect b="b" l="l" r="r" t="t"/>
            <a:pathLst>
              <a:path extrusionOk="0" h="4720856" w="3808587">
                <a:moveTo>
                  <a:pt x="0" y="0"/>
                </a:moveTo>
                <a:lnTo>
                  <a:pt x="3808587" y="0"/>
                </a:lnTo>
                <a:lnTo>
                  <a:pt x="3808587" y="4720856"/>
                </a:lnTo>
                <a:lnTo>
                  <a:pt x="0" y="4720856"/>
                </a:lnTo>
                <a:close/>
              </a:path>
            </a:pathLst>
          </a:custGeom>
          <a:noFill/>
          <a:ln>
            <a:noFill/>
          </a:ln>
        </p:spPr>
      </p:pic>
      <p:sp>
        <p:nvSpPr>
          <p:cNvPr id="6941" name="Google Shape;6941;p248"/>
          <p:cNvSpPr/>
          <p:nvPr/>
        </p:nvSpPr>
        <p:spPr>
          <a:xfrm>
            <a:off x="363794" y="1339702"/>
            <a:ext cx="3808587" cy="4720856"/>
          </a:xfrm>
          <a:prstGeom prst="rect">
            <a:avLst/>
          </a:prstGeom>
          <a:gradFill>
            <a:gsLst>
              <a:gs pos="0">
                <a:srgbClr val="0070FF">
                  <a:alpha val="56078"/>
                </a:srgbClr>
              </a:gs>
              <a:gs pos="100000">
                <a:srgbClr val="0B1E2D">
                  <a:alpha val="90196"/>
                </a:srgbClr>
              </a:gs>
            </a:gsLst>
            <a:lin ang="5400000" scaled="0"/>
          </a:gra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942" name="Google Shape;6942;p24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 Numbered Photo Panels</a:t>
            </a:r>
            <a:endParaRPr/>
          </a:p>
        </p:txBody>
      </p:sp>
      <p:sp>
        <p:nvSpPr>
          <p:cNvPr id="6943" name="Google Shape;6943;p248"/>
          <p:cNvSpPr txBox="1"/>
          <p:nvPr/>
        </p:nvSpPr>
        <p:spPr>
          <a:xfrm>
            <a:off x="761184" y="3954773"/>
            <a:ext cx="3013807" cy="1739165"/>
          </a:xfrm>
          <a:prstGeom prst="rect">
            <a:avLst/>
          </a:prstGeom>
          <a:no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Lorem ipsum dolor sit amet, consectetur adipiscing elit</a:t>
            </a:r>
            <a:r>
              <a:rPr lang="en-US" sz="1800">
                <a:solidFill>
                  <a:schemeClr val="lt1"/>
                </a:solidFill>
                <a:latin typeface="Montserrat"/>
                <a:ea typeface="Montserrat"/>
                <a:cs typeface="Montserrat"/>
                <a:sym typeface="Montserrat"/>
              </a:rPr>
              <a:t>. Ut tempor, quam et mattis pulvinar, mauris ligula suscipit arcu</a:t>
            </a:r>
            <a:endParaRPr/>
          </a:p>
        </p:txBody>
      </p:sp>
      <p:sp>
        <p:nvSpPr>
          <p:cNvPr id="6944" name="Google Shape;6944;p248"/>
          <p:cNvSpPr txBox="1"/>
          <p:nvPr/>
        </p:nvSpPr>
        <p:spPr>
          <a:xfrm>
            <a:off x="4248490" y="5092860"/>
            <a:ext cx="3665276" cy="891251"/>
          </a:xfrm>
          <a:prstGeom prst="rect">
            <a:avLst/>
          </a:prstGeom>
          <a:solidFill>
            <a:schemeClr val="lt2"/>
          </a:solidFill>
          <a:ln>
            <a:noFill/>
          </a:ln>
        </p:spPr>
        <p:txBody>
          <a:bodyPr anchorCtr="0" anchor="ctr" bIns="36000" lIns="36000" spcFirstLastPara="1" rIns="36000" wrap="square" tIns="36000">
            <a:normAutofit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mauris ligula suscipit arcu</a:t>
            </a:r>
            <a:endParaRPr/>
          </a:p>
        </p:txBody>
      </p:sp>
      <p:sp>
        <p:nvSpPr>
          <p:cNvPr id="6945" name="Google Shape;6945;p248"/>
          <p:cNvSpPr txBox="1"/>
          <p:nvPr/>
        </p:nvSpPr>
        <p:spPr>
          <a:xfrm>
            <a:off x="8133186" y="5092860"/>
            <a:ext cx="3665276" cy="891251"/>
          </a:xfrm>
          <a:prstGeom prst="rect">
            <a:avLst/>
          </a:prstGeom>
          <a:solidFill>
            <a:schemeClr val="lt2"/>
          </a:solidFill>
          <a:ln>
            <a:noFill/>
          </a:ln>
        </p:spPr>
        <p:txBody>
          <a:bodyPr anchorCtr="0" anchor="ctr" bIns="36000" lIns="36000" spcFirstLastPara="1" rIns="36000" wrap="square" tIns="36000">
            <a:normAutofit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mauris ligula suscipit arcu</a:t>
            </a:r>
            <a:endParaRPr/>
          </a:p>
        </p:txBody>
      </p:sp>
      <p:pic>
        <p:nvPicPr>
          <p:cNvPr id="6946" name="Google Shape;6946;p248"/>
          <p:cNvPicPr preferRelativeResize="0"/>
          <p:nvPr/>
        </p:nvPicPr>
        <p:blipFill rotWithShape="1">
          <a:blip r:embed="rId3">
            <a:alphaModFix/>
          </a:blip>
          <a:srcRect b="9914" l="2737" r="3518" t="2937"/>
          <a:stretch/>
        </p:blipFill>
        <p:spPr>
          <a:xfrm>
            <a:off x="4176835" y="1339702"/>
            <a:ext cx="3808587" cy="4720856"/>
          </a:xfrm>
          <a:custGeom>
            <a:rect b="b" l="l" r="r" t="t"/>
            <a:pathLst>
              <a:path extrusionOk="0" h="4720856" w="3808587">
                <a:moveTo>
                  <a:pt x="0" y="0"/>
                </a:moveTo>
                <a:lnTo>
                  <a:pt x="3808587" y="0"/>
                </a:lnTo>
                <a:lnTo>
                  <a:pt x="3808587" y="4720856"/>
                </a:lnTo>
                <a:lnTo>
                  <a:pt x="0" y="4720856"/>
                </a:lnTo>
                <a:close/>
              </a:path>
            </a:pathLst>
          </a:custGeom>
          <a:noFill/>
          <a:ln>
            <a:noFill/>
          </a:ln>
        </p:spPr>
      </p:pic>
      <p:pic>
        <p:nvPicPr>
          <p:cNvPr id="6947" name="Google Shape;6947;p248"/>
          <p:cNvPicPr preferRelativeResize="0"/>
          <p:nvPr/>
        </p:nvPicPr>
        <p:blipFill rotWithShape="1">
          <a:blip r:embed="rId3">
            <a:alphaModFix/>
          </a:blip>
          <a:srcRect b="9914" l="2737" r="3518" t="2937"/>
          <a:stretch/>
        </p:blipFill>
        <p:spPr>
          <a:xfrm>
            <a:off x="7989875" y="1339702"/>
            <a:ext cx="3808587" cy="4720856"/>
          </a:xfrm>
          <a:custGeom>
            <a:rect b="b" l="l" r="r" t="t"/>
            <a:pathLst>
              <a:path extrusionOk="0" h="4720856" w="3808587">
                <a:moveTo>
                  <a:pt x="0" y="0"/>
                </a:moveTo>
                <a:lnTo>
                  <a:pt x="3808587" y="0"/>
                </a:lnTo>
                <a:lnTo>
                  <a:pt x="3808587" y="4720856"/>
                </a:lnTo>
                <a:lnTo>
                  <a:pt x="0" y="4720856"/>
                </a:lnTo>
                <a:close/>
              </a:path>
            </a:pathLst>
          </a:custGeom>
          <a:noFill/>
          <a:ln>
            <a:noFill/>
          </a:ln>
        </p:spPr>
      </p:pic>
      <p:sp>
        <p:nvSpPr>
          <p:cNvPr id="6948" name="Google Shape;6948;p248"/>
          <p:cNvSpPr/>
          <p:nvPr/>
        </p:nvSpPr>
        <p:spPr>
          <a:xfrm>
            <a:off x="7989875" y="1339702"/>
            <a:ext cx="3808587" cy="4720856"/>
          </a:xfrm>
          <a:prstGeom prst="rect">
            <a:avLst/>
          </a:prstGeom>
          <a:gradFill>
            <a:gsLst>
              <a:gs pos="0">
                <a:srgbClr val="0070FF">
                  <a:alpha val="56078"/>
                </a:srgbClr>
              </a:gs>
              <a:gs pos="100000">
                <a:srgbClr val="0B1E2D">
                  <a:alpha val="90196"/>
                </a:srgbClr>
              </a:gs>
            </a:gsLst>
            <a:lin ang="5400000" scaled="0"/>
          </a:gra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949" name="Google Shape;6949;p248"/>
          <p:cNvSpPr/>
          <p:nvPr/>
        </p:nvSpPr>
        <p:spPr>
          <a:xfrm>
            <a:off x="4176835" y="1339702"/>
            <a:ext cx="3808587" cy="4720856"/>
          </a:xfrm>
          <a:prstGeom prst="rect">
            <a:avLst/>
          </a:prstGeom>
          <a:gradFill>
            <a:gsLst>
              <a:gs pos="0">
                <a:srgbClr val="0070FF">
                  <a:alpha val="56078"/>
                </a:srgbClr>
              </a:gs>
              <a:gs pos="100000">
                <a:srgbClr val="0B1E2D">
                  <a:alpha val="90196"/>
                </a:srgbClr>
              </a:gs>
            </a:gsLst>
            <a:lin ang="5400000" scaled="0"/>
          </a:gra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950" name="Google Shape;6950;p248"/>
          <p:cNvSpPr txBox="1"/>
          <p:nvPr/>
        </p:nvSpPr>
        <p:spPr>
          <a:xfrm>
            <a:off x="4569771" y="3954773"/>
            <a:ext cx="3013807" cy="1739165"/>
          </a:xfrm>
          <a:prstGeom prst="rect">
            <a:avLst/>
          </a:prstGeom>
          <a:no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Lorem ipsum dolor sit amet, consectetur adipiscing elit</a:t>
            </a:r>
            <a:r>
              <a:rPr lang="en-US" sz="1800">
                <a:solidFill>
                  <a:schemeClr val="lt1"/>
                </a:solidFill>
                <a:latin typeface="Montserrat"/>
                <a:ea typeface="Montserrat"/>
                <a:cs typeface="Montserrat"/>
                <a:sym typeface="Montserrat"/>
              </a:rPr>
              <a:t>. Ut tempor, quam et mattis pulvinar, mauris ligula suscipit arcu</a:t>
            </a:r>
            <a:endParaRPr/>
          </a:p>
        </p:txBody>
      </p:sp>
      <p:sp>
        <p:nvSpPr>
          <p:cNvPr id="6951" name="Google Shape;6951;p248"/>
          <p:cNvSpPr txBox="1"/>
          <p:nvPr/>
        </p:nvSpPr>
        <p:spPr>
          <a:xfrm>
            <a:off x="8371763" y="3954773"/>
            <a:ext cx="3013807" cy="1739165"/>
          </a:xfrm>
          <a:prstGeom prst="rect">
            <a:avLst/>
          </a:prstGeom>
          <a:no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Lorem ipsum dolor sit amet, consectetur adipiscing elit</a:t>
            </a:r>
            <a:r>
              <a:rPr lang="en-US" sz="1800">
                <a:solidFill>
                  <a:schemeClr val="lt1"/>
                </a:solidFill>
                <a:latin typeface="Montserrat"/>
                <a:ea typeface="Montserrat"/>
                <a:cs typeface="Montserrat"/>
                <a:sym typeface="Montserrat"/>
              </a:rPr>
              <a:t>. Ut tempor, quam et mattis pulvinar, mauris ligula suscipit arcu</a:t>
            </a:r>
            <a:endParaRPr/>
          </a:p>
        </p:txBody>
      </p:sp>
      <p:sp>
        <p:nvSpPr>
          <p:cNvPr id="6952" name="Google Shape;6952;p248"/>
          <p:cNvSpPr/>
          <p:nvPr/>
        </p:nvSpPr>
        <p:spPr>
          <a:xfrm>
            <a:off x="1469434" y="2104573"/>
            <a:ext cx="1597307" cy="1597307"/>
          </a:xfrm>
          <a:prstGeom prst="ellipse">
            <a:avLst/>
          </a:prstGeom>
          <a:noFill/>
          <a:ln cap="flat" cmpd="sng" w="762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lt1"/>
                </a:solidFill>
                <a:latin typeface="Montserrat"/>
                <a:ea typeface="Montserrat"/>
                <a:cs typeface="Montserrat"/>
                <a:sym typeface="Montserrat"/>
              </a:rPr>
              <a:t>1</a:t>
            </a:r>
            <a:endParaRPr b="1" sz="7200">
              <a:solidFill>
                <a:schemeClr val="lt1"/>
              </a:solidFill>
              <a:latin typeface="Montserrat"/>
              <a:ea typeface="Montserrat"/>
              <a:cs typeface="Montserrat"/>
              <a:sym typeface="Montserrat"/>
            </a:endParaRPr>
          </a:p>
        </p:txBody>
      </p:sp>
      <p:sp>
        <p:nvSpPr>
          <p:cNvPr id="6953" name="Google Shape;6953;p248"/>
          <p:cNvSpPr/>
          <p:nvPr/>
        </p:nvSpPr>
        <p:spPr>
          <a:xfrm>
            <a:off x="5282475" y="2104573"/>
            <a:ext cx="1597307" cy="1597307"/>
          </a:xfrm>
          <a:prstGeom prst="ellipse">
            <a:avLst/>
          </a:prstGeom>
          <a:noFill/>
          <a:ln cap="flat" cmpd="sng" w="762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lt1"/>
                </a:solidFill>
                <a:latin typeface="Montserrat"/>
                <a:ea typeface="Montserrat"/>
                <a:cs typeface="Montserrat"/>
                <a:sym typeface="Montserrat"/>
              </a:rPr>
              <a:t>2</a:t>
            </a:r>
            <a:endParaRPr b="1" sz="7200">
              <a:solidFill>
                <a:schemeClr val="lt1"/>
              </a:solidFill>
              <a:latin typeface="Montserrat"/>
              <a:ea typeface="Montserrat"/>
              <a:cs typeface="Montserrat"/>
              <a:sym typeface="Montserrat"/>
            </a:endParaRPr>
          </a:p>
        </p:txBody>
      </p:sp>
      <p:sp>
        <p:nvSpPr>
          <p:cNvPr id="6954" name="Google Shape;6954;p248"/>
          <p:cNvSpPr/>
          <p:nvPr/>
        </p:nvSpPr>
        <p:spPr>
          <a:xfrm>
            <a:off x="9095515" y="2104573"/>
            <a:ext cx="1597307" cy="1597307"/>
          </a:xfrm>
          <a:prstGeom prst="ellipse">
            <a:avLst/>
          </a:prstGeom>
          <a:noFill/>
          <a:ln cap="flat" cmpd="sng" w="762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lt1"/>
                </a:solidFill>
                <a:latin typeface="Montserrat"/>
                <a:ea typeface="Montserrat"/>
                <a:cs typeface="Montserrat"/>
                <a:sym typeface="Montserrat"/>
              </a:rPr>
              <a:t>3</a:t>
            </a:r>
            <a:endParaRPr b="1" sz="7200">
              <a:solidFill>
                <a:schemeClr val="lt1"/>
              </a:solidFill>
              <a:latin typeface="Montserrat"/>
              <a:ea typeface="Montserrat"/>
              <a:cs typeface="Montserrat"/>
              <a:sym typeface="Montserrat"/>
            </a:endParaRPr>
          </a:p>
        </p:txBody>
      </p:sp>
      <p:sp>
        <p:nvSpPr>
          <p:cNvPr id="6955" name="Google Shape;6955;p24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60" name="Shape 6960"/>
        <p:cNvGrpSpPr/>
        <p:nvPr/>
      </p:nvGrpSpPr>
      <p:grpSpPr>
        <a:xfrm>
          <a:off x="0" y="0"/>
          <a:ext cx="0" cy="0"/>
          <a:chOff x="0" y="0"/>
          <a:chExt cx="0" cy="0"/>
        </a:xfrm>
      </p:grpSpPr>
      <p:pic>
        <p:nvPicPr>
          <p:cNvPr id="6961" name="Google Shape;6961;p249"/>
          <p:cNvPicPr preferRelativeResize="0"/>
          <p:nvPr/>
        </p:nvPicPr>
        <p:blipFill rotWithShape="1">
          <a:blip r:embed="rId3">
            <a:alphaModFix/>
          </a:blip>
          <a:srcRect b="9914" l="2737" r="27015" t="2937"/>
          <a:stretch/>
        </p:blipFill>
        <p:spPr>
          <a:xfrm>
            <a:off x="3224029" y="1339702"/>
            <a:ext cx="2853966" cy="4720856"/>
          </a:xfrm>
          <a:custGeom>
            <a:rect b="b" l="l" r="r" t="t"/>
            <a:pathLst>
              <a:path extrusionOk="0" h="4720856" w="3808587">
                <a:moveTo>
                  <a:pt x="0" y="0"/>
                </a:moveTo>
                <a:lnTo>
                  <a:pt x="3808587" y="0"/>
                </a:lnTo>
                <a:lnTo>
                  <a:pt x="3808587" y="4720856"/>
                </a:lnTo>
                <a:lnTo>
                  <a:pt x="0" y="4720856"/>
                </a:lnTo>
                <a:close/>
              </a:path>
            </a:pathLst>
          </a:custGeom>
          <a:noFill/>
          <a:ln>
            <a:noFill/>
          </a:ln>
        </p:spPr>
      </p:pic>
      <p:pic>
        <p:nvPicPr>
          <p:cNvPr id="6962" name="Google Shape;6962;p249"/>
          <p:cNvPicPr preferRelativeResize="0"/>
          <p:nvPr/>
        </p:nvPicPr>
        <p:blipFill rotWithShape="1">
          <a:blip r:embed="rId3">
            <a:alphaModFix/>
          </a:blip>
          <a:srcRect b="9914" l="2737" r="27015" t="2937"/>
          <a:stretch/>
        </p:blipFill>
        <p:spPr>
          <a:xfrm>
            <a:off x="6084262" y="1339702"/>
            <a:ext cx="2853966" cy="4720856"/>
          </a:xfrm>
          <a:custGeom>
            <a:rect b="b" l="l" r="r" t="t"/>
            <a:pathLst>
              <a:path extrusionOk="0" h="4720856" w="3808587">
                <a:moveTo>
                  <a:pt x="0" y="0"/>
                </a:moveTo>
                <a:lnTo>
                  <a:pt x="3808587" y="0"/>
                </a:lnTo>
                <a:lnTo>
                  <a:pt x="3808587" y="4720856"/>
                </a:lnTo>
                <a:lnTo>
                  <a:pt x="0" y="4720856"/>
                </a:lnTo>
                <a:close/>
              </a:path>
            </a:pathLst>
          </a:custGeom>
          <a:noFill/>
          <a:ln>
            <a:noFill/>
          </a:ln>
        </p:spPr>
      </p:pic>
      <p:pic>
        <p:nvPicPr>
          <p:cNvPr id="6963" name="Google Shape;6963;p249"/>
          <p:cNvPicPr preferRelativeResize="0"/>
          <p:nvPr/>
        </p:nvPicPr>
        <p:blipFill rotWithShape="1">
          <a:blip r:embed="rId3">
            <a:alphaModFix/>
          </a:blip>
          <a:srcRect b="9914" l="2737" r="27015" t="2937"/>
          <a:stretch/>
        </p:blipFill>
        <p:spPr>
          <a:xfrm>
            <a:off x="8944496" y="1339702"/>
            <a:ext cx="2853966" cy="4720856"/>
          </a:xfrm>
          <a:custGeom>
            <a:rect b="b" l="l" r="r" t="t"/>
            <a:pathLst>
              <a:path extrusionOk="0" h="4720856" w="3808587">
                <a:moveTo>
                  <a:pt x="0" y="0"/>
                </a:moveTo>
                <a:lnTo>
                  <a:pt x="3808587" y="0"/>
                </a:lnTo>
                <a:lnTo>
                  <a:pt x="3808587" y="4720856"/>
                </a:lnTo>
                <a:lnTo>
                  <a:pt x="0" y="4720856"/>
                </a:lnTo>
                <a:close/>
              </a:path>
            </a:pathLst>
          </a:custGeom>
          <a:noFill/>
          <a:ln>
            <a:noFill/>
          </a:ln>
        </p:spPr>
      </p:pic>
      <p:pic>
        <p:nvPicPr>
          <p:cNvPr id="6964" name="Google Shape;6964;p249"/>
          <p:cNvPicPr preferRelativeResize="0"/>
          <p:nvPr/>
        </p:nvPicPr>
        <p:blipFill rotWithShape="1">
          <a:blip r:embed="rId3">
            <a:alphaModFix/>
          </a:blip>
          <a:srcRect b="9914" l="2737" r="27015" t="2937"/>
          <a:stretch/>
        </p:blipFill>
        <p:spPr>
          <a:xfrm>
            <a:off x="363796" y="1339702"/>
            <a:ext cx="2853966" cy="4720856"/>
          </a:xfrm>
          <a:custGeom>
            <a:rect b="b" l="l" r="r" t="t"/>
            <a:pathLst>
              <a:path extrusionOk="0" h="4720856" w="3808587">
                <a:moveTo>
                  <a:pt x="0" y="0"/>
                </a:moveTo>
                <a:lnTo>
                  <a:pt x="3808587" y="0"/>
                </a:lnTo>
                <a:lnTo>
                  <a:pt x="3808587" y="4720856"/>
                </a:lnTo>
                <a:lnTo>
                  <a:pt x="0" y="4720856"/>
                </a:lnTo>
                <a:close/>
              </a:path>
            </a:pathLst>
          </a:custGeom>
          <a:noFill/>
          <a:ln>
            <a:noFill/>
          </a:ln>
        </p:spPr>
      </p:pic>
      <p:sp>
        <p:nvSpPr>
          <p:cNvPr id="6965" name="Google Shape;6965;p249"/>
          <p:cNvSpPr/>
          <p:nvPr/>
        </p:nvSpPr>
        <p:spPr>
          <a:xfrm>
            <a:off x="363794" y="1339702"/>
            <a:ext cx="2858667" cy="4720856"/>
          </a:xfrm>
          <a:prstGeom prst="rect">
            <a:avLst/>
          </a:prstGeom>
          <a:gradFill>
            <a:gsLst>
              <a:gs pos="0">
                <a:srgbClr val="0070FF">
                  <a:alpha val="56078"/>
                </a:srgbClr>
              </a:gs>
              <a:gs pos="100000">
                <a:srgbClr val="0B1E2D">
                  <a:alpha val="90196"/>
                </a:srgbClr>
              </a:gs>
            </a:gsLst>
            <a:lin ang="5400000" scaled="0"/>
          </a:gra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966" name="Google Shape;6966;p249"/>
          <p:cNvSpPr/>
          <p:nvPr/>
        </p:nvSpPr>
        <p:spPr>
          <a:xfrm>
            <a:off x="3222461" y="1339702"/>
            <a:ext cx="2858667" cy="4720856"/>
          </a:xfrm>
          <a:prstGeom prst="rect">
            <a:avLst/>
          </a:prstGeom>
          <a:gradFill>
            <a:gsLst>
              <a:gs pos="0">
                <a:srgbClr val="0070FF">
                  <a:alpha val="56078"/>
                </a:srgbClr>
              </a:gs>
              <a:gs pos="100000">
                <a:srgbClr val="0B1E2D">
                  <a:alpha val="90196"/>
                </a:srgbClr>
              </a:gs>
            </a:gsLst>
            <a:lin ang="5400000" scaled="0"/>
          </a:gra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967" name="Google Shape;6967;p249"/>
          <p:cNvSpPr/>
          <p:nvPr/>
        </p:nvSpPr>
        <p:spPr>
          <a:xfrm>
            <a:off x="6081128" y="1339702"/>
            <a:ext cx="2858667" cy="4720856"/>
          </a:xfrm>
          <a:prstGeom prst="rect">
            <a:avLst/>
          </a:prstGeom>
          <a:gradFill>
            <a:gsLst>
              <a:gs pos="0">
                <a:srgbClr val="0070FF">
                  <a:alpha val="56078"/>
                </a:srgbClr>
              </a:gs>
              <a:gs pos="100000">
                <a:srgbClr val="0B1E2D">
                  <a:alpha val="90196"/>
                </a:srgbClr>
              </a:gs>
            </a:gsLst>
            <a:lin ang="5400000" scaled="0"/>
          </a:gra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968" name="Google Shape;6968;p249"/>
          <p:cNvSpPr/>
          <p:nvPr/>
        </p:nvSpPr>
        <p:spPr>
          <a:xfrm>
            <a:off x="8939795" y="1339702"/>
            <a:ext cx="2858667" cy="4720856"/>
          </a:xfrm>
          <a:prstGeom prst="rect">
            <a:avLst/>
          </a:prstGeom>
          <a:gradFill>
            <a:gsLst>
              <a:gs pos="0">
                <a:srgbClr val="0070FF">
                  <a:alpha val="56078"/>
                </a:srgbClr>
              </a:gs>
              <a:gs pos="100000">
                <a:srgbClr val="0B1E2D">
                  <a:alpha val="90196"/>
                </a:srgbClr>
              </a:gs>
            </a:gsLst>
            <a:lin ang="5400000" scaled="0"/>
          </a:gra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6969" name="Google Shape;6969;p24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Numbered Photo Panels</a:t>
            </a:r>
            <a:endParaRPr/>
          </a:p>
        </p:txBody>
      </p:sp>
      <p:sp>
        <p:nvSpPr>
          <p:cNvPr id="6970" name="Google Shape;6970;p249"/>
          <p:cNvSpPr txBox="1"/>
          <p:nvPr/>
        </p:nvSpPr>
        <p:spPr>
          <a:xfrm>
            <a:off x="653020" y="3954773"/>
            <a:ext cx="2280214" cy="1739165"/>
          </a:xfrm>
          <a:prstGeom prst="rect">
            <a:avLst/>
          </a:prstGeom>
          <a:noFill/>
          <a:ln>
            <a:noFill/>
          </a:ln>
        </p:spPr>
        <p:txBody>
          <a:bodyPr anchorCtr="0" anchor="ctr" bIns="36000" lIns="36000" spcFirstLastPara="1" rIns="36000" wrap="square" tIns="36000">
            <a:normAutofit fontScale="92500" lnSpcReduction="20000"/>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Lorem ipsum dolor sit amet, consectetur adipiscing elit</a:t>
            </a:r>
            <a:r>
              <a:rPr lang="en-US" sz="1800">
                <a:solidFill>
                  <a:schemeClr val="lt1"/>
                </a:solidFill>
                <a:latin typeface="Montserrat"/>
                <a:ea typeface="Montserrat"/>
                <a:cs typeface="Montserrat"/>
                <a:sym typeface="Montserrat"/>
              </a:rPr>
              <a:t>. Ut tempor, quam et mattis pulvinar, mauris ligula suscipit arcu</a:t>
            </a:r>
            <a:endParaRPr/>
          </a:p>
        </p:txBody>
      </p:sp>
      <p:sp>
        <p:nvSpPr>
          <p:cNvPr id="6971" name="Google Shape;6971;p249"/>
          <p:cNvSpPr/>
          <p:nvPr/>
        </p:nvSpPr>
        <p:spPr>
          <a:xfrm>
            <a:off x="1154500" y="2264600"/>
            <a:ext cx="1277254" cy="1277254"/>
          </a:xfrm>
          <a:prstGeom prst="ellipse">
            <a:avLst/>
          </a:prstGeom>
          <a:noFill/>
          <a:ln cap="flat" cmpd="sng" w="762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lt1"/>
                </a:solidFill>
                <a:latin typeface="Montserrat"/>
                <a:ea typeface="Montserrat"/>
                <a:cs typeface="Montserrat"/>
                <a:sym typeface="Montserrat"/>
              </a:rPr>
              <a:t>1</a:t>
            </a:r>
            <a:endParaRPr b="1" sz="7200">
              <a:solidFill>
                <a:schemeClr val="lt1"/>
              </a:solidFill>
              <a:latin typeface="Montserrat"/>
              <a:ea typeface="Montserrat"/>
              <a:cs typeface="Montserrat"/>
              <a:sym typeface="Montserrat"/>
            </a:endParaRPr>
          </a:p>
        </p:txBody>
      </p:sp>
      <p:sp>
        <p:nvSpPr>
          <p:cNvPr id="6972" name="Google Shape;6972;p249"/>
          <p:cNvSpPr txBox="1"/>
          <p:nvPr/>
        </p:nvSpPr>
        <p:spPr>
          <a:xfrm>
            <a:off x="3511687" y="3954773"/>
            <a:ext cx="2280214" cy="1739165"/>
          </a:xfrm>
          <a:prstGeom prst="rect">
            <a:avLst/>
          </a:prstGeom>
          <a:noFill/>
          <a:ln>
            <a:noFill/>
          </a:ln>
        </p:spPr>
        <p:txBody>
          <a:bodyPr anchorCtr="0" anchor="ctr" bIns="36000" lIns="36000" spcFirstLastPara="1" rIns="36000" wrap="square" tIns="36000">
            <a:normAutofit fontScale="92500" lnSpcReduction="20000"/>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Lorem ipsum dolor sit amet, consectetur adipiscing elit</a:t>
            </a:r>
            <a:r>
              <a:rPr lang="en-US" sz="1800">
                <a:solidFill>
                  <a:schemeClr val="lt1"/>
                </a:solidFill>
                <a:latin typeface="Montserrat"/>
                <a:ea typeface="Montserrat"/>
                <a:cs typeface="Montserrat"/>
                <a:sym typeface="Montserrat"/>
              </a:rPr>
              <a:t>. Ut tempor, quam et mattis pulvinar, mauris ligula suscipit arcu</a:t>
            </a:r>
            <a:endParaRPr/>
          </a:p>
        </p:txBody>
      </p:sp>
      <p:sp>
        <p:nvSpPr>
          <p:cNvPr id="6973" name="Google Shape;6973;p249"/>
          <p:cNvSpPr/>
          <p:nvPr/>
        </p:nvSpPr>
        <p:spPr>
          <a:xfrm>
            <a:off x="4013167" y="2264600"/>
            <a:ext cx="1277254" cy="1277254"/>
          </a:xfrm>
          <a:prstGeom prst="ellipse">
            <a:avLst/>
          </a:prstGeom>
          <a:noFill/>
          <a:ln cap="flat" cmpd="sng" w="762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lt1"/>
                </a:solidFill>
                <a:latin typeface="Montserrat"/>
                <a:ea typeface="Montserrat"/>
                <a:cs typeface="Montserrat"/>
                <a:sym typeface="Montserrat"/>
              </a:rPr>
              <a:t>2</a:t>
            </a:r>
            <a:endParaRPr b="1" sz="7200">
              <a:solidFill>
                <a:schemeClr val="lt1"/>
              </a:solidFill>
              <a:latin typeface="Montserrat"/>
              <a:ea typeface="Montserrat"/>
              <a:cs typeface="Montserrat"/>
              <a:sym typeface="Montserrat"/>
            </a:endParaRPr>
          </a:p>
        </p:txBody>
      </p:sp>
      <p:sp>
        <p:nvSpPr>
          <p:cNvPr id="6974" name="Google Shape;6974;p249"/>
          <p:cNvSpPr txBox="1"/>
          <p:nvPr/>
        </p:nvSpPr>
        <p:spPr>
          <a:xfrm>
            <a:off x="6370354" y="3954773"/>
            <a:ext cx="2280214" cy="1739165"/>
          </a:xfrm>
          <a:prstGeom prst="rect">
            <a:avLst/>
          </a:prstGeom>
          <a:noFill/>
          <a:ln>
            <a:noFill/>
          </a:ln>
        </p:spPr>
        <p:txBody>
          <a:bodyPr anchorCtr="0" anchor="ctr" bIns="36000" lIns="36000" spcFirstLastPara="1" rIns="36000" wrap="square" tIns="36000">
            <a:normAutofit fontScale="92500" lnSpcReduction="20000"/>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Lorem ipsum dolor sit amet, consectetur adipiscing elit</a:t>
            </a:r>
            <a:r>
              <a:rPr lang="en-US" sz="1800">
                <a:solidFill>
                  <a:schemeClr val="lt1"/>
                </a:solidFill>
                <a:latin typeface="Montserrat"/>
                <a:ea typeface="Montserrat"/>
                <a:cs typeface="Montserrat"/>
                <a:sym typeface="Montserrat"/>
              </a:rPr>
              <a:t>. Ut tempor, quam et mattis pulvinar, mauris ligula suscipit arcu</a:t>
            </a:r>
            <a:endParaRPr/>
          </a:p>
        </p:txBody>
      </p:sp>
      <p:sp>
        <p:nvSpPr>
          <p:cNvPr id="6975" name="Google Shape;6975;p249"/>
          <p:cNvSpPr/>
          <p:nvPr/>
        </p:nvSpPr>
        <p:spPr>
          <a:xfrm>
            <a:off x="6871834" y="2264600"/>
            <a:ext cx="1277254" cy="1277254"/>
          </a:xfrm>
          <a:prstGeom prst="ellipse">
            <a:avLst/>
          </a:prstGeom>
          <a:noFill/>
          <a:ln cap="flat" cmpd="sng" w="762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lt1"/>
                </a:solidFill>
                <a:latin typeface="Montserrat"/>
                <a:ea typeface="Montserrat"/>
                <a:cs typeface="Montserrat"/>
                <a:sym typeface="Montserrat"/>
              </a:rPr>
              <a:t>3</a:t>
            </a:r>
            <a:endParaRPr b="1" sz="7200">
              <a:solidFill>
                <a:schemeClr val="lt1"/>
              </a:solidFill>
              <a:latin typeface="Montserrat"/>
              <a:ea typeface="Montserrat"/>
              <a:cs typeface="Montserrat"/>
              <a:sym typeface="Montserrat"/>
            </a:endParaRPr>
          </a:p>
        </p:txBody>
      </p:sp>
      <p:sp>
        <p:nvSpPr>
          <p:cNvPr id="6976" name="Google Shape;6976;p249"/>
          <p:cNvSpPr txBox="1"/>
          <p:nvPr/>
        </p:nvSpPr>
        <p:spPr>
          <a:xfrm>
            <a:off x="9229021" y="3954773"/>
            <a:ext cx="2280214" cy="1739165"/>
          </a:xfrm>
          <a:prstGeom prst="rect">
            <a:avLst/>
          </a:prstGeom>
          <a:noFill/>
          <a:ln>
            <a:noFill/>
          </a:ln>
        </p:spPr>
        <p:txBody>
          <a:bodyPr anchorCtr="0" anchor="ctr" bIns="36000" lIns="36000" spcFirstLastPara="1" rIns="36000" wrap="square" tIns="36000">
            <a:normAutofit fontScale="92500" lnSpcReduction="20000"/>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Lorem ipsum dolor sit amet, consectetur adipiscing elit</a:t>
            </a:r>
            <a:r>
              <a:rPr lang="en-US" sz="1800">
                <a:solidFill>
                  <a:schemeClr val="lt1"/>
                </a:solidFill>
                <a:latin typeface="Montserrat"/>
                <a:ea typeface="Montserrat"/>
                <a:cs typeface="Montserrat"/>
                <a:sym typeface="Montserrat"/>
              </a:rPr>
              <a:t>. Ut tempor, quam et mattis pulvinar, mauris ligula suscipit arcu</a:t>
            </a:r>
            <a:endParaRPr/>
          </a:p>
        </p:txBody>
      </p:sp>
      <p:sp>
        <p:nvSpPr>
          <p:cNvPr id="6977" name="Google Shape;6977;p249"/>
          <p:cNvSpPr/>
          <p:nvPr/>
        </p:nvSpPr>
        <p:spPr>
          <a:xfrm>
            <a:off x="9730501" y="2264600"/>
            <a:ext cx="1277254" cy="1277254"/>
          </a:xfrm>
          <a:prstGeom prst="ellipse">
            <a:avLst/>
          </a:prstGeom>
          <a:noFill/>
          <a:ln cap="flat" cmpd="sng" w="762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lt1"/>
                </a:solidFill>
                <a:latin typeface="Montserrat"/>
                <a:ea typeface="Montserrat"/>
                <a:cs typeface="Montserrat"/>
                <a:sym typeface="Montserrat"/>
              </a:rPr>
              <a:t>4</a:t>
            </a:r>
            <a:endParaRPr b="1" sz="7200">
              <a:solidFill>
                <a:schemeClr val="lt1"/>
              </a:solidFill>
              <a:latin typeface="Montserrat"/>
              <a:ea typeface="Montserrat"/>
              <a:cs typeface="Montserrat"/>
              <a:sym typeface="Montserrat"/>
            </a:endParaRPr>
          </a:p>
        </p:txBody>
      </p:sp>
      <p:sp>
        <p:nvSpPr>
          <p:cNvPr id="6978" name="Google Shape;6978;p24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1" name="Shape 641"/>
        <p:cNvGrpSpPr/>
        <p:nvPr/>
      </p:nvGrpSpPr>
      <p:grpSpPr>
        <a:xfrm>
          <a:off x="0" y="0"/>
          <a:ext cx="0" cy="0"/>
          <a:chOff x="0" y="0"/>
          <a:chExt cx="0" cy="0"/>
        </a:xfrm>
      </p:grpSpPr>
      <p:sp>
        <p:nvSpPr>
          <p:cNvPr id="642" name="Google Shape;642;p25"/>
          <p:cNvSpPr txBox="1"/>
          <p:nvPr>
            <p:ph type="title"/>
          </p:nvPr>
        </p:nvSpPr>
        <p:spPr>
          <a:xfrm>
            <a:off x="363794" y="136526"/>
            <a:ext cx="5388824"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Two-Column Text with</a:t>
            </a:r>
            <a:br>
              <a:rPr lang="en-US"/>
            </a:br>
            <a:r>
              <a:rPr lang="en-US"/>
              <a:t>Icon Panel</a:t>
            </a:r>
            <a:endParaRPr/>
          </a:p>
        </p:txBody>
      </p:sp>
      <p:sp>
        <p:nvSpPr>
          <p:cNvPr id="643" name="Google Shape;643;p25"/>
          <p:cNvSpPr txBox="1"/>
          <p:nvPr/>
        </p:nvSpPr>
        <p:spPr>
          <a:xfrm>
            <a:off x="813485" y="1500757"/>
            <a:ext cx="4781354"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a:t>
            </a:r>
            <a:endParaRPr b="1" sz="1800">
              <a:solidFill>
                <a:schemeClr val="accent1"/>
              </a:solidFill>
              <a:latin typeface="Montserrat"/>
              <a:ea typeface="Montserrat"/>
              <a:cs typeface="Montserrat"/>
              <a:sym typeface="Montserrat"/>
            </a:endParaRPr>
          </a:p>
        </p:txBody>
      </p:sp>
      <p:sp>
        <p:nvSpPr>
          <p:cNvPr id="644" name="Google Shape;644;p25"/>
          <p:cNvSpPr txBox="1"/>
          <p:nvPr/>
        </p:nvSpPr>
        <p:spPr>
          <a:xfrm>
            <a:off x="363176" y="2094826"/>
            <a:ext cx="5425176" cy="71782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cxnSp>
        <p:nvCxnSpPr>
          <p:cNvPr id="645" name="Google Shape;645;p25"/>
          <p:cNvCxnSpPr/>
          <p:nvPr/>
        </p:nvCxnSpPr>
        <p:spPr>
          <a:xfrm>
            <a:off x="351601" y="1954448"/>
            <a:ext cx="5425176"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646" name="Google Shape;646;p25"/>
          <p:cNvPicPr preferRelativeResize="0"/>
          <p:nvPr/>
        </p:nvPicPr>
        <p:blipFill rotWithShape="1">
          <a:blip r:embed="rId3">
            <a:alphaModFix/>
          </a:blip>
          <a:srcRect b="0" l="0" r="0" t="0"/>
          <a:stretch/>
        </p:blipFill>
        <p:spPr>
          <a:xfrm>
            <a:off x="363176" y="1499085"/>
            <a:ext cx="422311" cy="422311"/>
          </a:xfrm>
          <a:prstGeom prst="rect">
            <a:avLst/>
          </a:prstGeom>
          <a:noFill/>
          <a:ln>
            <a:noFill/>
          </a:ln>
        </p:spPr>
      </p:pic>
      <p:sp>
        <p:nvSpPr>
          <p:cNvPr id="647" name="Google Shape;647;p25"/>
          <p:cNvSpPr txBox="1"/>
          <p:nvPr/>
        </p:nvSpPr>
        <p:spPr>
          <a:xfrm>
            <a:off x="363176" y="3438647"/>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648" name="Google Shape;648;p25"/>
          <p:cNvSpPr txBox="1"/>
          <p:nvPr/>
        </p:nvSpPr>
        <p:spPr>
          <a:xfrm>
            <a:off x="363176" y="2894829"/>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2"/>
                </a:solidFill>
                <a:latin typeface="Montserrat"/>
                <a:ea typeface="Montserrat"/>
                <a:cs typeface="Montserrat"/>
                <a:sym typeface="Montserrat"/>
              </a:rPr>
              <a:t>XXX</a:t>
            </a:r>
            <a:endParaRPr b="1" sz="3200">
              <a:solidFill>
                <a:schemeClr val="accent2"/>
              </a:solidFill>
              <a:latin typeface="Montserrat"/>
              <a:ea typeface="Montserrat"/>
              <a:cs typeface="Montserrat"/>
              <a:sym typeface="Montserrat"/>
            </a:endParaRPr>
          </a:p>
        </p:txBody>
      </p:sp>
      <p:sp>
        <p:nvSpPr>
          <p:cNvPr id="649" name="Google Shape;649;p25"/>
          <p:cNvSpPr txBox="1"/>
          <p:nvPr/>
        </p:nvSpPr>
        <p:spPr>
          <a:xfrm>
            <a:off x="3188409" y="3438647"/>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650" name="Google Shape;650;p25"/>
          <p:cNvSpPr txBox="1"/>
          <p:nvPr/>
        </p:nvSpPr>
        <p:spPr>
          <a:xfrm>
            <a:off x="3188409" y="2894829"/>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2"/>
                </a:solidFill>
                <a:latin typeface="Montserrat"/>
                <a:ea typeface="Montserrat"/>
                <a:cs typeface="Montserrat"/>
                <a:sym typeface="Montserrat"/>
              </a:rPr>
              <a:t>XXX</a:t>
            </a:r>
            <a:endParaRPr b="1" sz="3200">
              <a:solidFill>
                <a:schemeClr val="accent2"/>
              </a:solidFill>
              <a:latin typeface="Montserrat"/>
              <a:ea typeface="Montserrat"/>
              <a:cs typeface="Montserrat"/>
              <a:sym typeface="Montserrat"/>
            </a:endParaRPr>
          </a:p>
        </p:txBody>
      </p:sp>
      <p:sp>
        <p:nvSpPr>
          <p:cNvPr id="651" name="Google Shape;651;p25"/>
          <p:cNvSpPr txBox="1"/>
          <p:nvPr/>
        </p:nvSpPr>
        <p:spPr>
          <a:xfrm>
            <a:off x="6415225" y="1500757"/>
            <a:ext cx="5231663"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400">
                <a:solidFill>
                  <a:schemeClr val="dk2"/>
                </a:solidFill>
                <a:latin typeface="Montserrat"/>
                <a:ea typeface="Montserrat"/>
                <a:cs typeface="Montserrat"/>
                <a:sym typeface="Montserrat"/>
              </a:rPr>
              <a:t>Lorem ipsum dolor </a:t>
            </a:r>
            <a:endParaRPr b="1" sz="2400">
              <a:solidFill>
                <a:schemeClr val="dk2"/>
              </a:solidFill>
              <a:latin typeface="Montserrat"/>
              <a:ea typeface="Montserrat"/>
              <a:cs typeface="Montserrat"/>
              <a:sym typeface="Montserrat"/>
            </a:endParaRPr>
          </a:p>
        </p:txBody>
      </p:sp>
      <p:sp>
        <p:nvSpPr>
          <p:cNvPr id="652" name="Google Shape;652;p25"/>
          <p:cNvSpPr txBox="1"/>
          <p:nvPr/>
        </p:nvSpPr>
        <p:spPr>
          <a:xfrm>
            <a:off x="6415225" y="2094826"/>
            <a:ext cx="5425176" cy="71782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2"/>
              </a:solidFill>
              <a:latin typeface="Montserrat"/>
              <a:ea typeface="Montserrat"/>
              <a:cs typeface="Montserrat"/>
              <a:sym typeface="Montserrat"/>
            </a:endParaRPr>
          </a:p>
        </p:txBody>
      </p:sp>
      <p:sp>
        <p:nvSpPr>
          <p:cNvPr id="653" name="Google Shape;653;p25"/>
          <p:cNvSpPr txBox="1"/>
          <p:nvPr/>
        </p:nvSpPr>
        <p:spPr>
          <a:xfrm>
            <a:off x="363176" y="5054087"/>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654" name="Google Shape;654;p25"/>
          <p:cNvSpPr txBox="1"/>
          <p:nvPr/>
        </p:nvSpPr>
        <p:spPr>
          <a:xfrm>
            <a:off x="363176" y="4510269"/>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2"/>
                </a:solidFill>
                <a:latin typeface="Montserrat"/>
                <a:ea typeface="Montserrat"/>
                <a:cs typeface="Montserrat"/>
                <a:sym typeface="Montserrat"/>
              </a:rPr>
              <a:t>XXX</a:t>
            </a:r>
            <a:endParaRPr b="1" sz="3200">
              <a:solidFill>
                <a:schemeClr val="accent2"/>
              </a:solidFill>
              <a:latin typeface="Montserrat"/>
              <a:ea typeface="Montserrat"/>
              <a:cs typeface="Montserrat"/>
              <a:sym typeface="Montserrat"/>
            </a:endParaRPr>
          </a:p>
        </p:txBody>
      </p:sp>
      <p:sp>
        <p:nvSpPr>
          <p:cNvPr id="655" name="Google Shape;655;p25"/>
          <p:cNvSpPr txBox="1"/>
          <p:nvPr/>
        </p:nvSpPr>
        <p:spPr>
          <a:xfrm>
            <a:off x="3188409" y="5054087"/>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656" name="Google Shape;656;p25"/>
          <p:cNvSpPr txBox="1"/>
          <p:nvPr/>
        </p:nvSpPr>
        <p:spPr>
          <a:xfrm>
            <a:off x="3188409" y="4510269"/>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2"/>
                </a:solidFill>
                <a:latin typeface="Montserrat"/>
                <a:ea typeface="Montserrat"/>
                <a:cs typeface="Montserrat"/>
                <a:sym typeface="Montserrat"/>
              </a:rPr>
              <a:t>XXX</a:t>
            </a:r>
            <a:endParaRPr b="1" sz="3200">
              <a:solidFill>
                <a:schemeClr val="accent2"/>
              </a:solidFill>
              <a:latin typeface="Montserrat"/>
              <a:ea typeface="Montserrat"/>
              <a:cs typeface="Montserrat"/>
              <a:sym typeface="Montserrat"/>
            </a:endParaRPr>
          </a:p>
        </p:txBody>
      </p:sp>
      <p:grpSp>
        <p:nvGrpSpPr>
          <p:cNvPr id="657" name="Google Shape;657;p25"/>
          <p:cNvGrpSpPr/>
          <p:nvPr/>
        </p:nvGrpSpPr>
        <p:grpSpPr>
          <a:xfrm>
            <a:off x="6403650" y="3060504"/>
            <a:ext cx="631792" cy="631792"/>
            <a:chOff x="1390775" y="1390753"/>
            <a:chExt cx="1493520" cy="1493520"/>
          </a:xfrm>
        </p:grpSpPr>
        <p:sp>
          <p:nvSpPr>
            <p:cNvPr id="658" name="Google Shape;658;p25"/>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2"/>
                </a:solidFill>
                <a:latin typeface="Montserrat"/>
                <a:ea typeface="Montserrat"/>
                <a:cs typeface="Montserrat"/>
                <a:sym typeface="Montserrat"/>
              </a:endParaRPr>
            </a:p>
          </p:txBody>
        </p:sp>
        <p:pic>
          <p:nvPicPr>
            <p:cNvPr descr="Single gear with solid fill" id="659" name="Google Shape;659;p25"/>
            <p:cNvPicPr preferRelativeResize="0"/>
            <p:nvPr/>
          </p:nvPicPr>
          <p:blipFill rotWithShape="1">
            <a:blip r:embed="rId4">
              <a:alphaModFix/>
            </a:blip>
            <a:srcRect b="0" l="0" r="0" t="0"/>
            <a:stretch/>
          </p:blipFill>
          <p:spPr>
            <a:xfrm>
              <a:off x="1720068" y="1720046"/>
              <a:ext cx="834934" cy="834934"/>
            </a:xfrm>
            <a:prstGeom prst="rect">
              <a:avLst/>
            </a:prstGeom>
            <a:noFill/>
            <a:ln>
              <a:noFill/>
            </a:ln>
          </p:spPr>
        </p:pic>
      </p:grpSp>
      <p:sp>
        <p:nvSpPr>
          <p:cNvPr id="660" name="Google Shape;660;p25"/>
          <p:cNvSpPr txBox="1"/>
          <p:nvPr/>
        </p:nvSpPr>
        <p:spPr>
          <a:xfrm>
            <a:off x="7174740" y="2979447"/>
            <a:ext cx="1210202" cy="79390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b="1" sz="1400">
              <a:solidFill>
                <a:schemeClr val="accent4"/>
              </a:solidFill>
              <a:latin typeface="Montserrat"/>
              <a:ea typeface="Montserrat"/>
              <a:cs typeface="Montserrat"/>
              <a:sym typeface="Montserrat"/>
            </a:endParaRPr>
          </a:p>
        </p:txBody>
      </p:sp>
      <p:sp>
        <p:nvSpPr>
          <p:cNvPr id="661" name="Google Shape;661;p25"/>
          <p:cNvSpPr txBox="1"/>
          <p:nvPr/>
        </p:nvSpPr>
        <p:spPr>
          <a:xfrm>
            <a:off x="8524240" y="2987749"/>
            <a:ext cx="3122648" cy="79390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6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2"/>
              </a:solidFill>
              <a:latin typeface="Montserrat"/>
              <a:ea typeface="Montserrat"/>
              <a:cs typeface="Montserrat"/>
              <a:sym typeface="Montserrat"/>
            </a:endParaRPr>
          </a:p>
        </p:txBody>
      </p:sp>
      <p:sp>
        <p:nvSpPr>
          <p:cNvPr id="662" name="Google Shape;662;p25"/>
          <p:cNvSpPr txBox="1"/>
          <p:nvPr/>
        </p:nvSpPr>
        <p:spPr>
          <a:xfrm>
            <a:off x="7174740" y="4117291"/>
            <a:ext cx="1210202" cy="79390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b="1" sz="1400">
              <a:solidFill>
                <a:schemeClr val="accent4"/>
              </a:solidFill>
              <a:latin typeface="Montserrat"/>
              <a:ea typeface="Montserrat"/>
              <a:cs typeface="Montserrat"/>
              <a:sym typeface="Montserrat"/>
            </a:endParaRPr>
          </a:p>
        </p:txBody>
      </p:sp>
      <p:sp>
        <p:nvSpPr>
          <p:cNvPr id="663" name="Google Shape;663;p25"/>
          <p:cNvSpPr txBox="1"/>
          <p:nvPr/>
        </p:nvSpPr>
        <p:spPr>
          <a:xfrm>
            <a:off x="8524240" y="4117291"/>
            <a:ext cx="3122648" cy="79390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6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2"/>
              </a:solidFill>
              <a:latin typeface="Montserrat"/>
              <a:ea typeface="Montserrat"/>
              <a:cs typeface="Montserrat"/>
              <a:sym typeface="Montserrat"/>
            </a:endParaRPr>
          </a:p>
        </p:txBody>
      </p:sp>
      <p:sp>
        <p:nvSpPr>
          <p:cNvPr id="664" name="Google Shape;664;p25"/>
          <p:cNvSpPr txBox="1"/>
          <p:nvPr/>
        </p:nvSpPr>
        <p:spPr>
          <a:xfrm>
            <a:off x="7174740" y="5246833"/>
            <a:ext cx="1210202" cy="79390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4"/>
                </a:solidFill>
                <a:latin typeface="Montserrat"/>
                <a:ea typeface="Montserrat"/>
                <a:cs typeface="Montserrat"/>
                <a:sym typeface="Montserrat"/>
              </a:rPr>
              <a:t>Lorem ipsum dolor </a:t>
            </a:r>
            <a:endParaRPr b="1" sz="1400">
              <a:solidFill>
                <a:schemeClr val="accent4"/>
              </a:solidFill>
              <a:latin typeface="Montserrat"/>
              <a:ea typeface="Montserrat"/>
              <a:cs typeface="Montserrat"/>
              <a:sym typeface="Montserrat"/>
            </a:endParaRPr>
          </a:p>
        </p:txBody>
      </p:sp>
      <p:sp>
        <p:nvSpPr>
          <p:cNvPr id="665" name="Google Shape;665;p25"/>
          <p:cNvSpPr txBox="1"/>
          <p:nvPr/>
        </p:nvSpPr>
        <p:spPr>
          <a:xfrm>
            <a:off x="8524240" y="5246833"/>
            <a:ext cx="3122648" cy="79390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6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dk2"/>
              </a:solidFill>
              <a:latin typeface="Montserrat"/>
              <a:ea typeface="Montserrat"/>
              <a:cs typeface="Montserrat"/>
              <a:sym typeface="Montserrat"/>
            </a:endParaRPr>
          </a:p>
        </p:txBody>
      </p:sp>
      <p:grpSp>
        <p:nvGrpSpPr>
          <p:cNvPr id="666" name="Google Shape;666;p25"/>
          <p:cNvGrpSpPr/>
          <p:nvPr/>
        </p:nvGrpSpPr>
        <p:grpSpPr>
          <a:xfrm>
            <a:off x="6403650" y="4192121"/>
            <a:ext cx="631792" cy="631792"/>
            <a:chOff x="1390775" y="1390753"/>
            <a:chExt cx="1493520" cy="1493520"/>
          </a:xfrm>
        </p:grpSpPr>
        <p:sp>
          <p:nvSpPr>
            <p:cNvPr id="667" name="Google Shape;667;p25"/>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2"/>
                </a:solidFill>
                <a:latin typeface="Montserrat"/>
                <a:ea typeface="Montserrat"/>
                <a:cs typeface="Montserrat"/>
                <a:sym typeface="Montserrat"/>
              </a:endParaRPr>
            </a:p>
          </p:txBody>
        </p:sp>
        <p:pic>
          <p:nvPicPr>
            <p:cNvPr descr="Single gear with solid fill" id="668" name="Google Shape;668;p25"/>
            <p:cNvPicPr preferRelativeResize="0"/>
            <p:nvPr/>
          </p:nvPicPr>
          <p:blipFill rotWithShape="1">
            <a:blip r:embed="rId4">
              <a:alphaModFix/>
            </a:blip>
            <a:srcRect b="0" l="0" r="0" t="0"/>
            <a:stretch/>
          </p:blipFill>
          <p:spPr>
            <a:xfrm>
              <a:off x="1720068" y="1720046"/>
              <a:ext cx="834934" cy="834934"/>
            </a:xfrm>
            <a:prstGeom prst="rect">
              <a:avLst/>
            </a:prstGeom>
            <a:noFill/>
            <a:ln>
              <a:noFill/>
            </a:ln>
          </p:spPr>
        </p:pic>
      </p:grpSp>
      <p:grpSp>
        <p:nvGrpSpPr>
          <p:cNvPr id="669" name="Google Shape;669;p25"/>
          <p:cNvGrpSpPr/>
          <p:nvPr/>
        </p:nvGrpSpPr>
        <p:grpSpPr>
          <a:xfrm>
            <a:off x="6403650" y="5323739"/>
            <a:ext cx="631792" cy="631792"/>
            <a:chOff x="1390775" y="1390753"/>
            <a:chExt cx="1493520" cy="1493520"/>
          </a:xfrm>
        </p:grpSpPr>
        <p:sp>
          <p:nvSpPr>
            <p:cNvPr id="670" name="Google Shape;670;p25"/>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2"/>
                </a:solidFill>
                <a:latin typeface="Montserrat"/>
                <a:ea typeface="Montserrat"/>
                <a:cs typeface="Montserrat"/>
                <a:sym typeface="Montserrat"/>
              </a:endParaRPr>
            </a:p>
          </p:txBody>
        </p:sp>
        <p:pic>
          <p:nvPicPr>
            <p:cNvPr descr="Single gear with solid fill" id="671" name="Google Shape;671;p25"/>
            <p:cNvPicPr preferRelativeResize="0"/>
            <p:nvPr/>
          </p:nvPicPr>
          <p:blipFill rotWithShape="1">
            <a:blip r:embed="rId4">
              <a:alphaModFix/>
            </a:blip>
            <a:srcRect b="0" l="0" r="0" t="0"/>
            <a:stretch/>
          </p:blipFill>
          <p:spPr>
            <a:xfrm>
              <a:off x="1720068" y="1720046"/>
              <a:ext cx="834934" cy="834934"/>
            </a:xfrm>
            <a:prstGeom prst="rect">
              <a:avLst/>
            </a:prstGeom>
            <a:noFill/>
            <a:ln>
              <a:noFill/>
            </a:ln>
          </p:spPr>
        </p:pic>
      </p:grpSp>
      <p:cxnSp>
        <p:nvCxnSpPr>
          <p:cNvPr id="672" name="Google Shape;672;p25"/>
          <p:cNvCxnSpPr>
            <a:stCxn id="658" idx="4"/>
            <a:endCxn id="667" idx="0"/>
          </p:cNvCxnSpPr>
          <p:nvPr/>
        </p:nvCxnSpPr>
        <p:spPr>
          <a:xfrm>
            <a:off x="6719546" y="3692296"/>
            <a:ext cx="0" cy="499800"/>
          </a:xfrm>
          <a:prstGeom prst="straightConnector1">
            <a:avLst/>
          </a:prstGeom>
          <a:noFill/>
          <a:ln cap="flat" cmpd="sng" w="9525">
            <a:solidFill>
              <a:schemeClr val="dk2"/>
            </a:solidFill>
            <a:prstDash val="solid"/>
            <a:miter lim="8000"/>
            <a:headEnd len="sm" w="sm" type="none"/>
            <a:tailEnd len="sm" w="sm" type="none"/>
          </a:ln>
        </p:spPr>
      </p:cxnSp>
      <p:cxnSp>
        <p:nvCxnSpPr>
          <p:cNvPr id="673" name="Google Shape;673;p25"/>
          <p:cNvCxnSpPr>
            <a:stCxn id="667" idx="4"/>
            <a:endCxn id="670" idx="0"/>
          </p:cNvCxnSpPr>
          <p:nvPr/>
        </p:nvCxnSpPr>
        <p:spPr>
          <a:xfrm>
            <a:off x="6719546" y="4823913"/>
            <a:ext cx="0" cy="499800"/>
          </a:xfrm>
          <a:prstGeom prst="straightConnector1">
            <a:avLst/>
          </a:prstGeom>
          <a:noFill/>
          <a:ln cap="flat" cmpd="sng" w="9525">
            <a:solidFill>
              <a:schemeClr val="dk2"/>
            </a:solidFill>
            <a:prstDash val="solid"/>
            <a:miter lim="8000"/>
            <a:headEnd len="sm" w="sm" type="none"/>
            <a:tailEnd len="sm" w="sm" type="none"/>
          </a:ln>
        </p:spPr>
      </p:cxnSp>
      <p:sp>
        <p:nvSpPr>
          <p:cNvPr id="674" name="Google Shape;674;p2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82" name="Shape 6982"/>
        <p:cNvGrpSpPr/>
        <p:nvPr/>
      </p:nvGrpSpPr>
      <p:grpSpPr>
        <a:xfrm>
          <a:off x="0" y="0"/>
          <a:ext cx="0" cy="0"/>
          <a:chOff x="0" y="0"/>
          <a:chExt cx="0" cy="0"/>
        </a:xfrm>
      </p:grpSpPr>
      <p:sp>
        <p:nvSpPr>
          <p:cNvPr id="6983" name="Google Shape;6983;p25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 Numbered Image Cards</a:t>
            </a:r>
            <a:endParaRPr/>
          </a:p>
        </p:txBody>
      </p:sp>
      <p:sp>
        <p:nvSpPr>
          <p:cNvPr id="6984" name="Google Shape;6984;p250"/>
          <p:cNvSpPr/>
          <p:nvPr/>
        </p:nvSpPr>
        <p:spPr>
          <a:xfrm>
            <a:off x="363794" y="2371038"/>
            <a:ext cx="3964425" cy="3763545"/>
          </a:xfrm>
          <a:prstGeom prst="homePlate">
            <a:avLst>
              <a:gd fmla="val 7943" name="adj"/>
            </a:avLst>
          </a:prstGeom>
          <a:solidFill>
            <a:srgbClr val="F2F2F2">
              <a:alpha val="67058"/>
            </a:srgbClr>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200">
              <a:solidFill>
                <a:srgbClr val="FFFFFF"/>
              </a:solidFill>
              <a:latin typeface="Montserrat"/>
              <a:ea typeface="Montserrat"/>
              <a:cs typeface="Montserrat"/>
              <a:sym typeface="Montserrat"/>
            </a:endParaRPr>
          </a:p>
        </p:txBody>
      </p:sp>
      <p:sp>
        <p:nvSpPr>
          <p:cNvPr id="6985" name="Google Shape;6985;p250"/>
          <p:cNvSpPr/>
          <p:nvPr/>
        </p:nvSpPr>
        <p:spPr>
          <a:xfrm>
            <a:off x="4098917" y="2371038"/>
            <a:ext cx="3964425" cy="3763545"/>
          </a:xfrm>
          <a:prstGeom prst="chevron">
            <a:avLst>
              <a:gd fmla="val 7943" name="adj"/>
            </a:avLst>
          </a:prstGeom>
          <a:solidFill>
            <a:srgbClr val="F2F2F2">
              <a:alpha val="67058"/>
            </a:srgbClr>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200">
              <a:solidFill>
                <a:srgbClr val="FFFFFF"/>
              </a:solidFill>
              <a:latin typeface="Montserrat"/>
              <a:ea typeface="Montserrat"/>
              <a:cs typeface="Montserrat"/>
              <a:sym typeface="Montserrat"/>
            </a:endParaRPr>
          </a:p>
        </p:txBody>
      </p:sp>
      <p:sp>
        <p:nvSpPr>
          <p:cNvPr id="6986" name="Google Shape;6986;p250"/>
          <p:cNvSpPr/>
          <p:nvPr/>
        </p:nvSpPr>
        <p:spPr>
          <a:xfrm>
            <a:off x="7834037" y="2371038"/>
            <a:ext cx="3964425" cy="3763545"/>
          </a:xfrm>
          <a:prstGeom prst="chevron">
            <a:avLst>
              <a:gd fmla="val 7943" name="adj"/>
            </a:avLst>
          </a:prstGeom>
          <a:solidFill>
            <a:srgbClr val="F2F2F2">
              <a:alpha val="67058"/>
            </a:srgbClr>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200">
              <a:solidFill>
                <a:srgbClr val="FFFFFF"/>
              </a:solidFill>
              <a:latin typeface="Montserrat"/>
              <a:ea typeface="Montserrat"/>
              <a:cs typeface="Montserrat"/>
              <a:sym typeface="Montserrat"/>
            </a:endParaRPr>
          </a:p>
        </p:txBody>
      </p:sp>
      <p:sp>
        <p:nvSpPr>
          <p:cNvPr id="6987" name="Google Shape;6987;p250"/>
          <p:cNvSpPr txBox="1"/>
          <p:nvPr/>
        </p:nvSpPr>
        <p:spPr>
          <a:xfrm>
            <a:off x="1080237" y="2754776"/>
            <a:ext cx="2531539" cy="821036"/>
          </a:xfrm>
          <a:prstGeom prst="rect">
            <a:avLst/>
          </a:prstGeom>
          <a:noFill/>
          <a:ln>
            <a:noFill/>
          </a:ln>
        </p:spPr>
        <p:txBody>
          <a:bodyPr anchorCtr="0" anchor="ctr" bIns="0" lIns="0" spcFirstLastPara="1" rIns="0" wrap="square" tIns="0">
            <a:normAutofit/>
          </a:bodyPr>
          <a:lstStyle/>
          <a:p>
            <a:pPr indent="0" lvl="0" marL="0" marR="0" rtl="0" algn="ctr">
              <a:lnSpc>
                <a:spcPct val="100000"/>
              </a:lnSpc>
              <a:spcBef>
                <a:spcPts val="0"/>
              </a:spcBef>
              <a:spcAft>
                <a:spcPts val="0"/>
              </a:spcAft>
              <a:buClr>
                <a:schemeClr val="dk2"/>
              </a:buClr>
              <a:buSzPts val="1600"/>
              <a:buFont typeface="Montserrat"/>
              <a:buNone/>
            </a:pPr>
            <a:r>
              <a:rPr b="1" i="0" lang="en-US" sz="1600" u="none" cap="none" strike="noStrike">
                <a:solidFill>
                  <a:schemeClr val="dk2"/>
                </a:solidFill>
                <a:latin typeface="Montserrat"/>
                <a:ea typeface="Montserrat"/>
                <a:cs typeface="Montserrat"/>
                <a:sym typeface="Montserrat"/>
              </a:rPr>
              <a:t>Lorem ipsum dolor sit amet, consectetur adipiscing elit</a:t>
            </a:r>
            <a:endParaRPr/>
          </a:p>
        </p:txBody>
      </p:sp>
      <p:sp>
        <p:nvSpPr>
          <p:cNvPr id="6988" name="Google Shape;6988;p250"/>
          <p:cNvSpPr txBox="1"/>
          <p:nvPr/>
        </p:nvSpPr>
        <p:spPr>
          <a:xfrm>
            <a:off x="4815360" y="2754776"/>
            <a:ext cx="2531539" cy="821036"/>
          </a:xfrm>
          <a:prstGeom prst="rect">
            <a:avLst/>
          </a:prstGeom>
          <a:noFill/>
          <a:ln>
            <a:noFill/>
          </a:ln>
        </p:spPr>
        <p:txBody>
          <a:bodyPr anchorCtr="0" anchor="ctr" bIns="36575" lIns="36575" spcFirstLastPara="1" rIns="36575" wrap="square" tIns="36575">
            <a:normAutofit/>
          </a:bodyPr>
          <a:lstStyle/>
          <a:p>
            <a:pPr indent="0" lvl="0" marL="0" marR="0" rtl="0" algn="ctr">
              <a:lnSpc>
                <a:spcPct val="100000"/>
              </a:lnSpc>
              <a:spcBef>
                <a:spcPts val="0"/>
              </a:spcBef>
              <a:spcAft>
                <a:spcPts val="0"/>
              </a:spcAft>
              <a:buClr>
                <a:schemeClr val="dk2"/>
              </a:buClr>
              <a:buSzPts val="1600"/>
              <a:buFont typeface="Montserrat"/>
              <a:buNone/>
            </a:pPr>
            <a:r>
              <a:rPr b="1" i="0" lang="en-US" sz="1600" u="none" cap="none" strike="noStrike">
                <a:solidFill>
                  <a:schemeClr val="dk2"/>
                </a:solidFill>
                <a:latin typeface="Montserrat"/>
                <a:ea typeface="Montserrat"/>
                <a:cs typeface="Montserrat"/>
                <a:sym typeface="Montserrat"/>
              </a:rPr>
              <a:t>Lorem ipsum dolor sit amet, consectetur adipiscing elit</a:t>
            </a:r>
            <a:endParaRPr/>
          </a:p>
        </p:txBody>
      </p:sp>
      <p:sp>
        <p:nvSpPr>
          <p:cNvPr id="6989" name="Google Shape;6989;p250"/>
          <p:cNvSpPr txBox="1"/>
          <p:nvPr/>
        </p:nvSpPr>
        <p:spPr>
          <a:xfrm>
            <a:off x="8550480" y="2754776"/>
            <a:ext cx="2531539" cy="821036"/>
          </a:xfrm>
          <a:prstGeom prst="rect">
            <a:avLst/>
          </a:prstGeom>
          <a:noFill/>
          <a:ln>
            <a:noFill/>
          </a:ln>
        </p:spPr>
        <p:txBody>
          <a:bodyPr anchorCtr="0" anchor="ctr" bIns="36575" lIns="36575" spcFirstLastPara="1" rIns="36575" wrap="square" tIns="36575">
            <a:normAutofit/>
          </a:bodyPr>
          <a:lstStyle/>
          <a:p>
            <a:pPr indent="0" lvl="0" marL="0" marR="0" rtl="0" algn="ctr">
              <a:lnSpc>
                <a:spcPct val="100000"/>
              </a:lnSpc>
              <a:spcBef>
                <a:spcPts val="0"/>
              </a:spcBef>
              <a:spcAft>
                <a:spcPts val="0"/>
              </a:spcAft>
              <a:buClr>
                <a:schemeClr val="dk2"/>
              </a:buClr>
              <a:buSzPts val="1600"/>
              <a:buFont typeface="Montserrat"/>
              <a:buNone/>
            </a:pPr>
            <a:r>
              <a:rPr b="1" i="0" lang="en-US" sz="1600" u="none" cap="none" strike="noStrike">
                <a:solidFill>
                  <a:schemeClr val="dk2"/>
                </a:solidFill>
                <a:latin typeface="Montserrat"/>
                <a:ea typeface="Montserrat"/>
                <a:cs typeface="Montserrat"/>
                <a:sym typeface="Montserrat"/>
              </a:rPr>
              <a:t>Lorem ipsum dolor sit amet, consectetur adipiscing elit</a:t>
            </a:r>
            <a:endParaRPr/>
          </a:p>
        </p:txBody>
      </p:sp>
      <p:sp>
        <p:nvSpPr>
          <p:cNvPr id="6990" name="Google Shape;6990;p250"/>
          <p:cNvSpPr/>
          <p:nvPr/>
        </p:nvSpPr>
        <p:spPr>
          <a:xfrm>
            <a:off x="2107971" y="2146003"/>
            <a:ext cx="476070" cy="432792"/>
          </a:xfrm>
          <a:prstGeom prst="ellipse">
            <a:avLst/>
          </a:prstGeom>
          <a:solidFill>
            <a:schemeClr val="dk2"/>
          </a:solid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lt1"/>
              </a:buClr>
              <a:buSzPts val="2000"/>
              <a:buFont typeface="Montserrat"/>
              <a:buNone/>
            </a:pPr>
            <a:r>
              <a:rPr b="1" i="0" lang="en-US" sz="2000" u="none" cap="none" strike="noStrike">
                <a:solidFill>
                  <a:schemeClr val="lt1"/>
                </a:solidFill>
                <a:latin typeface="Montserrat"/>
                <a:ea typeface="Montserrat"/>
                <a:cs typeface="Montserrat"/>
                <a:sym typeface="Montserrat"/>
              </a:rPr>
              <a:t>01</a:t>
            </a:r>
            <a:endParaRPr/>
          </a:p>
        </p:txBody>
      </p:sp>
      <p:sp>
        <p:nvSpPr>
          <p:cNvPr id="6991" name="Google Shape;6991;p250"/>
          <p:cNvSpPr/>
          <p:nvPr/>
        </p:nvSpPr>
        <p:spPr>
          <a:xfrm>
            <a:off x="5843094" y="2146003"/>
            <a:ext cx="476070" cy="432792"/>
          </a:xfrm>
          <a:prstGeom prst="ellipse">
            <a:avLst/>
          </a:prstGeom>
          <a:solidFill>
            <a:schemeClr val="dk2"/>
          </a:solid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lt1"/>
              </a:buClr>
              <a:buSzPts val="2000"/>
              <a:buFont typeface="Montserrat"/>
              <a:buNone/>
            </a:pPr>
            <a:r>
              <a:rPr b="1" i="0" lang="en-US" sz="2000" u="none" cap="none" strike="noStrike">
                <a:solidFill>
                  <a:schemeClr val="lt1"/>
                </a:solidFill>
                <a:latin typeface="Montserrat"/>
                <a:ea typeface="Montserrat"/>
                <a:cs typeface="Montserrat"/>
                <a:sym typeface="Montserrat"/>
              </a:rPr>
              <a:t>02</a:t>
            </a:r>
            <a:endParaRPr/>
          </a:p>
        </p:txBody>
      </p:sp>
      <p:sp>
        <p:nvSpPr>
          <p:cNvPr id="6992" name="Google Shape;6992;p250"/>
          <p:cNvSpPr/>
          <p:nvPr/>
        </p:nvSpPr>
        <p:spPr>
          <a:xfrm>
            <a:off x="9578214" y="2146003"/>
            <a:ext cx="476070" cy="432792"/>
          </a:xfrm>
          <a:prstGeom prst="ellipse">
            <a:avLst/>
          </a:prstGeom>
          <a:solidFill>
            <a:schemeClr val="dk2"/>
          </a:solid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lt1"/>
              </a:buClr>
              <a:buSzPts val="2000"/>
              <a:buFont typeface="Montserrat"/>
              <a:buNone/>
            </a:pPr>
            <a:r>
              <a:rPr b="1" i="0" lang="en-US" sz="2000" u="none" cap="none" strike="noStrike">
                <a:solidFill>
                  <a:schemeClr val="lt1"/>
                </a:solidFill>
                <a:latin typeface="Montserrat"/>
                <a:ea typeface="Montserrat"/>
                <a:cs typeface="Montserrat"/>
                <a:sym typeface="Montserrat"/>
              </a:rPr>
              <a:t>03</a:t>
            </a:r>
            <a:endParaRPr/>
          </a:p>
        </p:txBody>
      </p:sp>
      <p:pic>
        <p:nvPicPr>
          <p:cNvPr id="6993" name="Google Shape;6993;p250"/>
          <p:cNvPicPr preferRelativeResize="0"/>
          <p:nvPr/>
        </p:nvPicPr>
        <p:blipFill rotWithShape="1">
          <a:blip r:embed="rId3">
            <a:alphaModFix/>
          </a:blip>
          <a:srcRect b="1753" l="4897" r="6004" t="35388"/>
          <a:stretch/>
        </p:blipFill>
        <p:spPr>
          <a:xfrm>
            <a:off x="1336553" y="3780368"/>
            <a:ext cx="2018906" cy="1899118"/>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6994" name="Google Shape;6994;p250"/>
          <p:cNvPicPr preferRelativeResize="0"/>
          <p:nvPr/>
        </p:nvPicPr>
        <p:blipFill rotWithShape="1">
          <a:blip r:embed="rId3">
            <a:alphaModFix/>
          </a:blip>
          <a:srcRect b="1753" l="4897" r="6004" t="35388"/>
          <a:stretch/>
        </p:blipFill>
        <p:spPr>
          <a:xfrm>
            <a:off x="5071676" y="3780368"/>
            <a:ext cx="2018906" cy="1899118"/>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6995" name="Google Shape;6995;p250"/>
          <p:cNvPicPr preferRelativeResize="0"/>
          <p:nvPr/>
        </p:nvPicPr>
        <p:blipFill rotWithShape="1">
          <a:blip r:embed="rId3">
            <a:alphaModFix/>
          </a:blip>
          <a:srcRect b="1753" l="4897" r="6004" t="35388"/>
          <a:stretch/>
        </p:blipFill>
        <p:spPr>
          <a:xfrm>
            <a:off x="8806796" y="3780368"/>
            <a:ext cx="2018906" cy="1899118"/>
          </a:xfrm>
          <a:custGeom>
            <a:rect b="b" l="l" r="r" t="t"/>
            <a:pathLst>
              <a:path extrusionOk="0" h="3240912" w="3665275">
                <a:moveTo>
                  <a:pt x="0" y="0"/>
                </a:moveTo>
                <a:lnTo>
                  <a:pt x="3665275" y="0"/>
                </a:lnTo>
                <a:lnTo>
                  <a:pt x="3665275" y="3240912"/>
                </a:lnTo>
                <a:lnTo>
                  <a:pt x="0" y="3240912"/>
                </a:lnTo>
                <a:close/>
              </a:path>
            </a:pathLst>
          </a:custGeom>
          <a:noFill/>
          <a:ln>
            <a:noFill/>
          </a:ln>
        </p:spPr>
      </p:pic>
      <p:grpSp>
        <p:nvGrpSpPr>
          <p:cNvPr id="6996" name="Google Shape;6996;p250"/>
          <p:cNvGrpSpPr/>
          <p:nvPr/>
        </p:nvGrpSpPr>
        <p:grpSpPr>
          <a:xfrm>
            <a:off x="359704" y="1326269"/>
            <a:ext cx="11434668" cy="754150"/>
            <a:chOff x="359704" y="1326269"/>
            <a:chExt cx="9423393" cy="754150"/>
          </a:xfrm>
        </p:grpSpPr>
        <p:grpSp>
          <p:nvGrpSpPr>
            <p:cNvPr id="6997" name="Google Shape;6997;p250"/>
            <p:cNvGrpSpPr/>
            <p:nvPr/>
          </p:nvGrpSpPr>
          <p:grpSpPr>
            <a:xfrm>
              <a:off x="363074" y="1326269"/>
              <a:ext cx="9420023" cy="301957"/>
              <a:chOff x="363795" y="1220318"/>
              <a:chExt cx="6593568" cy="370849"/>
            </a:xfrm>
          </p:grpSpPr>
          <p:sp>
            <p:nvSpPr>
              <p:cNvPr id="6998" name="Google Shape;6998;p250"/>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6999" name="Google Shape;6999;p250"/>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7000" name="Google Shape;7000;p250"/>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sp>
        <p:nvSpPr>
          <p:cNvPr id="7001" name="Google Shape;7001;p25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05" name="Shape 7005"/>
        <p:cNvGrpSpPr/>
        <p:nvPr/>
      </p:nvGrpSpPr>
      <p:grpSpPr>
        <a:xfrm>
          <a:off x="0" y="0"/>
          <a:ext cx="0" cy="0"/>
          <a:chOff x="0" y="0"/>
          <a:chExt cx="0" cy="0"/>
        </a:xfrm>
      </p:grpSpPr>
      <p:sp>
        <p:nvSpPr>
          <p:cNvPr id="7006" name="Google Shape;7006;p25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Numbered Image Cards</a:t>
            </a:r>
            <a:endParaRPr/>
          </a:p>
        </p:txBody>
      </p:sp>
      <p:sp>
        <p:nvSpPr>
          <p:cNvPr id="7007" name="Google Shape;7007;p251"/>
          <p:cNvSpPr/>
          <p:nvPr/>
        </p:nvSpPr>
        <p:spPr>
          <a:xfrm>
            <a:off x="363794" y="2371038"/>
            <a:ext cx="2988300" cy="3763545"/>
          </a:xfrm>
          <a:prstGeom prst="homePlate">
            <a:avLst>
              <a:gd fmla="val 7943" name="adj"/>
            </a:avLst>
          </a:prstGeom>
          <a:solidFill>
            <a:srgbClr val="F2F2F2">
              <a:alpha val="67058"/>
            </a:srgbClr>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200">
              <a:solidFill>
                <a:srgbClr val="FFFFFF"/>
              </a:solidFill>
              <a:latin typeface="Montserrat"/>
              <a:ea typeface="Montserrat"/>
              <a:cs typeface="Montserrat"/>
              <a:sym typeface="Montserrat"/>
            </a:endParaRPr>
          </a:p>
        </p:txBody>
      </p:sp>
      <p:sp>
        <p:nvSpPr>
          <p:cNvPr id="7008" name="Google Shape;7008;p251"/>
          <p:cNvSpPr/>
          <p:nvPr/>
        </p:nvSpPr>
        <p:spPr>
          <a:xfrm>
            <a:off x="3179251" y="2371038"/>
            <a:ext cx="2988300" cy="3763545"/>
          </a:xfrm>
          <a:prstGeom prst="chevron">
            <a:avLst>
              <a:gd fmla="val 7943" name="adj"/>
            </a:avLst>
          </a:prstGeom>
          <a:solidFill>
            <a:srgbClr val="F2F2F2">
              <a:alpha val="67058"/>
            </a:srgbClr>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200">
              <a:solidFill>
                <a:srgbClr val="FFFFFF"/>
              </a:solidFill>
              <a:latin typeface="Montserrat"/>
              <a:ea typeface="Montserrat"/>
              <a:cs typeface="Montserrat"/>
              <a:sym typeface="Montserrat"/>
            </a:endParaRPr>
          </a:p>
        </p:txBody>
      </p:sp>
      <p:sp>
        <p:nvSpPr>
          <p:cNvPr id="7009" name="Google Shape;7009;p251"/>
          <p:cNvSpPr/>
          <p:nvPr/>
        </p:nvSpPr>
        <p:spPr>
          <a:xfrm>
            <a:off x="5994705" y="2371038"/>
            <a:ext cx="2988300" cy="3763545"/>
          </a:xfrm>
          <a:prstGeom prst="chevron">
            <a:avLst>
              <a:gd fmla="val 7943" name="adj"/>
            </a:avLst>
          </a:prstGeom>
          <a:solidFill>
            <a:srgbClr val="F2F2F2">
              <a:alpha val="67058"/>
            </a:srgbClr>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200">
              <a:solidFill>
                <a:srgbClr val="FFFFFF"/>
              </a:solidFill>
              <a:latin typeface="Montserrat"/>
              <a:ea typeface="Montserrat"/>
              <a:cs typeface="Montserrat"/>
              <a:sym typeface="Montserrat"/>
            </a:endParaRPr>
          </a:p>
        </p:txBody>
      </p:sp>
      <p:sp>
        <p:nvSpPr>
          <p:cNvPr id="7010" name="Google Shape;7010;p251"/>
          <p:cNvSpPr/>
          <p:nvPr/>
        </p:nvSpPr>
        <p:spPr>
          <a:xfrm>
            <a:off x="8810162" y="2371038"/>
            <a:ext cx="2988300" cy="3763545"/>
          </a:xfrm>
          <a:prstGeom prst="chevron">
            <a:avLst>
              <a:gd fmla="val 7943" name="adj"/>
            </a:avLst>
          </a:prstGeom>
          <a:solidFill>
            <a:srgbClr val="F2F2F2">
              <a:alpha val="67058"/>
            </a:srgbClr>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b="1" sz="1200">
              <a:solidFill>
                <a:srgbClr val="FFFFFF"/>
              </a:solidFill>
              <a:latin typeface="Montserrat"/>
              <a:ea typeface="Montserrat"/>
              <a:cs typeface="Montserrat"/>
              <a:sym typeface="Montserrat"/>
            </a:endParaRPr>
          </a:p>
        </p:txBody>
      </p:sp>
      <p:sp>
        <p:nvSpPr>
          <p:cNvPr id="7011" name="Google Shape;7011;p251"/>
          <p:cNvSpPr txBox="1"/>
          <p:nvPr/>
        </p:nvSpPr>
        <p:spPr>
          <a:xfrm>
            <a:off x="592175" y="2754776"/>
            <a:ext cx="2531539" cy="821036"/>
          </a:xfrm>
          <a:prstGeom prst="rect">
            <a:avLst/>
          </a:prstGeom>
          <a:noFill/>
          <a:ln>
            <a:noFill/>
          </a:ln>
        </p:spPr>
        <p:txBody>
          <a:bodyPr anchorCtr="0" anchor="ctr" bIns="0" lIns="0" spcFirstLastPara="1" rIns="0" wrap="square" tIns="0">
            <a:normAutofit/>
          </a:bodyPr>
          <a:lstStyle/>
          <a:p>
            <a:pPr indent="0" lvl="0" marL="0" marR="0" rtl="0" algn="ctr">
              <a:lnSpc>
                <a:spcPct val="100000"/>
              </a:lnSpc>
              <a:spcBef>
                <a:spcPts val="0"/>
              </a:spcBef>
              <a:spcAft>
                <a:spcPts val="0"/>
              </a:spcAft>
              <a:buClr>
                <a:schemeClr val="dk2"/>
              </a:buClr>
              <a:buSzPts val="1600"/>
              <a:buFont typeface="Montserrat"/>
              <a:buNone/>
            </a:pPr>
            <a:r>
              <a:rPr b="1" i="0" lang="en-US" sz="1600" u="none" cap="none" strike="noStrike">
                <a:solidFill>
                  <a:schemeClr val="dk2"/>
                </a:solidFill>
                <a:latin typeface="Montserrat"/>
                <a:ea typeface="Montserrat"/>
                <a:cs typeface="Montserrat"/>
                <a:sym typeface="Montserrat"/>
              </a:rPr>
              <a:t>Lorem ipsum dolor sit amet, consectetur adipiscing elit</a:t>
            </a:r>
            <a:endParaRPr/>
          </a:p>
        </p:txBody>
      </p:sp>
      <p:sp>
        <p:nvSpPr>
          <p:cNvPr id="7012" name="Google Shape;7012;p251"/>
          <p:cNvSpPr txBox="1"/>
          <p:nvPr/>
        </p:nvSpPr>
        <p:spPr>
          <a:xfrm>
            <a:off x="3407632" y="2754776"/>
            <a:ext cx="2531539" cy="821036"/>
          </a:xfrm>
          <a:prstGeom prst="rect">
            <a:avLst/>
          </a:prstGeom>
          <a:noFill/>
          <a:ln>
            <a:noFill/>
          </a:ln>
        </p:spPr>
        <p:txBody>
          <a:bodyPr anchorCtr="0" anchor="ctr" bIns="36575" lIns="36575" spcFirstLastPara="1" rIns="36575" wrap="square" tIns="36575">
            <a:normAutofit/>
          </a:bodyPr>
          <a:lstStyle/>
          <a:p>
            <a:pPr indent="0" lvl="0" marL="0" marR="0" rtl="0" algn="ctr">
              <a:lnSpc>
                <a:spcPct val="100000"/>
              </a:lnSpc>
              <a:spcBef>
                <a:spcPts val="0"/>
              </a:spcBef>
              <a:spcAft>
                <a:spcPts val="0"/>
              </a:spcAft>
              <a:buClr>
                <a:schemeClr val="dk2"/>
              </a:buClr>
              <a:buSzPts val="1600"/>
              <a:buFont typeface="Montserrat"/>
              <a:buNone/>
            </a:pPr>
            <a:r>
              <a:rPr b="1" i="0" lang="en-US" sz="1600" u="none" cap="none" strike="noStrike">
                <a:solidFill>
                  <a:schemeClr val="dk2"/>
                </a:solidFill>
                <a:latin typeface="Montserrat"/>
                <a:ea typeface="Montserrat"/>
                <a:cs typeface="Montserrat"/>
                <a:sym typeface="Montserrat"/>
              </a:rPr>
              <a:t>Lorem ipsum dolor sit amet, consectetur adipiscing elit</a:t>
            </a:r>
            <a:endParaRPr/>
          </a:p>
        </p:txBody>
      </p:sp>
      <p:sp>
        <p:nvSpPr>
          <p:cNvPr id="7013" name="Google Shape;7013;p251"/>
          <p:cNvSpPr txBox="1"/>
          <p:nvPr/>
        </p:nvSpPr>
        <p:spPr>
          <a:xfrm>
            <a:off x="6223086" y="2754776"/>
            <a:ext cx="2531539" cy="821036"/>
          </a:xfrm>
          <a:prstGeom prst="rect">
            <a:avLst/>
          </a:prstGeom>
          <a:noFill/>
          <a:ln>
            <a:noFill/>
          </a:ln>
        </p:spPr>
        <p:txBody>
          <a:bodyPr anchorCtr="0" anchor="ctr" bIns="36575" lIns="36575" spcFirstLastPara="1" rIns="36575" wrap="square" tIns="36575">
            <a:normAutofit/>
          </a:bodyPr>
          <a:lstStyle/>
          <a:p>
            <a:pPr indent="0" lvl="0" marL="0" marR="0" rtl="0" algn="ctr">
              <a:lnSpc>
                <a:spcPct val="100000"/>
              </a:lnSpc>
              <a:spcBef>
                <a:spcPts val="0"/>
              </a:spcBef>
              <a:spcAft>
                <a:spcPts val="0"/>
              </a:spcAft>
              <a:buClr>
                <a:schemeClr val="dk2"/>
              </a:buClr>
              <a:buSzPts val="1600"/>
              <a:buFont typeface="Montserrat"/>
              <a:buNone/>
            </a:pPr>
            <a:r>
              <a:rPr b="1" i="0" lang="en-US" sz="1600" u="none" cap="none" strike="noStrike">
                <a:solidFill>
                  <a:schemeClr val="dk2"/>
                </a:solidFill>
                <a:latin typeface="Montserrat"/>
                <a:ea typeface="Montserrat"/>
                <a:cs typeface="Montserrat"/>
                <a:sym typeface="Montserrat"/>
              </a:rPr>
              <a:t>Lorem ipsum dolor sit amet, consectetur adipiscing elit</a:t>
            </a:r>
            <a:endParaRPr/>
          </a:p>
        </p:txBody>
      </p:sp>
      <p:sp>
        <p:nvSpPr>
          <p:cNvPr id="7014" name="Google Shape;7014;p251"/>
          <p:cNvSpPr txBox="1"/>
          <p:nvPr/>
        </p:nvSpPr>
        <p:spPr>
          <a:xfrm>
            <a:off x="9038543" y="2754776"/>
            <a:ext cx="2531539" cy="821036"/>
          </a:xfrm>
          <a:prstGeom prst="rect">
            <a:avLst/>
          </a:prstGeom>
          <a:noFill/>
          <a:ln>
            <a:noFill/>
          </a:ln>
        </p:spPr>
        <p:txBody>
          <a:bodyPr anchorCtr="0" anchor="ctr" bIns="36575" lIns="36575" spcFirstLastPara="1" rIns="36575" wrap="square" tIns="36575">
            <a:normAutofit/>
          </a:bodyPr>
          <a:lstStyle/>
          <a:p>
            <a:pPr indent="0" lvl="0" marL="0" marR="0" rtl="0" algn="ctr">
              <a:lnSpc>
                <a:spcPct val="100000"/>
              </a:lnSpc>
              <a:spcBef>
                <a:spcPts val="0"/>
              </a:spcBef>
              <a:spcAft>
                <a:spcPts val="0"/>
              </a:spcAft>
              <a:buClr>
                <a:schemeClr val="dk2"/>
              </a:buClr>
              <a:buSzPts val="1600"/>
              <a:buFont typeface="Montserrat"/>
              <a:buNone/>
            </a:pPr>
            <a:r>
              <a:rPr b="1" i="0" lang="en-US" sz="1600" u="none" cap="none" strike="noStrike">
                <a:solidFill>
                  <a:schemeClr val="dk2"/>
                </a:solidFill>
                <a:latin typeface="Montserrat"/>
                <a:ea typeface="Montserrat"/>
                <a:cs typeface="Montserrat"/>
                <a:sym typeface="Montserrat"/>
              </a:rPr>
              <a:t>Lorem ipsum dolor sit amet, consectetur adipiscing elit</a:t>
            </a:r>
            <a:endParaRPr/>
          </a:p>
        </p:txBody>
      </p:sp>
      <p:sp>
        <p:nvSpPr>
          <p:cNvPr id="7015" name="Google Shape;7015;p251"/>
          <p:cNvSpPr/>
          <p:nvPr/>
        </p:nvSpPr>
        <p:spPr>
          <a:xfrm>
            <a:off x="1619909" y="2146003"/>
            <a:ext cx="476070" cy="432792"/>
          </a:xfrm>
          <a:prstGeom prst="ellipse">
            <a:avLst/>
          </a:prstGeom>
          <a:solidFill>
            <a:schemeClr val="dk2"/>
          </a:solid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lt1"/>
              </a:buClr>
              <a:buSzPts val="2000"/>
              <a:buFont typeface="Montserrat"/>
              <a:buNone/>
            </a:pPr>
            <a:r>
              <a:rPr b="1" i="0" lang="en-US" sz="2000" u="none" cap="none" strike="noStrike">
                <a:solidFill>
                  <a:schemeClr val="lt1"/>
                </a:solidFill>
                <a:latin typeface="Montserrat"/>
                <a:ea typeface="Montserrat"/>
                <a:cs typeface="Montserrat"/>
                <a:sym typeface="Montserrat"/>
              </a:rPr>
              <a:t>01</a:t>
            </a:r>
            <a:endParaRPr/>
          </a:p>
        </p:txBody>
      </p:sp>
      <p:sp>
        <p:nvSpPr>
          <p:cNvPr id="7016" name="Google Shape;7016;p251"/>
          <p:cNvSpPr/>
          <p:nvPr/>
        </p:nvSpPr>
        <p:spPr>
          <a:xfrm>
            <a:off x="4435366" y="2146003"/>
            <a:ext cx="476070" cy="432792"/>
          </a:xfrm>
          <a:prstGeom prst="ellipse">
            <a:avLst/>
          </a:prstGeom>
          <a:solidFill>
            <a:schemeClr val="dk2"/>
          </a:solid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lt1"/>
              </a:buClr>
              <a:buSzPts val="2000"/>
              <a:buFont typeface="Montserrat"/>
              <a:buNone/>
            </a:pPr>
            <a:r>
              <a:rPr b="1" i="0" lang="en-US" sz="2000" u="none" cap="none" strike="noStrike">
                <a:solidFill>
                  <a:schemeClr val="lt1"/>
                </a:solidFill>
                <a:latin typeface="Montserrat"/>
                <a:ea typeface="Montserrat"/>
                <a:cs typeface="Montserrat"/>
                <a:sym typeface="Montserrat"/>
              </a:rPr>
              <a:t>02</a:t>
            </a:r>
            <a:endParaRPr/>
          </a:p>
        </p:txBody>
      </p:sp>
      <p:sp>
        <p:nvSpPr>
          <p:cNvPr id="7017" name="Google Shape;7017;p251"/>
          <p:cNvSpPr/>
          <p:nvPr/>
        </p:nvSpPr>
        <p:spPr>
          <a:xfrm>
            <a:off x="7250820" y="2146003"/>
            <a:ext cx="476070" cy="432792"/>
          </a:xfrm>
          <a:prstGeom prst="ellipse">
            <a:avLst/>
          </a:prstGeom>
          <a:solidFill>
            <a:schemeClr val="dk2"/>
          </a:solid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lt1"/>
              </a:buClr>
              <a:buSzPts val="2000"/>
              <a:buFont typeface="Montserrat"/>
              <a:buNone/>
            </a:pPr>
            <a:r>
              <a:rPr b="1" i="0" lang="en-US" sz="2000" u="none" cap="none" strike="noStrike">
                <a:solidFill>
                  <a:schemeClr val="lt1"/>
                </a:solidFill>
                <a:latin typeface="Montserrat"/>
                <a:ea typeface="Montserrat"/>
                <a:cs typeface="Montserrat"/>
                <a:sym typeface="Montserrat"/>
              </a:rPr>
              <a:t>03</a:t>
            </a:r>
            <a:endParaRPr/>
          </a:p>
        </p:txBody>
      </p:sp>
      <p:sp>
        <p:nvSpPr>
          <p:cNvPr id="7018" name="Google Shape;7018;p251"/>
          <p:cNvSpPr/>
          <p:nvPr/>
        </p:nvSpPr>
        <p:spPr>
          <a:xfrm>
            <a:off x="10066277" y="2146003"/>
            <a:ext cx="476070" cy="432792"/>
          </a:xfrm>
          <a:prstGeom prst="ellipse">
            <a:avLst/>
          </a:prstGeom>
          <a:solidFill>
            <a:schemeClr val="dk2"/>
          </a:solid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lt1"/>
              </a:buClr>
              <a:buSzPts val="2000"/>
              <a:buFont typeface="Montserrat"/>
              <a:buNone/>
            </a:pPr>
            <a:r>
              <a:rPr b="1" i="0" lang="en-US" sz="2000" u="none" cap="none" strike="noStrike">
                <a:solidFill>
                  <a:schemeClr val="lt1"/>
                </a:solidFill>
                <a:latin typeface="Montserrat"/>
                <a:ea typeface="Montserrat"/>
                <a:cs typeface="Montserrat"/>
                <a:sym typeface="Montserrat"/>
              </a:rPr>
              <a:t>04</a:t>
            </a:r>
            <a:endParaRPr/>
          </a:p>
        </p:txBody>
      </p:sp>
      <p:pic>
        <p:nvPicPr>
          <p:cNvPr id="7019" name="Google Shape;7019;p251"/>
          <p:cNvPicPr preferRelativeResize="0"/>
          <p:nvPr/>
        </p:nvPicPr>
        <p:blipFill rotWithShape="1">
          <a:blip r:embed="rId3">
            <a:alphaModFix/>
          </a:blip>
          <a:srcRect b="1753" l="4897" r="6004" t="35388"/>
          <a:stretch/>
        </p:blipFill>
        <p:spPr>
          <a:xfrm>
            <a:off x="848491" y="3780368"/>
            <a:ext cx="2018906" cy="1899118"/>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7020" name="Google Shape;7020;p251"/>
          <p:cNvPicPr preferRelativeResize="0"/>
          <p:nvPr/>
        </p:nvPicPr>
        <p:blipFill rotWithShape="1">
          <a:blip r:embed="rId3">
            <a:alphaModFix/>
          </a:blip>
          <a:srcRect b="1753" l="4897" r="6004" t="35388"/>
          <a:stretch/>
        </p:blipFill>
        <p:spPr>
          <a:xfrm>
            <a:off x="3663948" y="3780368"/>
            <a:ext cx="2018906" cy="1899118"/>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7021" name="Google Shape;7021;p251"/>
          <p:cNvPicPr preferRelativeResize="0"/>
          <p:nvPr/>
        </p:nvPicPr>
        <p:blipFill rotWithShape="1">
          <a:blip r:embed="rId3">
            <a:alphaModFix/>
          </a:blip>
          <a:srcRect b="1753" l="4897" r="6004" t="35388"/>
          <a:stretch/>
        </p:blipFill>
        <p:spPr>
          <a:xfrm>
            <a:off x="6479402" y="3780368"/>
            <a:ext cx="2018906" cy="1899118"/>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7022" name="Google Shape;7022;p251"/>
          <p:cNvPicPr preferRelativeResize="0"/>
          <p:nvPr/>
        </p:nvPicPr>
        <p:blipFill rotWithShape="1">
          <a:blip r:embed="rId3">
            <a:alphaModFix/>
          </a:blip>
          <a:srcRect b="1753" l="4897" r="6004" t="35388"/>
          <a:stretch/>
        </p:blipFill>
        <p:spPr>
          <a:xfrm>
            <a:off x="9294859" y="3780368"/>
            <a:ext cx="2018906" cy="1899118"/>
          </a:xfrm>
          <a:custGeom>
            <a:rect b="b" l="l" r="r" t="t"/>
            <a:pathLst>
              <a:path extrusionOk="0" h="3240912" w="3665275">
                <a:moveTo>
                  <a:pt x="0" y="0"/>
                </a:moveTo>
                <a:lnTo>
                  <a:pt x="3665275" y="0"/>
                </a:lnTo>
                <a:lnTo>
                  <a:pt x="3665275" y="3240912"/>
                </a:lnTo>
                <a:lnTo>
                  <a:pt x="0" y="3240912"/>
                </a:lnTo>
                <a:close/>
              </a:path>
            </a:pathLst>
          </a:custGeom>
          <a:noFill/>
          <a:ln>
            <a:noFill/>
          </a:ln>
        </p:spPr>
      </p:pic>
      <p:grpSp>
        <p:nvGrpSpPr>
          <p:cNvPr id="7023" name="Google Shape;7023;p251"/>
          <p:cNvGrpSpPr/>
          <p:nvPr/>
        </p:nvGrpSpPr>
        <p:grpSpPr>
          <a:xfrm>
            <a:off x="359704" y="1326269"/>
            <a:ext cx="11434668" cy="754150"/>
            <a:chOff x="359704" y="1326269"/>
            <a:chExt cx="9423393" cy="754150"/>
          </a:xfrm>
        </p:grpSpPr>
        <p:grpSp>
          <p:nvGrpSpPr>
            <p:cNvPr id="7024" name="Google Shape;7024;p251"/>
            <p:cNvGrpSpPr/>
            <p:nvPr/>
          </p:nvGrpSpPr>
          <p:grpSpPr>
            <a:xfrm>
              <a:off x="363074" y="1326269"/>
              <a:ext cx="9420023" cy="301957"/>
              <a:chOff x="363795" y="1220318"/>
              <a:chExt cx="6593568" cy="370849"/>
            </a:xfrm>
          </p:grpSpPr>
          <p:sp>
            <p:nvSpPr>
              <p:cNvPr id="7025" name="Google Shape;7025;p251"/>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7026" name="Google Shape;7026;p251"/>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7027" name="Google Shape;7027;p251"/>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sp>
        <p:nvSpPr>
          <p:cNvPr id="7028" name="Google Shape;7028;p25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32" name="Shape 7032"/>
        <p:cNvGrpSpPr/>
        <p:nvPr/>
      </p:nvGrpSpPr>
      <p:grpSpPr>
        <a:xfrm>
          <a:off x="0" y="0"/>
          <a:ext cx="0" cy="0"/>
          <a:chOff x="0" y="0"/>
          <a:chExt cx="0" cy="0"/>
        </a:xfrm>
      </p:grpSpPr>
      <p:sp>
        <p:nvSpPr>
          <p:cNvPr id="7033" name="Google Shape;7033;p252"/>
          <p:cNvSpPr/>
          <p:nvPr/>
        </p:nvSpPr>
        <p:spPr>
          <a:xfrm>
            <a:off x="5181600" y="2231922"/>
            <a:ext cx="6608681" cy="372748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7034" name="Google Shape;7034;p25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Image with Numbered Headings</a:t>
            </a:r>
            <a:endParaRPr/>
          </a:p>
        </p:txBody>
      </p:sp>
      <p:sp>
        <p:nvSpPr>
          <p:cNvPr id="7035" name="Google Shape;7035;p252"/>
          <p:cNvSpPr txBox="1"/>
          <p:nvPr/>
        </p:nvSpPr>
        <p:spPr>
          <a:xfrm>
            <a:off x="6060805" y="2479840"/>
            <a:ext cx="1620000" cy="360000"/>
          </a:xfrm>
          <a:prstGeom prst="rect">
            <a:avLst/>
          </a:prstGeom>
          <a:noFill/>
          <a:ln>
            <a:noFill/>
          </a:ln>
        </p:spPr>
        <p:txBody>
          <a:bodyPr anchorCtr="0" anchor="b" bIns="0" lIns="0" spcFirstLastPara="1" rIns="0" wrap="square" tIns="0">
            <a:normAutofit/>
          </a:bodyPr>
          <a:lstStyle/>
          <a:p>
            <a:pPr indent="0" lvl="0" marL="0" marR="0" rtl="0" algn="l">
              <a:lnSpc>
                <a:spcPct val="100000"/>
              </a:lnSpc>
              <a:spcBef>
                <a:spcPts val="0"/>
              </a:spcBef>
              <a:spcAft>
                <a:spcPts val="0"/>
              </a:spcAft>
              <a:buClr>
                <a:schemeClr val="dk1"/>
              </a:buClr>
              <a:buSzPts val="1600"/>
              <a:buFont typeface="Arial"/>
              <a:buNone/>
            </a:pPr>
            <a:r>
              <a:rPr b="1" i="0" lang="en-US" sz="1600" u="none" cap="none" strike="noStrike">
                <a:solidFill>
                  <a:schemeClr val="dk1"/>
                </a:solidFill>
                <a:latin typeface="Montserrat"/>
                <a:ea typeface="Montserrat"/>
                <a:cs typeface="Montserrat"/>
                <a:sym typeface="Montserrat"/>
              </a:rPr>
              <a:t>Heading</a:t>
            </a:r>
            <a:endParaRPr b="1" i="0" sz="1600" u="none" cap="none" strike="noStrike">
              <a:solidFill>
                <a:schemeClr val="dk1"/>
              </a:solidFill>
              <a:latin typeface="Montserrat"/>
              <a:ea typeface="Montserrat"/>
              <a:cs typeface="Montserrat"/>
              <a:sym typeface="Montserrat"/>
            </a:endParaRPr>
          </a:p>
        </p:txBody>
      </p:sp>
      <p:sp>
        <p:nvSpPr>
          <p:cNvPr id="7036" name="Google Shape;7036;p252"/>
          <p:cNvSpPr txBox="1"/>
          <p:nvPr/>
        </p:nvSpPr>
        <p:spPr>
          <a:xfrm>
            <a:off x="6060805" y="2889739"/>
            <a:ext cx="2399652" cy="1078522"/>
          </a:xfrm>
          <a:prstGeom prst="rect">
            <a:avLst/>
          </a:prstGeom>
          <a:noFill/>
          <a:ln>
            <a:noFill/>
          </a:ln>
        </p:spPr>
        <p:txBody>
          <a:bodyPr anchorCtr="0" anchor="t" bIns="0" lIns="0" spcFirstLastPara="1" rIns="0" wrap="square" tIns="0">
            <a:normAutofit/>
          </a:bodyPr>
          <a:lstStyle/>
          <a:p>
            <a:pPr indent="0" lvl="0" marL="0" marR="0" rtl="0" algn="l">
              <a:lnSpc>
                <a:spcPct val="100000"/>
              </a:lnSpc>
              <a:spcBef>
                <a:spcPts val="0"/>
              </a:spcBef>
              <a:spcAft>
                <a:spcPts val="0"/>
              </a:spcAft>
              <a:buClr>
                <a:schemeClr val="dk1"/>
              </a:buClr>
              <a:buSzPts val="1400"/>
              <a:buFont typeface="Arial"/>
              <a:buNone/>
            </a:pPr>
            <a:r>
              <a:rPr b="0" i="0" lang="en-US" sz="1300" u="none" cap="none" strike="noStrike">
                <a:solidFill>
                  <a:schemeClr val="dk1"/>
                </a:solidFill>
                <a:latin typeface="Arial"/>
                <a:ea typeface="Arial"/>
                <a:cs typeface="Arial"/>
                <a:sym typeface="Arial"/>
              </a:rPr>
              <a:t>Lorem Ipsum is simply dummy text of the printing and typesetting industry. Lorem Ipsum has been the industry's standard dummy text</a:t>
            </a:r>
            <a:endParaRPr b="0" i="0" sz="1300" u="none" cap="none" strike="noStrike">
              <a:solidFill>
                <a:schemeClr val="dk1"/>
              </a:solidFill>
              <a:latin typeface="Arial"/>
              <a:ea typeface="Arial"/>
              <a:cs typeface="Arial"/>
              <a:sym typeface="Arial"/>
            </a:endParaRPr>
          </a:p>
        </p:txBody>
      </p:sp>
      <p:sp>
        <p:nvSpPr>
          <p:cNvPr id="7037" name="Google Shape;7037;p252"/>
          <p:cNvSpPr txBox="1"/>
          <p:nvPr/>
        </p:nvSpPr>
        <p:spPr>
          <a:xfrm>
            <a:off x="9191976" y="2479840"/>
            <a:ext cx="1620000" cy="360000"/>
          </a:xfrm>
          <a:prstGeom prst="rect">
            <a:avLst/>
          </a:prstGeom>
          <a:noFill/>
          <a:ln>
            <a:noFill/>
          </a:ln>
        </p:spPr>
        <p:txBody>
          <a:bodyPr anchorCtr="0" anchor="b" bIns="0" lIns="0" spcFirstLastPara="1" rIns="0" wrap="square" tIns="0">
            <a:normAutofit/>
          </a:bodyPr>
          <a:lstStyle/>
          <a:p>
            <a:pPr indent="0" lvl="0" marL="0" marR="0" rtl="0" algn="l">
              <a:lnSpc>
                <a:spcPct val="100000"/>
              </a:lnSpc>
              <a:spcBef>
                <a:spcPts val="0"/>
              </a:spcBef>
              <a:spcAft>
                <a:spcPts val="0"/>
              </a:spcAft>
              <a:buClr>
                <a:schemeClr val="dk1"/>
              </a:buClr>
              <a:buSzPts val="1600"/>
              <a:buFont typeface="Arial"/>
              <a:buNone/>
            </a:pPr>
            <a:r>
              <a:rPr b="1" i="0" lang="en-US" sz="1600" u="none" cap="none" strike="noStrike">
                <a:solidFill>
                  <a:schemeClr val="dk1"/>
                </a:solidFill>
                <a:latin typeface="Montserrat"/>
                <a:ea typeface="Montserrat"/>
                <a:cs typeface="Montserrat"/>
                <a:sym typeface="Montserrat"/>
              </a:rPr>
              <a:t>Heading</a:t>
            </a:r>
            <a:endParaRPr b="1" i="0" sz="1600" u="none" cap="none" strike="noStrike">
              <a:solidFill>
                <a:schemeClr val="dk1"/>
              </a:solidFill>
              <a:latin typeface="Montserrat"/>
              <a:ea typeface="Montserrat"/>
              <a:cs typeface="Montserrat"/>
              <a:sym typeface="Montserrat"/>
            </a:endParaRPr>
          </a:p>
        </p:txBody>
      </p:sp>
      <p:sp>
        <p:nvSpPr>
          <p:cNvPr id="7038" name="Google Shape;7038;p252"/>
          <p:cNvSpPr txBox="1"/>
          <p:nvPr/>
        </p:nvSpPr>
        <p:spPr>
          <a:xfrm>
            <a:off x="9191976" y="2889739"/>
            <a:ext cx="2399652" cy="1078522"/>
          </a:xfrm>
          <a:prstGeom prst="rect">
            <a:avLst/>
          </a:prstGeom>
          <a:noFill/>
          <a:ln>
            <a:noFill/>
          </a:ln>
        </p:spPr>
        <p:txBody>
          <a:bodyPr anchorCtr="0" anchor="t" bIns="0" lIns="0" spcFirstLastPara="1" rIns="0" wrap="square" tIns="0">
            <a:normAutofit/>
          </a:bodyPr>
          <a:lstStyle/>
          <a:p>
            <a:pPr indent="0" lvl="0" marL="0" marR="0" rtl="0" algn="l">
              <a:lnSpc>
                <a:spcPct val="100000"/>
              </a:lnSpc>
              <a:spcBef>
                <a:spcPts val="0"/>
              </a:spcBef>
              <a:spcAft>
                <a:spcPts val="0"/>
              </a:spcAft>
              <a:buClr>
                <a:schemeClr val="dk1"/>
              </a:buClr>
              <a:buSzPts val="1400"/>
              <a:buFont typeface="Arial"/>
              <a:buNone/>
            </a:pPr>
            <a:r>
              <a:rPr b="0" i="0" lang="en-US" sz="1300" u="none" cap="none" strike="noStrike">
                <a:solidFill>
                  <a:schemeClr val="dk1"/>
                </a:solidFill>
                <a:latin typeface="Arial"/>
                <a:ea typeface="Arial"/>
                <a:cs typeface="Arial"/>
                <a:sym typeface="Arial"/>
              </a:rPr>
              <a:t>Lorem Ipsum is simply dummy text of the printing and typesetting industry. Lorem Ipsum has been the industry's standard dummy text</a:t>
            </a:r>
            <a:endParaRPr b="0" i="0" sz="1300" u="none" cap="none" strike="noStrike">
              <a:solidFill>
                <a:schemeClr val="dk1"/>
              </a:solidFill>
              <a:latin typeface="Arial"/>
              <a:ea typeface="Arial"/>
              <a:cs typeface="Arial"/>
              <a:sym typeface="Arial"/>
            </a:endParaRPr>
          </a:p>
        </p:txBody>
      </p:sp>
      <p:sp>
        <p:nvSpPr>
          <p:cNvPr id="7039" name="Google Shape;7039;p252"/>
          <p:cNvSpPr txBox="1"/>
          <p:nvPr/>
        </p:nvSpPr>
        <p:spPr>
          <a:xfrm>
            <a:off x="6060805" y="4296807"/>
            <a:ext cx="1620000" cy="360000"/>
          </a:xfrm>
          <a:prstGeom prst="rect">
            <a:avLst/>
          </a:prstGeom>
          <a:noFill/>
          <a:ln>
            <a:noFill/>
          </a:ln>
        </p:spPr>
        <p:txBody>
          <a:bodyPr anchorCtr="0" anchor="b" bIns="0" lIns="0" spcFirstLastPara="1" rIns="0" wrap="square" tIns="0">
            <a:normAutofit/>
          </a:bodyPr>
          <a:lstStyle/>
          <a:p>
            <a:pPr indent="0" lvl="0" marL="0" marR="0" rtl="0" algn="l">
              <a:lnSpc>
                <a:spcPct val="100000"/>
              </a:lnSpc>
              <a:spcBef>
                <a:spcPts val="0"/>
              </a:spcBef>
              <a:spcAft>
                <a:spcPts val="0"/>
              </a:spcAft>
              <a:buClr>
                <a:schemeClr val="dk1"/>
              </a:buClr>
              <a:buSzPts val="1600"/>
              <a:buFont typeface="Arial"/>
              <a:buNone/>
            </a:pPr>
            <a:r>
              <a:rPr b="1" i="0" lang="en-US" sz="1600" u="none" cap="none" strike="noStrike">
                <a:solidFill>
                  <a:schemeClr val="dk1"/>
                </a:solidFill>
                <a:latin typeface="Montserrat"/>
                <a:ea typeface="Montserrat"/>
                <a:cs typeface="Montserrat"/>
                <a:sym typeface="Montserrat"/>
              </a:rPr>
              <a:t>Heading</a:t>
            </a:r>
            <a:endParaRPr b="1" i="0" sz="1600" u="none" cap="none" strike="noStrike">
              <a:solidFill>
                <a:schemeClr val="dk1"/>
              </a:solidFill>
              <a:latin typeface="Montserrat"/>
              <a:ea typeface="Montserrat"/>
              <a:cs typeface="Montserrat"/>
              <a:sym typeface="Montserrat"/>
            </a:endParaRPr>
          </a:p>
        </p:txBody>
      </p:sp>
      <p:sp>
        <p:nvSpPr>
          <p:cNvPr id="7040" name="Google Shape;7040;p252"/>
          <p:cNvSpPr txBox="1"/>
          <p:nvPr/>
        </p:nvSpPr>
        <p:spPr>
          <a:xfrm>
            <a:off x="6060805" y="4693015"/>
            <a:ext cx="2399652" cy="1078522"/>
          </a:xfrm>
          <a:prstGeom prst="rect">
            <a:avLst/>
          </a:prstGeom>
          <a:noFill/>
          <a:ln>
            <a:noFill/>
          </a:ln>
        </p:spPr>
        <p:txBody>
          <a:bodyPr anchorCtr="0" anchor="t" bIns="0" lIns="0" spcFirstLastPara="1" rIns="0" wrap="square" tIns="0">
            <a:normAutofit/>
          </a:bodyPr>
          <a:lstStyle/>
          <a:p>
            <a:pPr indent="0" lvl="0" marL="0" marR="0" rtl="0" algn="l">
              <a:lnSpc>
                <a:spcPct val="100000"/>
              </a:lnSpc>
              <a:spcBef>
                <a:spcPts val="0"/>
              </a:spcBef>
              <a:spcAft>
                <a:spcPts val="0"/>
              </a:spcAft>
              <a:buClr>
                <a:schemeClr val="dk1"/>
              </a:buClr>
              <a:buSzPts val="1400"/>
              <a:buFont typeface="Arial"/>
              <a:buNone/>
            </a:pPr>
            <a:r>
              <a:rPr b="0" i="0" lang="en-US" sz="1300" u="none" cap="none" strike="noStrike">
                <a:solidFill>
                  <a:schemeClr val="dk1"/>
                </a:solidFill>
                <a:latin typeface="Arial"/>
                <a:ea typeface="Arial"/>
                <a:cs typeface="Arial"/>
                <a:sym typeface="Arial"/>
              </a:rPr>
              <a:t>Lorem Ipsum is simply dummy text of the printing and typesetting industry. Lorem Ipsum has been the industry's standard dummy text</a:t>
            </a:r>
            <a:endParaRPr b="0" i="0" sz="1300" u="none" cap="none" strike="noStrike">
              <a:solidFill>
                <a:schemeClr val="dk1"/>
              </a:solidFill>
              <a:latin typeface="Arial"/>
              <a:ea typeface="Arial"/>
              <a:cs typeface="Arial"/>
              <a:sym typeface="Arial"/>
            </a:endParaRPr>
          </a:p>
        </p:txBody>
      </p:sp>
      <p:sp>
        <p:nvSpPr>
          <p:cNvPr id="7041" name="Google Shape;7041;p252"/>
          <p:cNvSpPr txBox="1"/>
          <p:nvPr/>
        </p:nvSpPr>
        <p:spPr>
          <a:xfrm>
            <a:off x="9191976" y="4283116"/>
            <a:ext cx="1620000" cy="360000"/>
          </a:xfrm>
          <a:prstGeom prst="rect">
            <a:avLst/>
          </a:prstGeom>
          <a:noFill/>
          <a:ln>
            <a:noFill/>
          </a:ln>
        </p:spPr>
        <p:txBody>
          <a:bodyPr anchorCtr="0" anchor="b" bIns="0" lIns="0" spcFirstLastPara="1" rIns="0" wrap="square" tIns="0">
            <a:normAutofit/>
          </a:bodyPr>
          <a:lstStyle/>
          <a:p>
            <a:pPr indent="0" lvl="0" marL="0" marR="0" rtl="0" algn="l">
              <a:lnSpc>
                <a:spcPct val="100000"/>
              </a:lnSpc>
              <a:spcBef>
                <a:spcPts val="0"/>
              </a:spcBef>
              <a:spcAft>
                <a:spcPts val="0"/>
              </a:spcAft>
              <a:buClr>
                <a:schemeClr val="dk1"/>
              </a:buClr>
              <a:buSzPts val="1600"/>
              <a:buFont typeface="Arial"/>
              <a:buNone/>
            </a:pPr>
            <a:r>
              <a:rPr b="1" i="0" lang="en-US" sz="1600" u="none" cap="none" strike="noStrike">
                <a:solidFill>
                  <a:schemeClr val="dk1"/>
                </a:solidFill>
                <a:latin typeface="Montserrat"/>
                <a:ea typeface="Montserrat"/>
                <a:cs typeface="Montserrat"/>
                <a:sym typeface="Montserrat"/>
              </a:rPr>
              <a:t>Heading</a:t>
            </a:r>
            <a:endParaRPr b="1" i="0" sz="1600" u="none" cap="none" strike="noStrike">
              <a:solidFill>
                <a:schemeClr val="dk1"/>
              </a:solidFill>
              <a:latin typeface="Montserrat"/>
              <a:ea typeface="Montserrat"/>
              <a:cs typeface="Montserrat"/>
              <a:sym typeface="Montserrat"/>
            </a:endParaRPr>
          </a:p>
        </p:txBody>
      </p:sp>
      <p:sp>
        <p:nvSpPr>
          <p:cNvPr id="7042" name="Google Shape;7042;p252"/>
          <p:cNvSpPr txBox="1"/>
          <p:nvPr/>
        </p:nvSpPr>
        <p:spPr>
          <a:xfrm>
            <a:off x="9191976" y="4693015"/>
            <a:ext cx="2399652" cy="1078522"/>
          </a:xfrm>
          <a:prstGeom prst="rect">
            <a:avLst/>
          </a:prstGeom>
          <a:noFill/>
          <a:ln>
            <a:noFill/>
          </a:ln>
        </p:spPr>
        <p:txBody>
          <a:bodyPr anchorCtr="0" anchor="t" bIns="0" lIns="0" spcFirstLastPara="1" rIns="0" wrap="square" tIns="0">
            <a:normAutofit/>
          </a:bodyPr>
          <a:lstStyle/>
          <a:p>
            <a:pPr indent="0" lvl="0" marL="0" marR="0" rtl="0" algn="l">
              <a:lnSpc>
                <a:spcPct val="100000"/>
              </a:lnSpc>
              <a:spcBef>
                <a:spcPts val="0"/>
              </a:spcBef>
              <a:spcAft>
                <a:spcPts val="0"/>
              </a:spcAft>
              <a:buClr>
                <a:schemeClr val="dk1"/>
              </a:buClr>
              <a:buSzPts val="1400"/>
              <a:buFont typeface="Arial"/>
              <a:buNone/>
            </a:pPr>
            <a:r>
              <a:rPr b="0" i="0" lang="en-US" sz="1300" u="none" cap="none" strike="noStrike">
                <a:solidFill>
                  <a:schemeClr val="dk1"/>
                </a:solidFill>
                <a:latin typeface="Arial"/>
                <a:ea typeface="Arial"/>
                <a:cs typeface="Arial"/>
                <a:sym typeface="Arial"/>
              </a:rPr>
              <a:t>Lorem Ipsum is simply dummy text of the printing and typesetting industry. Lorem Ipsum has been the industry's standard dummy text</a:t>
            </a:r>
            <a:endParaRPr b="0" i="0" sz="1300" u="none" cap="none" strike="noStrike">
              <a:solidFill>
                <a:schemeClr val="dk1"/>
              </a:solidFill>
              <a:latin typeface="Arial"/>
              <a:ea typeface="Arial"/>
              <a:cs typeface="Arial"/>
              <a:sym typeface="Arial"/>
            </a:endParaRPr>
          </a:p>
        </p:txBody>
      </p:sp>
      <p:sp>
        <p:nvSpPr>
          <p:cNvPr id="7043" name="Google Shape;7043;p252"/>
          <p:cNvSpPr/>
          <p:nvPr/>
        </p:nvSpPr>
        <p:spPr>
          <a:xfrm>
            <a:off x="5430006" y="2578163"/>
            <a:ext cx="471594" cy="471594"/>
          </a:xfrm>
          <a:prstGeom prst="ellipse">
            <a:avLst/>
          </a:prstGeom>
          <a:solidFill>
            <a:schemeClr val="dk2"/>
          </a:solidFill>
          <a:ln>
            <a:noFill/>
          </a:ln>
        </p:spPr>
        <p:txBody>
          <a:bodyPr anchorCtr="0" anchor="b" bIns="0" lIns="0" spcFirstLastPara="1" rIns="0" wrap="square" tIns="0">
            <a:noAutofit/>
          </a:bodyPr>
          <a:lstStyle/>
          <a:p>
            <a:pPr indent="0" lvl="0" marL="0" marR="0" rtl="0" algn="r">
              <a:lnSpc>
                <a:spcPct val="100000"/>
              </a:lnSpc>
              <a:spcBef>
                <a:spcPts val="0"/>
              </a:spcBef>
              <a:spcAft>
                <a:spcPts val="0"/>
              </a:spcAft>
              <a:buClr>
                <a:schemeClr val="accent1"/>
              </a:buClr>
              <a:buSzPts val="2800"/>
              <a:buFont typeface="Arial"/>
              <a:buNone/>
            </a:pPr>
            <a:r>
              <a:rPr b="1" i="0" lang="en-US" sz="2000" u="none" cap="none" strike="noStrike">
                <a:solidFill>
                  <a:schemeClr val="lt1"/>
                </a:solidFill>
                <a:latin typeface="Arial"/>
                <a:ea typeface="Arial"/>
                <a:cs typeface="Arial"/>
                <a:sym typeface="Arial"/>
              </a:rPr>
              <a:t>01</a:t>
            </a:r>
            <a:endParaRPr b="1" i="0" sz="2000" u="none" cap="none" strike="noStrike">
              <a:solidFill>
                <a:schemeClr val="lt1"/>
              </a:solidFill>
              <a:latin typeface="Arial"/>
              <a:ea typeface="Arial"/>
              <a:cs typeface="Arial"/>
              <a:sym typeface="Arial"/>
            </a:endParaRPr>
          </a:p>
        </p:txBody>
      </p:sp>
      <p:sp>
        <p:nvSpPr>
          <p:cNvPr id="7044" name="Google Shape;7044;p252"/>
          <p:cNvSpPr/>
          <p:nvPr/>
        </p:nvSpPr>
        <p:spPr>
          <a:xfrm>
            <a:off x="8565550" y="2578163"/>
            <a:ext cx="471594" cy="471594"/>
          </a:xfrm>
          <a:prstGeom prst="ellipse">
            <a:avLst/>
          </a:prstGeom>
          <a:solidFill>
            <a:schemeClr val="dk2"/>
          </a:solidFill>
          <a:ln>
            <a:noFill/>
          </a:ln>
        </p:spPr>
        <p:txBody>
          <a:bodyPr anchorCtr="0" anchor="b" bIns="0" lIns="0" spcFirstLastPara="1" rIns="0" wrap="square" tIns="0">
            <a:noAutofit/>
          </a:bodyPr>
          <a:lstStyle/>
          <a:p>
            <a:pPr indent="0" lvl="0" marL="0" marR="0" rtl="0" algn="r">
              <a:lnSpc>
                <a:spcPct val="100000"/>
              </a:lnSpc>
              <a:spcBef>
                <a:spcPts val="0"/>
              </a:spcBef>
              <a:spcAft>
                <a:spcPts val="0"/>
              </a:spcAft>
              <a:buClr>
                <a:schemeClr val="accent1"/>
              </a:buClr>
              <a:buSzPts val="2800"/>
              <a:buFont typeface="Arial"/>
              <a:buNone/>
            </a:pPr>
            <a:r>
              <a:rPr b="1" i="0" lang="en-US" sz="2000" u="none" cap="none" strike="noStrike">
                <a:solidFill>
                  <a:schemeClr val="lt1"/>
                </a:solidFill>
                <a:latin typeface="Arial"/>
                <a:ea typeface="Arial"/>
                <a:cs typeface="Arial"/>
                <a:sym typeface="Arial"/>
              </a:rPr>
              <a:t>02</a:t>
            </a:r>
            <a:endParaRPr b="1" i="0" sz="2000" u="none" cap="none" strike="noStrike">
              <a:solidFill>
                <a:schemeClr val="lt1"/>
              </a:solidFill>
              <a:latin typeface="Arial"/>
              <a:ea typeface="Arial"/>
              <a:cs typeface="Arial"/>
              <a:sym typeface="Arial"/>
            </a:endParaRPr>
          </a:p>
        </p:txBody>
      </p:sp>
      <p:sp>
        <p:nvSpPr>
          <p:cNvPr id="7045" name="Google Shape;7045;p252"/>
          <p:cNvSpPr/>
          <p:nvPr/>
        </p:nvSpPr>
        <p:spPr>
          <a:xfrm>
            <a:off x="5431619" y="4402602"/>
            <a:ext cx="471594" cy="471594"/>
          </a:xfrm>
          <a:prstGeom prst="ellipse">
            <a:avLst/>
          </a:prstGeom>
          <a:solidFill>
            <a:schemeClr val="dk2"/>
          </a:solidFill>
          <a:ln>
            <a:noFill/>
          </a:ln>
        </p:spPr>
        <p:txBody>
          <a:bodyPr anchorCtr="0" anchor="b" bIns="0" lIns="0" spcFirstLastPara="1" rIns="0" wrap="square" tIns="0">
            <a:noAutofit/>
          </a:bodyPr>
          <a:lstStyle/>
          <a:p>
            <a:pPr indent="0" lvl="0" marL="0" marR="0" rtl="0" algn="r">
              <a:lnSpc>
                <a:spcPct val="100000"/>
              </a:lnSpc>
              <a:spcBef>
                <a:spcPts val="0"/>
              </a:spcBef>
              <a:spcAft>
                <a:spcPts val="0"/>
              </a:spcAft>
              <a:buClr>
                <a:schemeClr val="accent1"/>
              </a:buClr>
              <a:buSzPts val="2800"/>
              <a:buFont typeface="Arial"/>
              <a:buNone/>
            </a:pPr>
            <a:r>
              <a:rPr b="1" i="0" lang="en-US" sz="2000" u="none" cap="none" strike="noStrike">
                <a:solidFill>
                  <a:schemeClr val="lt1"/>
                </a:solidFill>
                <a:latin typeface="Arial"/>
                <a:ea typeface="Arial"/>
                <a:cs typeface="Arial"/>
                <a:sym typeface="Arial"/>
              </a:rPr>
              <a:t>03</a:t>
            </a:r>
            <a:endParaRPr b="1" i="0" sz="2000" u="none" cap="none" strike="noStrike">
              <a:solidFill>
                <a:schemeClr val="lt1"/>
              </a:solidFill>
              <a:latin typeface="Arial"/>
              <a:ea typeface="Arial"/>
              <a:cs typeface="Arial"/>
              <a:sym typeface="Arial"/>
            </a:endParaRPr>
          </a:p>
        </p:txBody>
      </p:sp>
      <p:sp>
        <p:nvSpPr>
          <p:cNvPr id="7046" name="Google Shape;7046;p252"/>
          <p:cNvSpPr/>
          <p:nvPr/>
        </p:nvSpPr>
        <p:spPr>
          <a:xfrm>
            <a:off x="8558780" y="4402602"/>
            <a:ext cx="471594" cy="471594"/>
          </a:xfrm>
          <a:prstGeom prst="ellipse">
            <a:avLst/>
          </a:prstGeom>
          <a:solidFill>
            <a:schemeClr val="dk2"/>
          </a:solidFill>
          <a:ln>
            <a:noFill/>
          </a:ln>
        </p:spPr>
        <p:txBody>
          <a:bodyPr anchorCtr="0" anchor="b" bIns="0" lIns="0" spcFirstLastPara="1" rIns="0" wrap="square" tIns="0">
            <a:noAutofit/>
          </a:bodyPr>
          <a:lstStyle/>
          <a:p>
            <a:pPr indent="0" lvl="0" marL="0" marR="0" rtl="0" algn="r">
              <a:lnSpc>
                <a:spcPct val="100000"/>
              </a:lnSpc>
              <a:spcBef>
                <a:spcPts val="0"/>
              </a:spcBef>
              <a:spcAft>
                <a:spcPts val="0"/>
              </a:spcAft>
              <a:buClr>
                <a:schemeClr val="accent1"/>
              </a:buClr>
              <a:buSzPts val="2800"/>
              <a:buFont typeface="Arial"/>
              <a:buNone/>
            </a:pPr>
            <a:r>
              <a:rPr b="1" i="0" lang="en-US" sz="2000" u="none" cap="none" strike="noStrike">
                <a:solidFill>
                  <a:schemeClr val="lt1"/>
                </a:solidFill>
                <a:latin typeface="Arial"/>
                <a:ea typeface="Arial"/>
                <a:cs typeface="Arial"/>
                <a:sym typeface="Arial"/>
              </a:rPr>
              <a:t>04</a:t>
            </a:r>
            <a:endParaRPr b="1" i="0" sz="2000" u="none" cap="none" strike="noStrike">
              <a:solidFill>
                <a:schemeClr val="lt1"/>
              </a:solidFill>
              <a:latin typeface="Arial"/>
              <a:ea typeface="Arial"/>
              <a:cs typeface="Arial"/>
              <a:sym typeface="Arial"/>
            </a:endParaRPr>
          </a:p>
        </p:txBody>
      </p:sp>
      <p:pic>
        <p:nvPicPr>
          <p:cNvPr id="7047" name="Google Shape;7047;p252"/>
          <p:cNvPicPr preferRelativeResize="0"/>
          <p:nvPr/>
        </p:nvPicPr>
        <p:blipFill rotWithShape="1">
          <a:blip r:embed="rId3">
            <a:alphaModFix/>
          </a:blip>
          <a:srcRect b="14049" l="27720" r="5279" t="45245"/>
          <a:stretch/>
        </p:blipFill>
        <p:spPr>
          <a:xfrm>
            <a:off x="363794" y="2231922"/>
            <a:ext cx="2300748" cy="1863743"/>
          </a:xfrm>
          <a:prstGeom prst="rect">
            <a:avLst/>
          </a:prstGeom>
          <a:noFill/>
          <a:ln>
            <a:noFill/>
          </a:ln>
        </p:spPr>
      </p:pic>
      <p:pic>
        <p:nvPicPr>
          <p:cNvPr id="7048" name="Google Shape;7048;p252"/>
          <p:cNvPicPr preferRelativeResize="0"/>
          <p:nvPr/>
        </p:nvPicPr>
        <p:blipFill rotWithShape="1">
          <a:blip r:embed="rId3">
            <a:alphaModFix/>
          </a:blip>
          <a:srcRect b="14049" l="27720" r="5279" t="45245"/>
          <a:stretch/>
        </p:blipFill>
        <p:spPr>
          <a:xfrm>
            <a:off x="2664542" y="2231922"/>
            <a:ext cx="2300748" cy="1863743"/>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7049" name="Google Shape;7049;p252"/>
          <p:cNvPicPr preferRelativeResize="0"/>
          <p:nvPr/>
        </p:nvPicPr>
        <p:blipFill rotWithShape="1">
          <a:blip r:embed="rId3">
            <a:alphaModFix/>
          </a:blip>
          <a:srcRect b="14049" l="27720" r="5279" t="45245"/>
          <a:stretch/>
        </p:blipFill>
        <p:spPr>
          <a:xfrm>
            <a:off x="363794" y="4095665"/>
            <a:ext cx="2300748" cy="1863743"/>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7050" name="Google Shape;7050;p252"/>
          <p:cNvPicPr preferRelativeResize="0"/>
          <p:nvPr/>
        </p:nvPicPr>
        <p:blipFill rotWithShape="1">
          <a:blip r:embed="rId3">
            <a:alphaModFix/>
          </a:blip>
          <a:srcRect b="14049" l="27720" r="5279" t="45245"/>
          <a:stretch/>
        </p:blipFill>
        <p:spPr>
          <a:xfrm>
            <a:off x="2664542" y="4095665"/>
            <a:ext cx="2300748" cy="1863743"/>
          </a:xfrm>
          <a:custGeom>
            <a:rect b="b" l="l" r="r" t="t"/>
            <a:pathLst>
              <a:path extrusionOk="0" h="3240912" w="3665275">
                <a:moveTo>
                  <a:pt x="0" y="0"/>
                </a:moveTo>
                <a:lnTo>
                  <a:pt x="3665275" y="0"/>
                </a:lnTo>
                <a:lnTo>
                  <a:pt x="3665275" y="3240912"/>
                </a:lnTo>
                <a:lnTo>
                  <a:pt x="0" y="3240912"/>
                </a:lnTo>
                <a:close/>
              </a:path>
            </a:pathLst>
          </a:custGeom>
          <a:noFill/>
          <a:ln>
            <a:noFill/>
          </a:ln>
        </p:spPr>
      </p:pic>
      <p:grpSp>
        <p:nvGrpSpPr>
          <p:cNvPr id="7051" name="Google Shape;7051;p252"/>
          <p:cNvGrpSpPr/>
          <p:nvPr/>
        </p:nvGrpSpPr>
        <p:grpSpPr>
          <a:xfrm>
            <a:off x="359704" y="1326269"/>
            <a:ext cx="11434668" cy="754150"/>
            <a:chOff x="359704" y="1326269"/>
            <a:chExt cx="9423393" cy="754150"/>
          </a:xfrm>
        </p:grpSpPr>
        <p:grpSp>
          <p:nvGrpSpPr>
            <p:cNvPr id="7052" name="Google Shape;7052;p252"/>
            <p:cNvGrpSpPr/>
            <p:nvPr/>
          </p:nvGrpSpPr>
          <p:grpSpPr>
            <a:xfrm>
              <a:off x="363074" y="1326269"/>
              <a:ext cx="9420023" cy="301957"/>
              <a:chOff x="363795" y="1220318"/>
              <a:chExt cx="6593568" cy="370849"/>
            </a:xfrm>
          </p:grpSpPr>
          <p:sp>
            <p:nvSpPr>
              <p:cNvPr id="7053" name="Google Shape;7053;p252"/>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7054" name="Google Shape;7054;p252"/>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7055" name="Google Shape;7055;p252"/>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sp>
        <p:nvSpPr>
          <p:cNvPr id="7056" name="Google Shape;7056;p252"/>
          <p:cNvSpPr txBox="1"/>
          <p:nvPr/>
        </p:nvSpPr>
        <p:spPr>
          <a:xfrm>
            <a:off x="2192948" y="3631631"/>
            <a:ext cx="471594" cy="471594"/>
          </a:xfrm>
          <a:prstGeom prst="rect">
            <a:avLst/>
          </a:prstGeom>
          <a:solidFill>
            <a:schemeClr val="accent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accent1"/>
              </a:buClr>
              <a:buSzPts val="2800"/>
              <a:buFont typeface="Arial"/>
              <a:buNone/>
            </a:pPr>
            <a:r>
              <a:rPr b="1" i="0" lang="en-US" sz="2000" u="none" cap="none" strike="noStrike">
                <a:solidFill>
                  <a:schemeClr val="lt1"/>
                </a:solidFill>
                <a:latin typeface="Arial"/>
                <a:ea typeface="Arial"/>
                <a:cs typeface="Arial"/>
                <a:sym typeface="Arial"/>
              </a:rPr>
              <a:t>01</a:t>
            </a:r>
            <a:endParaRPr b="1" i="0" sz="2000" u="none" cap="none" strike="noStrike">
              <a:solidFill>
                <a:schemeClr val="lt1"/>
              </a:solidFill>
              <a:latin typeface="Arial"/>
              <a:ea typeface="Arial"/>
              <a:cs typeface="Arial"/>
              <a:sym typeface="Arial"/>
            </a:endParaRPr>
          </a:p>
        </p:txBody>
      </p:sp>
      <p:sp>
        <p:nvSpPr>
          <p:cNvPr id="7057" name="Google Shape;7057;p252"/>
          <p:cNvSpPr txBox="1"/>
          <p:nvPr/>
        </p:nvSpPr>
        <p:spPr>
          <a:xfrm>
            <a:off x="4493696" y="3631631"/>
            <a:ext cx="471594" cy="471594"/>
          </a:xfrm>
          <a:prstGeom prst="rect">
            <a:avLst/>
          </a:prstGeom>
          <a:solidFill>
            <a:schemeClr val="accent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accent1"/>
              </a:buClr>
              <a:buSzPts val="2800"/>
              <a:buFont typeface="Arial"/>
              <a:buNone/>
            </a:pPr>
            <a:r>
              <a:rPr b="1" i="0" lang="en-US" sz="2000" u="none" cap="none" strike="noStrike">
                <a:solidFill>
                  <a:schemeClr val="lt1"/>
                </a:solidFill>
                <a:latin typeface="Arial"/>
                <a:ea typeface="Arial"/>
                <a:cs typeface="Arial"/>
                <a:sym typeface="Arial"/>
              </a:rPr>
              <a:t>02</a:t>
            </a:r>
            <a:endParaRPr b="1" i="0" sz="2000" u="none" cap="none" strike="noStrike">
              <a:solidFill>
                <a:schemeClr val="lt1"/>
              </a:solidFill>
              <a:latin typeface="Arial"/>
              <a:ea typeface="Arial"/>
              <a:cs typeface="Arial"/>
              <a:sym typeface="Arial"/>
            </a:endParaRPr>
          </a:p>
        </p:txBody>
      </p:sp>
      <p:sp>
        <p:nvSpPr>
          <p:cNvPr id="7058" name="Google Shape;7058;p252"/>
          <p:cNvSpPr txBox="1"/>
          <p:nvPr/>
        </p:nvSpPr>
        <p:spPr>
          <a:xfrm>
            <a:off x="2192948" y="5487814"/>
            <a:ext cx="471594" cy="471594"/>
          </a:xfrm>
          <a:prstGeom prst="rect">
            <a:avLst/>
          </a:prstGeom>
          <a:solidFill>
            <a:schemeClr val="accent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accent1"/>
              </a:buClr>
              <a:buSzPts val="2800"/>
              <a:buFont typeface="Arial"/>
              <a:buNone/>
            </a:pPr>
            <a:r>
              <a:rPr b="1" i="0" lang="en-US" sz="2000" u="none" cap="none" strike="noStrike">
                <a:solidFill>
                  <a:schemeClr val="lt1"/>
                </a:solidFill>
                <a:latin typeface="Arial"/>
                <a:ea typeface="Arial"/>
                <a:cs typeface="Arial"/>
                <a:sym typeface="Arial"/>
              </a:rPr>
              <a:t>03</a:t>
            </a:r>
            <a:endParaRPr b="1" i="0" sz="2000" u="none" cap="none" strike="noStrike">
              <a:solidFill>
                <a:schemeClr val="lt1"/>
              </a:solidFill>
              <a:latin typeface="Arial"/>
              <a:ea typeface="Arial"/>
              <a:cs typeface="Arial"/>
              <a:sym typeface="Arial"/>
            </a:endParaRPr>
          </a:p>
        </p:txBody>
      </p:sp>
      <p:sp>
        <p:nvSpPr>
          <p:cNvPr id="7059" name="Google Shape;7059;p252"/>
          <p:cNvSpPr txBox="1"/>
          <p:nvPr/>
        </p:nvSpPr>
        <p:spPr>
          <a:xfrm>
            <a:off x="4493696" y="5487814"/>
            <a:ext cx="471594" cy="471594"/>
          </a:xfrm>
          <a:prstGeom prst="rect">
            <a:avLst/>
          </a:prstGeom>
          <a:solidFill>
            <a:schemeClr val="accent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accent1"/>
              </a:buClr>
              <a:buSzPts val="2800"/>
              <a:buFont typeface="Arial"/>
              <a:buNone/>
            </a:pPr>
            <a:r>
              <a:rPr b="1" i="0" lang="en-US" sz="2000" u="none" cap="none" strike="noStrike">
                <a:solidFill>
                  <a:schemeClr val="lt1"/>
                </a:solidFill>
                <a:latin typeface="Arial"/>
                <a:ea typeface="Arial"/>
                <a:cs typeface="Arial"/>
                <a:sym typeface="Arial"/>
              </a:rPr>
              <a:t>04</a:t>
            </a:r>
            <a:endParaRPr b="1" i="0" sz="2000" u="none" cap="none" strike="noStrike">
              <a:solidFill>
                <a:schemeClr val="lt1"/>
              </a:solidFill>
              <a:latin typeface="Arial"/>
              <a:ea typeface="Arial"/>
              <a:cs typeface="Arial"/>
              <a:sym typeface="Arial"/>
            </a:endParaRPr>
          </a:p>
        </p:txBody>
      </p:sp>
      <p:sp>
        <p:nvSpPr>
          <p:cNvPr id="7060" name="Google Shape;7060;p25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64" name="Shape 7064"/>
        <p:cNvGrpSpPr/>
        <p:nvPr/>
      </p:nvGrpSpPr>
      <p:grpSpPr>
        <a:xfrm>
          <a:off x="0" y="0"/>
          <a:ext cx="0" cy="0"/>
          <a:chOff x="0" y="0"/>
          <a:chExt cx="0" cy="0"/>
        </a:xfrm>
      </p:grpSpPr>
      <p:sp>
        <p:nvSpPr>
          <p:cNvPr id="7065" name="Google Shape;7065;p25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 Screenshot Placeholders</a:t>
            </a:r>
            <a:endParaRPr/>
          </a:p>
        </p:txBody>
      </p:sp>
      <p:grpSp>
        <p:nvGrpSpPr>
          <p:cNvPr id="7066" name="Google Shape;7066;p253"/>
          <p:cNvGrpSpPr/>
          <p:nvPr/>
        </p:nvGrpSpPr>
        <p:grpSpPr>
          <a:xfrm>
            <a:off x="359704" y="1326269"/>
            <a:ext cx="11434668" cy="754150"/>
            <a:chOff x="359704" y="1326269"/>
            <a:chExt cx="9423393" cy="754150"/>
          </a:xfrm>
        </p:grpSpPr>
        <p:grpSp>
          <p:nvGrpSpPr>
            <p:cNvPr id="7067" name="Google Shape;7067;p253"/>
            <p:cNvGrpSpPr/>
            <p:nvPr/>
          </p:nvGrpSpPr>
          <p:grpSpPr>
            <a:xfrm>
              <a:off x="363074" y="1326269"/>
              <a:ext cx="9420023" cy="301957"/>
              <a:chOff x="363795" y="1220318"/>
              <a:chExt cx="6593568" cy="370849"/>
            </a:xfrm>
          </p:grpSpPr>
          <p:sp>
            <p:nvSpPr>
              <p:cNvPr id="7068" name="Google Shape;7068;p253"/>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7069" name="Google Shape;7069;p253"/>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7070" name="Google Shape;7070;p253"/>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grpSp>
        <p:nvGrpSpPr>
          <p:cNvPr id="7071" name="Google Shape;7071;p253"/>
          <p:cNvGrpSpPr/>
          <p:nvPr/>
        </p:nvGrpSpPr>
        <p:grpSpPr>
          <a:xfrm>
            <a:off x="618339" y="2256867"/>
            <a:ext cx="3115025" cy="1551203"/>
            <a:chOff x="881200" y="2280017"/>
            <a:chExt cx="3041733" cy="1551203"/>
          </a:xfrm>
        </p:grpSpPr>
        <p:sp>
          <p:nvSpPr>
            <p:cNvPr id="7072" name="Google Shape;7072;p253"/>
            <p:cNvSpPr/>
            <p:nvPr/>
          </p:nvSpPr>
          <p:spPr>
            <a:xfrm>
              <a:off x="881200" y="2280017"/>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73" name="Google Shape;7073;p253"/>
            <p:cNvSpPr/>
            <p:nvPr/>
          </p:nvSpPr>
          <p:spPr>
            <a:xfrm>
              <a:off x="1097279" y="2418645"/>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74" name="Google Shape;7074;p253"/>
            <p:cNvSpPr/>
            <p:nvPr/>
          </p:nvSpPr>
          <p:spPr>
            <a:xfrm>
              <a:off x="1313359" y="2557273"/>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75" name="Google Shape;7075;p253"/>
            <p:cNvSpPr/>
            <p:nvPr/>
          </p:nvSpPr>
          <p:spPr>
            <a:xfrm>
              <a:off x="1529438" y="2695900"/>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76" name="Google Shape;7076;p253"/>
            <p:cNvSpPr/>
            <p:nvPr/>
          </p:nvSpPr>
          <p:spPr>
            <a:xfrm>
              <a:off x="1745518" y="2834528"/>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grpSp>
      <p:sp>
        <p:nvSpPr>
          <p:cNvPr id="7077" name="Google Shape;7077;p253"/>
          <p:cNvSpPr txBox="1"/>
          <p:nvPr/>
        </p:nvSpPr>
        <p:spPr>
          <a:xfrm>
            <a:off x="359704" y="4121649"/>
            <a:ext cx="3632295" cy="1709177"/>
          </a:xfrm>
          <a:prstGeom prst="rect">
            <a:avLst/>
          </a:prstGeom>
          <a:solidFill>
            <a:schemeClr val="lt2"/>
          </a:solidFill>
          <a:ln>
            <a:noFill/>
          </a:ln>
        </p:spPr>
        <p:txBody>
          <a:bodyPr anchorCtr="0" anchor="t" bIns="0" lIns="0" spcFirstLastPara="1" rIns="0" wrap="square" tIns="468000">
            <a:normAutofit/>
          </a:bodyPr>
          <a:lstStyle/>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a:p>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Nullam dolor nisl, euismod eget luctus quis, consequat et purus.</a:t>
            </a:r>
            <a:endParaRPr/>
          </a:p>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sz="1200">
              <a:solidFill>
                <a:schemeClr val="dk1"/>
              </a:solidFill>
              <a:latin typeface="Montserrat"/>
              <a:ea typeface="Montserrat"/>
              <a:cs typeface="Montserrat"/>
              <a:sym typeface="Montserrat"/>
            </a:endParaRPr>
          </a:p>
        </p:txBody>
      </p:sp>
      <p:sp>
        <p:nvSpPr>
          <p:cNvPr id="7078" name="Google Shape;7078;p253"/>
          <p:cNvSpPr txBox="1"/>
          <p:nvPr/>
        </p:nvSpPr>
        <p:spPr>
          <a:xfrm>
            <a:off x="4258846" y="4121649"/>
            <a:ext cx="3632295" cy="1709177"/>
          </a:xfrm>
          <a:prstGeom prst="rect">
            <a:avLst/>
          </a:prstGeom>
          <a:solidFill>
            <a:schemeClr val="lt2"/>
          </a:solidFill>
          <a:ln>
            <a:noFill/>
          </a:ln>
        </p:spPr>
        <p:txBody>
          <a:bodyPr anchorCtr="0" anchor="t" bIns="0" lIns="0" spcFirstLastPara="1" rIns="0" wrap="square" tIns="468000">
            <a:normAutofit/>
          </a:bodyPr>
          <a:lstStyle/>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a:p>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Nullam dolor nisl, euismod eget luctus quis, consequat et purus.</a:t>
            </a:r>
            <a:endParaRPr/>
          </a:p>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sz="1200">
              <a:solidFill>
                <a:schemeClr val="dk1"/>
              </a:solidFill>
              <a:latin typeface="Montserrat"/>
              <a:ea typeface="Montserrat"/>
              <a:cs typeface="Montserrat"/>
              <a:sym typeface="Montserrat"/>
            </a:endParaRPr>
          </a:p>
        </p:txBody>
      </p:sp>
      <p:sp>
        <p:nvSpPr>
          <p:cNvPr id="7079" name="Google Shape;7079;p253"/>
          <p:cNvSpPr txBox="1"/>
          <p:nvPr/>
        </p:nvSpPr>
        <p:spPr>
          <a:xfrm>
            <a:off x="8157987" y="4121649"/>
            <a:ext cx="3632295" cy="1709177"/>
          </a:xfrm>
          <a:prstGeom prst="rect">
            <a:avLst/>
          </a:prstGeom>
          <a:solidFill>
            <a:schemeClr val="lt2"/>
          </a:solidFill>
          <a:ln>
            <a:noFill/>
          </a:ln>
        </p:spPr>
        <p:txBody>
          <a:bodyPr anchorCtr="0" anchor="t" bIns="0" lIns="0" spcFirstLastPara="1" rIns="0" wrap="square" tIns="468000">
            <a:normAutofit/>
          </a:bodyPr>
          <a:lstStyle/>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a:p>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Nullam dolor nisl, euismod eget luctus quis, consequat et purus.</a:t>
            </a:r>
            <a:endParaRPr/>
          </a:p>
          <a:p>
            <a:pPr indent="-193675" lvl="0" marL="285750" marR="0" rtl="0" algn="l">
              <a:spcBef>
                <a:spcPts val="0"/>
              </a:spcBef>
              <a:spcAft>
                <a:spcPts val="0"/>
              </a:spcAft>
              <a:buClr>
                <a:schemeClr val="dk1"/>
              </a:buClr>
              <a:buSzPts val="12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sz="1200">
              <a:solidFill>
                <a:schemeClr val="dk1"/>
              </a:solidFill>
              <a:latin typeface="Montserrat"/>
              <a:ea typeface="Montserrat"/>
              <a:cs typeface="Montserrat"/>
              <a:sym typeface="Montserrat"/>
            </a:endParaRPr>
          </a:p>
        </p:txBody>
      </p:sp>
      <p:sp>
        <p:nvSpPr>
          <p:cNvPr id="7080" name="Google Shape;7080;p253"/>
          <p:cNvSpPr/>
          <p:nvPr/>
        </p:nvSpPr>
        <p:spPr>
          <a:xfrm>
            <a:off x="359704" y="4121650"/>
            <a:ext cx="3135028" cy="346179"/>
          </a:xfrm>
          <a:custGeom>
            <a:rect b="b" l="l" r="r" t="t"/>
            <a:pathLst>
              <a:path extrusionOk="0" h="508000" w="4737989">
                <a:moveTo>
                  <a:pt x="0" y="0"/>
                </a:moveTo>
                <a:lnTo>
                  <a:pt x="4737989" y="0"/>
                </a:lnTo>
                <a:lnTo>
                  <a:pt x="4509389" y="508000"/>
                </a:lnTo>
                <a:lnTo>
                  <a:pt x="0" y="508000"/>
                </a:lnTo>
                <a:lnTo>
                  <a:pt x="0"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500">
                <a:solidFill>
                  <a:schemeClr val="lt1"/>
                </a:solidFill>
                <a:latin typeface="Montserrat"/>
                <a:ea typeface="Montserrat"/>
                <a:cs typeface="Montserrat"/>
                <a:sym typeface="Montserrat"/>
              </a:rPr>
              <a:t>Lorem ipsum dolor </a:t>
            </a:r>
            <a:endParaRPr/>
          </a:p>
        </p:txBody>
      </p:sp>
      <p:sp>
        <p:nvSpPr>
          <p:cNvPr id="7081" name="Google Shape;7081;p253"/>
          <p:cNvSpPr/>
          <p:nvPr/>
        </p:nvSpPr>
        <p:spPr>
          <a:xfrm>
            <a:off x="4258846" y="4121650"/>
            <a:ext cx="3135028" cy="346179"/>
          </a:xfrm>
          <a:custGeom>
            <a:rect b="b" l="l" r="r" t="t"/>
            <a:pathLst>
              <a:path extrusionOk="0" h="508000" w="4737989">
                <a:moveTo>
                  <a:pt x="0" y="0"/>
                </a:moveTo>
                <a:lnTo>
                  <a:pt x="4737989" y="0"/>
                </a:lnTo>
                <a:lnTo>
                  <a:pt x="4509389" y="508000"/>
                </a:lnTo>
                <a:lnTo>
                  <a:pt x="0" y="508000"/>
                </a:lnTo>
                <a:lnTo>
                  <a:pt x="0"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500">
                <a:solidFill>
                  <a:schemeClr val="lt1"/>
                </a:solidFill>
                <a:latin typeface="Montserrat"/>
                <a:ea typeface="Montserrat"/>
                <a:cs typeface="Montserrat"/>
                <a:sym typeface="Montserrat"/>
              </a:rPr>
              <a:t>Lorem ipsum dolor </a:t>
            </a:r>
            <a:endParaRPr/>
          </a:p>
        </p:txBody>
      </p:sp>
      <p:sp>
        <p:nvSpPr>
          <p:cNvPr id="7082" name="Google Shape;7082;p253"/>
          <p:cNvSpPr/>
          <p:nvPr/>
        </p:nvSpPr>
        <p:spPr>
          <a:xfrm>
            <a:off x="8157987" y="4121650"/>
            <a:ext cx="3135028" cy="346179"/>
          </a:xfrm>
          <a:custGeom>
            <a:rect b="b" l="l" r="r" t="t"/>
            <a:pathLst>
              <a:path extrusionOk="0" h="508000" w="4737989">
                <a:moveTo>
                  <a:pt x="0" y="0"/>
                </a:moveTo>
                <a:lnTo>
                  <a:pt x="4737989" y="0"/>
                </a:lnTo>
                <a:lnTo>
                  <a:pt x="4509389" y="508000"/>
                </a:lnTo>
                <a:lnTo>
                  <a:pt x="0" y="508000"/>
                </a:lnTo>
                <a:lnTo>
                  <a:pt x="0"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500">
                <a:solidFill>
                  <a:schemeClr val="lt1"/>
                </a:solidFill>
                <a:latin typeface="Montserrat"/>
                <a:ea typeface="Montserrat"/>
                <a:cs typeface="Montserrat"/>
                <a:sym typeface="Montserrat"/>
              </a:rPr>
              <a:t>Lorem ipsum dolor </a:t>
            </a:r>
            <a:endParaRPr/>
          </a:p>
        </p:txBody>
      </p:sp>
      <p:sp>
        <p:nvSpPr>
          <p:cNvPr id="7083" name="Google Shape;7083;p253"/>
          <p:cNvSpPr/>
          <p:nvPr/>
        </p:nvSpPr>
        <p:spPr>
          <a:xfrm flipH="1">
            <a:off x="11551680" y="5661751"/>
            <a:ext cx="238602" cy="169075"/>
          </a:xfrm>
          <a:prstGeom prst="rtTriangle">
            <a:avLst/>
          </a:pr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7084" name="Google Shape;7084;p253"/>
          <p:cNvSpPr/>
          <p:nvPr/>
        </p:nvSpPr>
        <p:spPr>
          <a:xfrm flipH="1">
            <a:off x="7652539" y="5661751"/>
            <a:ext cx="238602" cy="169075"/>
          </a:xfrm>
          <a:prstGeom prst="rtTriangle">
            <a:avLst/>
          </a:pr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7085" name="Google Shape;7085;p253"/>
          <p:cNvSpPr/>
          <p:nvPr/>
        </p:nvSpPr>
        <p:spPr>
          <a:xfrm flipH="1">
            <a:off x="3753397" y="5661751"/>
            <a:ext cx="238602" cy="169075"/>
          </a:xfrm>
          <a:prstGeom prst="rtTriangle">
            <a:avLst/>
          </a:pr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grpSp>
        <p:nvGrpSpPr>
          <p:cNvPr id="7086" name="Google Shape;7086;p253"/>
          <p:cNvGrpSpPr/>
          <p:nvPr/>
        </p:nvGrpSpPr>
        <p:grpSpPr>
          <a:xfrm>
            <a:off x="4517481" y="2256867"/>
            <a:ext cx="3115025" cy="1551203"/>
            <a:chOff x="4688600" y="2280017"/>
            <a:chExt cx="3041733" cy="1551203"/>
          </a:xfrm>
        </p:grpSpPr>
        <p:sp>
          <p:nvSpPr>
            <p:cNvPr id="7087" name="Google Shape;7087;p253"/>
            <p:cNvSpPr/>
            <p:nvPr/>
          </p:nvSpPr>
          <p:spPr>
            <a:xfrm>
              <a:off x="4688600" y="2280017"/>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88" name="Google Shape;7088;p253"/>
            <p:cNvSpPr/>
            <p:nvPr/>
          </p:nvSpPr>
          <p:spPr>
            <a:xfrm>
              <a:off x="4904679" y="2418645"/>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89" name="Google Shape;7089;p253"/>
            <p:cNvSpPr/>
            <p:nvPr/>
          </p:nvSpPr>
          <p:spPr>
            <a:xfrm>
              <a:off x="5120759" y="2557273"/>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90" name="Google Shape;7090;p253"/>
            <p:cNvSpPr/>
            <p:nvPr/>
          </p:nvSpPr>
          <p:spPr>
            <a:xfrm>
              <a:off x="5336838" y="2695900"/>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91" name="Google Shape;7091;p253"/>
            <p:cNvSpPr/>
            <p:nvPr/>
          </p:nvSpPr>
          <p:spPr>
            <a:xfrm>
              <a:off x="5552918" y="2834528"/>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grpSp>
      <p:grpSp>
        <p:nvGrpSpPr>
          <p:cNvPr id="7092" name="Google Shape;7092;p253"/>
          <p:cNvGrpSpPr/>
          <p:nvPr/>
        </p:nvGrpSpPr>
        <p:grpSpPr>
          <a:xfrm>
            <a:off x="8416622" y="2256867"/>
            <a:ext cx="3115025" cy="1551203"/>
            <a:chOff x="8496000" y="2280017"/>
            <a:chExt cx="3041733" cy="1551203"/>
          </a:xfrm>
        </p:grpSpPr>
        <p:sp>
          <p:nvSpPr>
            <p:cNvPr id="7093" name="Google Shape;7093;p253"/>
            <p:cNvSpPr/>
            <p:nvPr/>
          </p:nvSpPr>
          <p:spPr>
            <a:xfrm>
              <a:off x="8496000" y="2280017"/>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94" name="Google Shape;7094;p253"/>
            <p:cNvSpPr/>
            <p:nvPr/>
          </p:nvSpPr>
          <p:spPr>
            <a:xfrm>
              <a:off x="8712079" y="2418645"/>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95" name="Google Shape;7095;p253"/>
            <p:cNvSpPr/>
            <p:nvPr/>
          </p:nvSpPr>
          <p:spPr>
            <a:xfrm>
              <a:off x="8928159" y="2557273"/>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96" name="Google Shape;7096;p253"/>
            <p:cNvSpPr/>
            <p:nvPr/>
          </p:nvSpPr>
          <p:spPr>
            <a:xfrm>
              <a:off x="9144238" y="2695900"/>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097" name="Google Shape;7097;p253"/>
            <p:cNvSpPr/>
            <p:nvPr/>
          </p:nvSpPr>
          <p:spPr>
            <a:xfrm>
              <a:off x="9360318" y="2834528"/>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grpSp>
      <p:sp>
        <p:nvSpPr>
          <p:cNvPr id="7098" name="Google Shape;7098;p25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02" name="Shape 7102"/>
        <p:cNvGrpSpPr/>
        <p:nvPr/>
      </p:nvGrpSpPr>
      <p:grpSpPr>
        <a:xfrm>
          <a:off x="0" y="0"/>
          <a:ext cx="0" cy="0"/>
          <a:chOff x="0" y="0"/>
          <a:chExt cx="0" cy="0"/>
        </a:xfrm>
      </p:grpSpPr>
      <p:sp>
        <p:nvSpPr>
          <p:cNvPr id="7103" name="Google Shape;7103;p25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 Screenshot Placeholders</a:t>
            </a:r>
            <a:endParaRPr/>
          </a:p>
        </p:txBody>
      </p:sp>
      <p:grpSp>
        <p:nvGrpSpPr>
          <p:cNvPr id="7104" name="Google Shape;7104;p254"/>
          <p:cNvGrpSpPr/>
          <p:nvPr/>
        </p:nvGrpSpPr>
        <p:grpSpPr>
          <a:xfrm>
            <a:off x="359704" y="1326269"/>
            <a:ext cx="11434668" cy="754150"/>
            <a:chOff x="359704" y="1326269"/>
            <a:chExt cx="9423393" cy="754150"/>
          </a:xfrm>
        </p:grpSpPr>
        <p:grpSp>
          <p:nvGrpSpPr>
            <p:cNvPr id="7105" name="Google Shape;7105;p254"/>
            <p:cNvGrpSpPr/>
            <p:nvPr/>
          </p:nvGrpSpPr>
          <p:grpSpPr>
            <a:xfrm>
              <a:off x="363074" y="1326269"/>
              <a:ext cx="9420023" cy="301957"/>
              <a:chOff x="363795" y="1220318"/>
              <a:chExt cx="6593568" cy="370849"/>
            </a:xfrm>
          </p:grpSpPr>
          <p:sp>
            <p:nvSpPr>
              <p:cNvPr id="7106" name="Google Shape;7106;p25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7107" name="Google Shape;7107;p254"/>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7108" name="Google Shape;7108;p254"/>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grpSp>
        <p:nvGrpSpPr>
          <p:cNvPr id="7109" name="Google Shape;7109;p254"/>
          <p:cNvGrpSpPr/>
          <p:nvPr/>
        </p:nvGrpSpPr>
        <p:grpSpPr>
          <a:xfrm>
            <a:off x="363794" y="2256867"/>
            <a:ext cx="2547765" cy="3573959"/>
            <a:chOff x="628650" y="2256867"/>
            <a:chExt cx="2547765" cy="3573959"/>
          </a:xfrm>
        </p:grpSpPr>
        <p:grpSp>
          <p:nvGrpSpPr>
            <p:cNvPr id="7110" name="Google Shape;7110;p254"/>
            <p:cNvGrpSpPr/>
            <p:nvPr/>
          </p:nvGrpSpPr>
          <p:grpSpPr>
            <a:xfrm>
              <a:off x="810062" y="2256867"/>
              <a:ext cx="2184942" cy="1551203"/>
              <a:chOff x="881200" y="2280017"/>
              <a:chExt cx="3041733" cy="1551203"/>
            </a:xfrm>
          </p:grpSpPr>
          <p:sp>
            <p:nvSpPr>
              <p:cNvPr id="7111" name="Google Shape;7111;p254"/>
              <p:cNvSpPr/>
              <p:nvPr/>
            </p:nvSpPr>
            <p:spPr>
              <a:xfrm>
                <a:off x="881200" y="2280017"/>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12" name="Google Shape;7112;p254"/>
              <p:cNvSpPr/>
              <p:nvPr/>
            </p:nvSpPr>
            <p:spPr>
              <a:xfrm>
                <a:off x="1097279" y="2418645"/>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13" name="Google Shape;7113;p254"/>
              <p:cNvSpPr/>
              <p:nvPr/>
            </p:nvSpPr>
            <p:spPr>
              <a:xfrm>
                <a:off x="1313359" y="2557273"/>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14" name="Google Shape;7114;p254"/>
              <p:cNvSpPr/>
              <p:nvPr/>
            </p:nvSpPr>
            <p:spPr>
              <a:xfrm>
                <a:off x="1529438" y="2695900"/>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15" name="Google Shape;7115;p254"/>
              <p:cNvSpPr/>
              <p:nvPr/>
            </p:nvSpPr>
            <p:spPr>
              <a:xfrm>
                <a:off x="1745518" y="2834528"/>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grpSp>
        <p:sp>
          <p:nvSpPr>
            <p:cNvPr id="7116" name="Google Shape;7116;p254"/>
            <p:cNvSpPr txBox="1"/>
            <p:nvPr/>
          </p:nvSpPr>
          <p:spPr>
            <a:xfrm>
              <a:off x="628650" y="4121649"/>
              <a:ext cx="2547765" cy="1709177"/>
            </a:xfrm>
            <a:prstGeom prst="rect">
              <a:avLst/>
            </a:prstGeom>
            <a:solidFill>
              <a:schemeClr val="lt2"/>
            </a:solidFill>
            <a:ln>
              <a:noFill/>
            </a:ln>
          </p:spPr>
          <p:txBody>
            <a:bodyPr anchorCtr="0" anchor="t" bIns="0" lIns="0" spcFirstLastPara="1" rIns="0" wrap="square" tIns="468000">
              <a:normAutofit fontScale="92500"/>
            </a:bodyPr>
            <a:lstStyle/>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a:p>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a:t>
              </a:r>
              <a:endParaRPr/>
            </a:p>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sz="1200">
                <a:solidFill>
                  <a:schemeClr val="dk1"/>
                </a:solidFill>
                <a:latin typeface="Montserrat"/>
                <a:ea typeface="Montserrat"/>
                <a:cs typeface="Montserrat"/>
                <a:sym typeface="Montserrat"/>
              </a:endParaRPr>
            </a:p>
          </p:txBody>
        </p:sp>
        <p:sp>
          <p:nvSpPr>
            <p:cNvPr id="7117" name="Google Shape;7117;p254"/>
            <p:cNvSpPr/>
            <p:nvPr/>
          </p:nvSpPr>
          <p:spPr>
            <a:xfrm>
              <a:off x="628650" y="4121650"/>
              <a:ext cx="2198972" cy="346179"/>
            </a:xfrm>
            <a:custGeom>
              <a:rect b="b" l="l" r="r" t="t"/>
              <a:pathLst>
                <a:path extrusionOk="0" h="508000" w="4737989">
                  <a:moveTo>
                    <a:pt x="0" y="0"/>
                  </a:moveTo>
                  <a:lnTo>
                    <a:pt x="4737989" y="0"/>
                  </a:lnTo>
                  <a:lnTo>
                    <a:pt x="4509389" y="508000"/>
                  </a:lnTo>
                  <a:lnTo>
                    <a:pt x="0" y="508000"/>
                  </a:lnTo>
                  <a:lnTo>
                    <a:pt x="0"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500">
                  <a:solidFill>
                    <a:schemeClr val="lt1"/>
                  </a:solidFill>
                  <a:latin typeface="Montserrat"/>
                  <a:ea typeface="Montserrat"/>
                  <a:cs typeface="Montserrat"/>
                  <a:sym typeface="Montserrat"/>
                </a:rPr>
                <a:t>Lorem ipsum dolor </a:t>
              </a:r>
              <a:endParaRPr/>
            </a:p>
          </p:txBody>
        </p:sp>
        <p:sp>
          <p:nvSpPr>
            <p:cNvPr id="7118" name="Google Shape;7118;p254"/>
            <p:cNvSpPr/>
            <p:nvPr/>
          </p:nvSpPr>
          <p:spPr>
            <a:xfrm flipH="1">
              <a:off x="3009055" y="5661751"/>
              <a:ext cx="167360" cy="169075"/>
            </a:xfrm>
            <a:prstGeom prst="rtTriangle">
              <a:avLst/>
            </a:pr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grpSp>
      <p:grpSp>
        <p:nvGrpSpPr>
          <p:cNvPr id="7119" name="Google Shape;7119;p254"/>
          <p:cNvGrpSpPr/>
          <p:nvPr/>
        </p:nvGrpSpPr>
        <p:grpSpPr>
          <a:xfrm>
            <a:off x="3326095" y="2256867"/>
            <a:ext cx="2547765" cy="3573959"/>
            <a:chOff x="3363587" y="2256867"/>
            <a:chExt cx="2547765" cy="3573959"/>
          </a:xfrm>
        </p:grpSpPr>
        <p:sp>
          <p:nvSpPr>
            <p:cNvPr id="7120" name="Google Shape;7120;p254"/>
            <p:cNvSpPr txBox="1"/>
            <p:nvPr/>
          </p:nvSpPr>
          <p:spPr>
            <a:xfrm>
              <a:off x="3363587" y="4121649"/>
              <a:ext cx="2547765" cy="1709177"/>
            </a:xfrm>
            <a:prstGeom prst="rect">
              <a:avLst/>
            </a:prstGeom>
            <a:solidFill>
              <a:schemeClr val="lt2"/>
            </a:solidFill>
            <a:ln>
              <a:noFill/>
            </a:ln>
          </p:spPr>
          <p:txBody>
            <a:bodyPr anchorCtr="0" anchor="t" bIns="0" lIns="0" spcFirstLastPara="1" rIns="0" wrap="square" tIns="468000">
              <a:normAutofit fontScale="92500"/>
            </a:bodyPr>
            <a:lstStyle/>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a:p>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a:t>
              </a:r>
              <a:endParaRPr/>
            </a:p>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sz="1200">
                <a:solidFill>
                  <a:schemeClr val="dk1"/>
                </a:solidFill>
                <a:latin typeface="Montserrat"/>
                <a:ea typeface="Montserrat"/>
                <a:cs typeface="Montserrat"/>
                <a:sym typeface="Montserrat"/>
              </a:endParaRPr>
            </a:p>
          </p:txBody>
        </p:sp>
        <p:sp>
          <p:nvSpPr>
            <p:cNvPr id="7121" name="Google Shape;7121;p254"/>
            <p:cNvSpPr/>
            <p:nvPr/>
          </p:nvSpPr>
          <p:spPr>
            <a:xfrm>
              <a:off x="3363587" y="4121650"/>
              <a:ext cx="2198972" cy="346179"/>
            </a:xfrm>
            <a:custGeom>
              <a:rect b="b" l="l" r="r" t="t"/>
              <a:pathLst>
                <a:path extrusionOk="0" h="508000" w="4737989">
                  <a:moveTo>
                    <a:pt x="0" y="0"/>
                  </a:moveTo>
                  <a:lnTo>
                    <a:pt x="4737989" y="0"/>
                  </a:lnTo>
                  <a:lnTo>
                    <a:pt x="4509389" y="508000"/>
                  </a:lnTo>
                  <a:lnTo>
                    <a:pt x="0" y="508000"/>
                  </a:lnTo>
                  <a:lnTo>
                    <a:pt x="0"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500">
                  <a:solidFill>
                    <a:schemeClr val="lt1"/>
                  </a:solidFill>
                  <a:latin typeface="Montserrat"/>
                  <a:ea typeface="Montserrat"/>
                  <a:cs typeface="Montserrat"/>
                  <a:sym typeface="Montserrat"/>
                </a:rPr>
                <a:t>Lorem ipsum dolor </a:t>
              </a:r>
              <a:endParaRPr/>
            </a:p>
          </p:txBody>
        </p:sp>
        <p:sp>
          <p:nvSpPr>
            <p:cNvPr id="7122" name="Google Shape;7122;p254"/>
            <p:cNvSpPr/>
            <p:nvPr/>
          </p:nvSpPr>
          <p:spPr>
            <a:xfrm flipH="1">
              <a:off x="5743992" y="5661751"/>
              <a:ext cx="167360" cy="169075"/>
            </a:xfrm>
            <a:prstGeom prst="rtTriangle">
              <a:avLst/>
            </a:pr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grpSp>
          <p:nvGrpSpPr>
            <p:cNvPr id="7123" name="Google Shape;7123;p254"/>
            <p:cNvGrpSpPr/>
            <p:nvPr/>
          </p:nvGrpSpPr>
          <p:grpSpPr>
            <a:xfrm>
              <a:off x="3544999" y="2256867"/>
              <a:ext cx="2184942" cy="1551203"/>
              <a:chOff x="4688600" y="2280017"/>
              <a:chExt cx="3041733" cy="1551203"/>
            </a:xfrm>
          </p:grpSpPr>
          <p:sp>
            <p:nvSpPr>
              <p:cNvPr id="7124" name="Google Shape;7124;p254"/>
              <p:cNvSpPr/>
              <p:nvPr/>
            </p:nvSpPr>
            <p:spPr>
              <a:xfrm>
                <a:off x="4688600" y="2280017"/>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25" name="Google Shape;7125;p254"/>
              <p:cNvSpPr/>
              <p:nvPr/>
            </p:nvSpPr>
            <p:spPr>
              <a:xfrm>
                <a:off x="4904679" y="2418645"/>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26" name="Google Shape;7126;p254"/>
              <p:cNvSpPr/>
              <p:nvPr/>
            </p:nvSpPr>
            <p:spPr>
              <a:xfrm>
                <a:off x="5120759" y="2557273"/>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27" name="Google Shape;7127;p254"/>
              <p:cNvSpPr/>
              <p:nvPr/>
            </p:nvSpPr>
            <p:spPr>
              <a:xfrm>
                <a:off x="5336838" y="2695900"/>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28" name="Google Shape;7128;p254"/>
              <p:cNvSpPr/>
              <p:nvPr/>
            </p:nvSpPr>
            <p:spPr>
              <a:xfrm>
                <a:off x="5552918" y="2834528"/>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grpSp>
      </p:grpSp>
      <p:grpSp>
        <p:nvGrpSpPr>
          <p:cNvPr id="7129" name="Google Shape;7129;p254"/>
          <p:cNvGrpSpPr/>
          <p:nvPr/>
        </p:nvGrpSpPr>
        <p:grpSpPr>
          <a:xfrm>
            <a:off x="6288396" y="2256867"/>
            <a:ext cx="2547765" cy="3573959"/>
            <a:chOff x="6098524" y="2256867"/>
            <a:chExt cx="2547765" cy="3573959"/>
          </a:xfrm>
        </p:grpSpPr>
        <p:sp>
          <p:nvSpPr>
            <p:cNvPr id="7130" name="Google Shape;7130;p254"/>
            <p:cNvSpPr txBox="1"/>
            <p:nvPr/>
          </p:nvSpPr>
          <p:spPr>
            <a:xfrm>
              <a:off x="6098524" y="4121649"/>
              <a:ext cx="2547765" cy="1709177"/>
            </a:xfrm>
            <a:prstGeom prst="rect">
              <a:avLst/>
            </a:prstGeom>
            <a:solidFill>
              <a:schemeClr val="lt2"/>
            </a:solidFill>
            <a:ln>
              <a:noFill/>
            </a:ln>
          </p:spPr>
          <p:txBody>
            <a:bodyPr anchorCtr="0" anchor="t" bIns="0" lIns="0" spcFirstLastPara="1" rIns="0" wrap="square" tIns="468000">
              <a:normAutofit fontScale="92500"/>
            </a:bodyPr>
            <a:lstStyle/>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a:p>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a:t>
              </a:r>
              <a:endParaRPr/>
            </a:p>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sz="1200">
                <a:solidFill>
                  <a:schemeClr val="dk1"/>
                </a:solidFill>
                <a:latin typeface="Montserrat"/>
                <a:ea typeface="Montserrat"/>
                <a:cs typeface="Montserrat"/>
                <a:sym typeface="Montserrat"/>
              </a:endParaRPr>
            </a:p>
          </p:txBody>
        </p:sp>
        <p:sp>
          <p:nvSpPr>
            <p:cNvPr id="7131" name="Google Shape;7131;p254"/>
            <p:cNvSpPr/>
            <p:nvPr/>
          </p:nvSpPr>
          <p:spPr>
            <a:xfrm>
              <a:off x="6098524" y="4121650"/>
              <a:ext cx="2198972" cy="346179"/>
            </a:xfrm>
            <a:custGeom>
              <a:rect b="b" l="l" r="r" t="t"/>
              <a:pathLst>
                <a:path extrusionOk="0" h="508000" w="4737989">
                  <a:moveTo>
                    <a:pt x="0" y="0"/>
                  </a:moveTo>
                  <a:lnTo>
                    <a:pt x="4737989" y="0"/>
                  </a:lnTo>
                  <a:lnTo>
                    <a:pt x="4509389" y="508000"/>
                  </a:lnTo>
                  <a:lnTo>
                    <a:pt x="0" y="508000"/>
                  </a:lnTo>
                  <a:lnTo>
                    <a:pt x="0"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500">
                  <a:solidFill>
                    <a:schemeClr val="lt1"/>
                  </a:solidFill>
                  <a:latin typeface="Montserrat"/>
                  <a:ea typeface="Montserrat"/>
                  <a:cs typeface="Montserrat"/>
                  <a:sym typeface="Montserrat"/>
                </a:rPr>
                <a:t>Lorem ipsum dolor </a:t>
              </a:r>
              <a:endParaRPr/>
            </a:p>
          </p:txBody>
        </p:sp>
        <p:sp>
          <p:nvSpPr>
            <p:cNvPr id="7132" name="Google Shape;7132;p254"/>
            <p:cNvSpPr/>
            <p:nvPr/>
          </p:nvSpPr>
          <p:spPr>
            <a:xfrm flipH="1">
              <a:off x="8478929" y="5661751"/>
              <a:ext cx="167360" cy="169075"/>
            </a:xfrm>
            <a:prstGeom prst="rtTriangle">
              <a:avLst/>
            </a:pr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grpSp>
          <p:nvGrpSpPr>
            <p:cNvPr id="7133" name="Google Shape;7133;p254"/>
            <p:cNvGrpSpPr/>
            <p:nvPr/>
          </p:nvGrpSpPr>
          <p:grpSpPr>
            <a:xfrm>
              <a:off x="6279936" y="2256867"/>
              <a:ext cx="2184942" cy="1551203"/>
              <a:chOff x="8496000" y="2280017"/>
              <a:chExt cx="3041733" cy="1551203"/>
            </a:xfrm>
          </p:grpSpPr>
          <p:sp>
            <p:nvSpPr>
              <p:cNvPr id="7134" name="Google Shape;7134;p254"/>
              <p:cNvSpPr/>
              <p:nvPr/>
            </p:nvSpPr>
            <p:spPr>
              <a:xfrm>
                <a:off x="8496000" y="2280017"/>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35" name="Google Shape;7135;p254"/>
              <p:cNvSpPr/>
              <p:nvPr/>
            </p:nvSpPr>
            <p:spPr>
              <a:xfrm>
                <a:off x="8712079" y="2418645"/>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36" name="Google Shape;7136;p254"/>
              <p:cNvSpPr/>
              <p:nvPr/>
            </p:nvSpPr>
            <p:spPr>
              <a:xfrm>
                <a:off x="8928159" y="2557273"/>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37" name="Google Shape;7137;p254"/>
              <p:cNvSpPr/>
              <p:nvPr/>
            </p:nvSpPr>
            <p:spPr>
              <a:xfrm>
                <a:off x="9144238" y="2695900"/>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38" name="Google Shape;7138;p254"/>
              <p:cNvSpPr/>
              <p:nvPr/>
            </p:nvSpPr>
            <p:spPr>
              <a:xfrm>
                <a:off x="9360318" y="2834528"/>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grpSp>
      </p:grpSp>
      <p:grpSp>
        <p:nvGrpSpPr>
          <p:cNvPr id="7139" name="Google Shape;7139;p254"/>
          <p:cNvGrpSpPr/>
          <p:nvPr/>
        </p:nvGrpSpPr>
        <p:grpSpPr>
          <a:xfrm>
            <a:off x="9250697" y="2256867"/>
            <a:ext cx="2547765" cy="3573959"/>
            <a:chOff x="8872537" y="2256867"/>
            <a:chExt cx="2547765" cy="3573959"/>
          </a:xfrm>
        </p:grpSpPr>
        <p:sp>
          <p:nvSpPr>
            <p:cNvPr id="7140" name="Google Shape;7140;p254"/>
            <p:cNvSpPr txBox="1"/>
            <p:nvPr/>
          </p:nvSpPr>
          <p:spPr>
            <a:xfrm>
              <a:off x="8872537" y="4121649"/>
              <a:ext cx="2547765" cy="1709177"/>
            </a:xfrm>
            <a:prstGeom prst="rect">
              <a:avLst/>
            </a:prstGeom>
            <a:solidFill>
              <a:schemeClr val="lt2"/>
            </a:solidFill>
            <a:ln>
              <a:noFill/>
            </a:ln>
          </p:spPr>
          <p:txBody>
            <a:bodyPr anchorCtr="0" anchor="t" bIns="0" lIns="0" spcFirstLastPara="1" rIns="0" wrap="square" tIns="468000">
              <a:normAutofit fontScale="92500"/>
            </a:bodyPr>
            <a:lstStyle/>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a:p>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a:t>
              </a:r>
              <a:endParaRPr/>
            </a:p>
            <a:p>
              <a:pPr indent="-193675" lvl="0" marL="2857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Nullam dolor nisl, euismod eget luctus quis, consequat et purus.  </a:t>
              </a:r>
              <a:endParaRPr sz="1200">
                <a:solidFill>
                  <a:schemeClr val="dk1"/>
                </a:solidFill>
                <a:latin typeface="Montserrat"/>
                <a:ea typeface="Montserrat"/>
                <a:cs typeface="Montserrat"/>
                <a:sym typeface="Montserrat"/>
              </a:endParaRPr>
            </a:p>
          </p:txBody>
        </p:sp>
        <p:sp>
          <p:nvSpPr>
            <p:cNvPr id="7141" name="Google Shape;7141;p254"/>
            <p:cNvSpPr/>
            <p:nvPr/>
          </p:nvSpPr>
          <p:spPr>
            <a:xfrm>
              <a:off x="8872537" y="4121650"/>
              <a:ext cx="2198972" cy="346179"/>
            </a:xfrm>
            <a:custGeom>
              <a:rect b="b" l="l" r="r" t="t"/>
              <a:pathLst>
                <a:path extrusionOk="0" h="508000" w="4737989">
                  <a:moveTo>
                    <a:pt x="0" y="0"/>
                  </a:moveTo>
                  <a:lnTo>
                    <a:pt x="4737989" y="0"/>
                  </a:lnTo>
                  <a:lnTo>
                    <a:pt x="4509389" y="508000"/>
                  </a:lnTo>
                  <a:lnTo>
                    <a:pt x="0" y="508000"/>
                  </a:lnTo>
                  <a:lnTo>
                    <a:pt x="0" y="0"/>
                  </a:lnTo>
                  <a:close/>
                </a:path>
              </a:pathLst>
            </a:cu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500">
                  <a:solidFill>
                    <a:schemeClr val="lt1"/>
                  </a:solidFill>
                  <a:latin typeface="Montserrat"/>
                  <a:ea typeface="Montserrat"/>
                  <a:cs typeface="Montserrat"/>
                  <a:sym typeface="Montserrat"/>
                </a:rPr>
                <a:t>Lorem ipsum dolor </a:t>
              </a:r>
              <a:endParaRPr/>
            </a:p>
          </p:txBody>
        </p:sp>
        <p:sp>
          <p:nvSpPr>
            <p:cNvPr id="7142" name="Google Shape;7142;p254"/>
            <p:cNvSpPr/>
            <p:nvPr/>
          </p:nvSpPr>
          <p:spPr>
            <a:xfrm flipH="1">
              <a:off x="11252942" y="5661751"/>
              <a:ext cx="167360" cy="169075"/>
            </a:xfrm>
            <a:prstGeom prst="rtTriangle">
              <a:avLst/>
            </a:prstGeom>
            <a:solidFill>
              <a:schemeClr val="dk2"/>
            </a:solidFill>
            <a:ln cap="flat"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grpSp>
          <p:nvGrpSpPr>
            <p:cNvPr id="7143" name="Google Shape;7143;p254"/>
            <p:cNvGrpSpPr/>
            <p:nvPr/>
          </p:nvGrpSpPr>
          <p:grpSpPr>
            <a:xfrm>
              <a:off x="9053949" y="2256867"/>
              <a:ext cx="2184942" cy="1551203"/>
              <a:chOff x="8496000" y="2280017"/>
              <a:chExt cx="3041733" cy="1551203"/>
            </a:xfrm>
          </p:grpSpPr>
          <p:sp>
            <p:nvSpPr>
              <p:cNvPr id="7144" name="Google Shape;7144;p254"/>
              <p:cNvSpPr/>
              <p:nvPr/>
            </p:nvSpPr>
            <p:spPr>
              <a:xfrm>
                <a:off x="8496000" y="2280017"/>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45" name="Google Shape;7145;p254"/>
              <p:cNvSpPr/>
              <p:nvPr/>
            </p:nvSpPr>
            <p:spPr>
              <a:xfrm>
                <a:off x="8712079" y="2418645"/>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46" name="Google Shape;7146;p254"/>
              <p:cNvSpPr/>
              <p:nvPr/>
            </p:nvSpPr>
            <p:spPr>
              <a:xfrm>
                <a:off x="8928159" y="2557273"/>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47" name="Google Shape;7147;p254"/>
              <p:cNvSpPr/>
              <p:nvPr/>
            </p:nvSpPr>
            <p:spPr>
              <a:xfrm>
                <a:off x="9144238" y="2695900"/>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sp>
            <p:nvSpPr>
              <p:cNvPr id="7148" name="Google Shape;7148;p254"/>
              <p:cNvSpPr/>
              <p:nvPr/>
            </p:nvSpPr>
            <p:spPr>
              <a:xfrm>
                <a:off x="9360318" y="2834528"/>
                <a:ext cx="2177415" cy="996692"/>
              </a:xfrm>
              <a:prstGeom prst="rect">
                <a:avLst/>
              </a:prstGeom>
              <a:solidFill>
                <a:schemeClr val="lt2"/>
              </a:solid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screenshots</a:t>
                </a:r>
                <a:endParaRPr sz="1400">
                  <a:solidFill>
                    <a:schemeClr val="dk1"/>
                  </a:solidFill>
                  <a:latin typeface="Montserrat"/>
                  <a:ea typeface="Montserrat"/>
                  <a:cs typeface="Montserrat"/>
                  <a:sym typeface="Montserrat"/>
                </a:endParaRPr>
              </a:p>
            </p:txBody>
          </p:sp>
        </p:grpSp>
      </p:grpSp>
      <p:sp>
        <p:nvSpPr>
          <p:cNvPr id="7149" name="Google Shape;7149;p25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53" name="Shape 7153"/>
        <p:cNvGrpSpPr/>
        <p:nvPr/>
      </p:nvGrpSpPr>
      <p:grpSpPr>
        <a:xfrm>
          <a:off x="0" y="0"/>
          <a:ext cx="0" cy="0"/>
          <a:chOff x="0" y="0"/>
          <a:chExt cx="0" cy="0"/>
        </a:xfrm>
      </p:grpSpPr>
      <p:sp>
        <p:nvSpPr>
          <p:cNvPr id="7154" name="Google Shape;7154;p255"/>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Map Slides</a:t>
            </a:r>
            <a:endParaRPr/>
          </a:p>
        </p:txBody>
      </p:sp>
    </p:spTree>
  </p:cSld>
  <p:clrMapOvr>
    <a:masterClrMapping/>
  </p:clrMapOvr>
</p:sld>
</file>

<file path=ppt/slides/slide2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58" name="Shape 7158"/>
        <p:cNvGrpSpPr/>
        <p:nvPr/>
      </p:nvGrpSpPr>
      <p:grpSpPr>
        <a:xfrm>
          <a:off x="0" y="0"/>
          <a:ext cx="0" cy="0"/>
          <a:chOff x="0" y="0"/>
          <a:chExt cx="0" cy="0"/>
        </a:xfrm>
      </p:grpSpPr>
      <p:sp>
        <p:nvSpPr>
          <p:cNvPr id="7159" name="Google Shape;7159;p25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World Map with Callouts</a:t>
            </a:r>
            <a:endParaRPr/>
          </a:p>
        </p:txBody>
      </p:sp>
      <p:grpSp>
        <p:nvGrpSpPr>
          <p:cNvPr id="7160" name="Google Shape;7160;p256"/>
          <p:cNvGrpSpPr/>
          <p:nvPr/>
        </p:nvGrpSpPr>
        <p:grpSpPr>
          <a:xfrm>
            <a:off x="1159485" y="2019038"/>
            <a:ext cx="9408202" cy="3871060"/>
            <a:chOff x="522875" y="1567327"/>
            <a:chExt cx="10931447" cy="4497808"/>
          </a:xfrm>
        </p:grpSpPr>
        <p:grpSp>
          <p:nvGrpSpPr>
            <p:cNvPr id="7161" name="Google Shape;7161;p256"/>
            <p:cNvGrpSpPr/>
            <p:nvPr/>
          </p:nvGrpSpPr>
          <p:grpSpPr>
            <a:xfrm>
              <a:off x="1589462" y="1567327"/>
              <a:ext cx="8983332" cy="4497808"/>
              <a:chOff x="336000" y="2096772"/>
              <a:chExt cx="7411749" cy="3710941"/>
            </a:xfrm>
          </p:grpSpPr>
          <p:sp>
            <p:nvSpPr>
              <p:cNvPr id="7162" name="Google Shape;7162;p256"/>
              <p:cNvSpPr/>
              <p:nvPr/>
            </p:nvSpPr>
            <p:spPr>
              <a:xfrm>
                <a:off x="5670782" y="4265841"/>
                <a:ext cx="15919" cy="5338"/>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163" name="Google Shape;7163;p256"/>
              <p:cNvGrpSpPr/>
              <p:nvPr/>
            </p:nvGrpSpPr>
            <p:grpSpPr>
              <a:xfrm>
                <a:off x="3454441" y="3668368"/>
                <a:ext cx="1412019" cy="1590794"/>
                <a:chOff x="3602997" y="3225561"/>
                <a:chExt cx="916262" cy="1032270"/>
              </a:xfrm>
            </p:grpSpPr>
            <p:sp>
              <p:nvSpPr>
                <p:cNvPr id="7164" name="Google Shape;7164;p256"/>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65" name="Google Shape;7165;p256"/>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66A9FF"/>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nvGrpSpPr>
              <p:cNvPr id="7166" name="Google Shape;7166;p256"/>
              <p:cNvGrpSpPr/>
              <p:nvPr/>
            </p:nvGrpSpPr>
            <p:grpSpPr>
              <a:xfrm>
                <a:off x="2121473" y="4233374"/>
                <a:ext cx="970422" cy="1574339"/>
                <a:chOff x="2738031" y="3592195"/>
                <a:chExt cx="629709" cy="1021592"/>
              </a:xfrm>
            </p:grpSpPr>
            <p:sp>
              <p:nvSpPr>
                <p:cNvPr id="7167" name="Google Shape;7167;p256"/>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168" name="Google Shape;7168;p256"/>
                <p:cNvGrpSpPr/>
                <p:nvPr/>
              </p:nvGrpSpPr>
              <p:grpSpPr>
                <a:xfrm>
                  <a:off x="2738031" y="3592195"/>
                  <a:ext cx="629709" cy="1021592"/>
                  <a:chOff x="2738031" y="3592195"/>
                  <a:chExt cx="629709" cy="1021592"/>
                </a:xfrm>
              </p:grpSpPr>
              <p:sp>
                <p:nvSpPr>
                  <p:cNvPr id="7169" name="Google Shape;7169;p256"/>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70" name="Google Shape;7170;p256"/>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nvGrpSpPr>
              <p:cNvPr id="7171" name="Google Shape;7171;p256"/>
              <p:cNvGrpSpPr/>
              <p:nvPr/>
            </p:nvGrpSpPr>
            <p:grpSpPr>
              <a:xfrm>
                <a:off x="3598914" y="2258593"/>
                <a:ext cx="858659" cy="1468056"/>
                <a:chOff x="3696746" y="2310755"/>
                <a:chExt cx="557186" cy="952625"/>
              </a:xfrm>
            </p:grpSpPr>
            <p:sp>
              <p:nvSpPr>
                <p:cNvPr id="7172" name="Google Shape;7172;p256"/>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173" name="Google Shape;7173;p256"/>
                <p:cNvGrpSpPr/>
                <p:nvPr/>
              </p:nvGrpSpPr>
              <p:grpSpPr>
                <a:xfrm>
                  <a:off x="3696746" y="2310755"/>
                  <a:ext cx="557186" cy="952625"/>
                  <a:chOff x="3696746" y="2310755"/>
                  <a:chExt cx="557186" cy="952625"/>
                </a:xfrm>
              </p:grpSpPr>
              <p:sp>
                <p:nvSpPr>
                  <p:cNvPr id="7174" name="Google Shape;7174;p256"/>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75" name="Google Shape;7175;p256"/>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76" name="Google Shape;7176;p256"/>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177" name="Google Shape;7177;p256"/>
                  <p:cNvGrpSpPr/>
                  <p:nvPr/>
                </p:nvGrpSpPr>
                <p:grpSpPr>
                  <a:xfrm>
                    <a:off x="3696746" y="2310755"/>
                    <a:ext cx="557186" cy="952625"/>
                    <a:chOff x="3696746" y="2310755"/>
                    <a:chExt cx="557186" cy="952625"/>
                  </a:xfrm>
                </p:grpSpPr>
                <p:sp>
                  <p:nvSpPr>
                    <p:cNvPr id="7178" name="Google Shape;7178;p256"/>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179" name="Google Shape;7179;p256"/>
                    <p:cNvGrpSpPr/>
                    <p:nvPr/>
                  </p:nvGrpSpPr>
                  <p:grpSpPr>
                    <a:xfrm>
                      <a:off x="3705591" y="2310755"/>
                      <a:ext cx="548341" cy="952625"/>
                      <a:chOff x="3705591" y="2310755"/>
                      <a:chExt cx="548341" cy="952625"/>
                    </a:xfrm>
                  </p:grpSpPr>
                  <p:sp>
                    <p:nvSpPr>
                      <p:cNvPr id="7180" name="Google Shape;7180;p256"/>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181" name="Google Shape;7181;p256"/>
                      <p:cNvGrpSpPr/>
                      <p:nvPr/>
                    </p:nvGrpSpPr>
                    <p:grpSpPr>
                      <a:xfrm>
                        <a:off x="3705591" y="2310755"/>
                        <a:ext cx="548341" cy="952625"/>
                        <a:chOff x="3705591" y="2310755"/>
                        <a:chExt cx="548341" cy="952625"/>
                      </a:xfrm>
                    </p:grpSpPr>
                    <p:sp>
                      <p:nvSpPr>
                        <p:cNvPr id="7182" name="Google Shape;7182;p256"/>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83" name="Google Shape;7183;p256"/>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84" name="Google Shape;7184;p256"/>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85" name="Google Shape;7185;p256"/>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86" name="Google Shape;7186;p256"/>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87" name="Google Shape;7187;p256"/>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88" name="Google Shape;7188;p256"/>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89" name="Google Shape;7189;p256"/>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90" name="Google Shape;7190;p256"/>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91" name="Google Shape;7191;p256"/>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92" name="Google Shape;7192;p256"/>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93" name="Google Shape;7193;p256"/>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nvGrpSpPr>
              <p:cNvPr id="7194" name="Google Shape;7194;p256"/>
              <p:cNvGrpSpPr/>
              <p:nvPr/>
            </p:nvGrpSpPr>
            <p:grpSpPr>
              <a:xfrm>
                <a:off x="6162891" y="4543305"/>
                <a:ext cx="1372238" cy="1001101"/>
                <a:chOff x="5360516" y="3793310"/>
                <a:chExt cx="890448" cy="649617"/>
              </a:xfrm>
            </p:grpSpPr>
            <p:sp>
              <p:nvSpPr>
                <p:cNvPr id="7195" name="Google Shape;7195;p256"/>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96" name="Google Shape;7196;p256"/>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97" name="Google Shape;7197;p256"/>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98" name="Google Shape;7198;p256"/>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199" name="Google Shape;7199;p256"/>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00" name="Google Shape;7200;p256"/>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01" name="Google Shape;7201;p256"/>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02" name="Google Shape;7202;p256"/>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03" name="Google Shape;7203;p256"/>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04" name="Google Shape;7204;p256"/>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05" name="Google Shape;7205;p256"/>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06" name="Google Shape;7206;p256"/>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07" name="Google Shape;7207;p256"/>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08" name="Google Shape;7208;p256"/>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09" name="Google Shape;7209;p256"/>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10" name="Google Shape;7210;p256"/>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nvGrpSpPr>
              <p:cNvPr id="7211" name="Google Shape;7211;p256"/>
              <p:cNvGrpSpPr/>
              <p:nvPr/>
            </p:nvGrpSpPr>
            <p:grpSpPr>
              <a:xfrm>
                <a:off x="336000" y="2096772"/>
                <a:ext cx="3219300" cy="2243567"/>
                <a:chOff x="1579434" y="2205749"/>
                <a:chExt cx="2089011" cy="1455856"/>
              </a:xfrm>
            </p:grpSpPr>
            <p:sp>
              <p:nvSpPr>
                <p:cNvPr id="7212" name="Google Shape;7212;p256"/>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13" name="Google Shape;7213;p256"/>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14" name="Google Shape;7214;p256"/>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15" name="Google Shape;7215;p256"/>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16" name="Google Shape;7216;p256"/>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17" name="Google Shape;7217;p256"/>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18" name="Google Shape;7218;p256"/>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19" name="Google Shape;7219;p256"/>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20" name="Google Shape;7220;p256"/>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21" name="Google Shape;7221;p256"/>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22" name="Google Shape;7222;p256"/>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23" name="Google Shape;7223;p256"/>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24" name="Google Shape;7224;p256"/>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25" name="Google Shape;7225;p256"/>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26" name="Google Shape;7226;p256"/>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27" name="Google Shape;7227;p256"/>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28" name="Google Shape;7228;p256"/>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29" name="Google Shape;7229;p256"/>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30" name="Google Shape;7230;p256"/>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31" name="Google Shape;7231;p256"/>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32" name="Google Shape;7232;p256"/>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33" name="Google Shape;7233;p256"/>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34" name="Google Shape;7234;p256"/>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35" name="Google Shape;7235;p256"/>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36" name="Google Shape;7236;p256"/>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37" name="Google Shape;7237;p256"/>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38" name="Google Shape;7238;p256"/>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39" name="Google Shape;7239;p256"/>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40" name="Google Shape;7240;p256"/>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41" name="Google Shape;7241;p256"/>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42" name="Google Shape;7242;p256"/>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43" name="Google Shape;7243;p256"/>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44" name="Google Shape;7244;p256"/>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45" name="Google Shape;7245;p256"/>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46" name="Google Shape;7246;p256"/>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47" name="Google Shape;7247;p256"/>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248" name="Google Shape;7248;p256"/>
                <p:cNvGrpSpPr/>
                <p:nvPr/>
              </p:nvGrpSpPr>
              <p:grpSpPr>
                <a:xfrm>
                  <a:off x="1579434" y="2205749"/>
                  <a:ext cx="2089011" cy="1455856"/>
                  <a:chOff x="1579434" y="2205749"/>
                  <a:chExt cx="2089011" cy="1455856"/>
                </a:xfrm>
              </p:grpSpPr>
              <p:sp>
                <p:nvSpPr>
                  <p:cNvPr id="7249" name="Google Shape;7249;p256"/>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50" name="Google Shape;7250;p256"/>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51" name="Google Shape;7251;p256"/>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52" name="Google Shape;7252;p256"/>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53" name="Google Shape;7253;p256"/>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54" name="Google Shape;7254;p256"/>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55" name="Google Shape;7255;p256"/>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56" name="Google Shape;7256;p256"/>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57" name="Google Shape;7257;p256"/>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58" name="Google Shape;7258;p256"/>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59" name="Google Shape;7259;p256"/>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60" name="Google Shape;7260;p256"/>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61" name="Google Shape;7261;p256"/>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62" name="Google Shape;7262;p256"/>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rgbClr val="73EDFF"/>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63" name="Google Shape;7263;p256"/>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64" name="Google Shape;7264;p256"/>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65" name="Google Shape;7265;p256"/>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66" name="Google Shape;7266;p256"/>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67" name="Google Shape;7267;p256"/>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68" name="Google Shape;7268;p256"/>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69" name="Google Shape;7269;p256"/>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70" name="Google Shape;7270;p256"/>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71" name="Google Shape;7271;p256"/>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72" name="Google Shape;7272;p256"/>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73" name="Google Shape;7273;p256"/>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74" name="Google Shape;7274;p256"/>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75" name="Google Shape;7275;p256"/>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76" name="Google Shape;7276;p256"/>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77" name="Google Shape;7277;p256"/>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4599D4"/>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nvGrpSpPr>
              <p:cNvPr id="7278" name="Google Shape;7278;p256"/>
              <p:cNvGrpSpPr/>
              <p:nvPr/>
            </p:nvGrpSpPr>
            <p:grpSpPr>
              <a:xfrm>
                <a:off x="4212244" y="2192770"/>
                <a:ext cx="3535505" cy="2545269"/>
                <a:chOff x="4094737" y="2268042"/>
                <a:chExt cx="2294197" cy="1651631"/>
              </a:xfrm>
            </p:grpSpPr>
            <p:sp>
              <p:nvSpPr>
                <p:cNvPr id="7279" name="Google Shape;7279;p256"/>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280" name="Google Shape;7280;p256"/>
                <p:cNvGrpSpPr/>
                <p:nvPr/>
              </p:nvGrpSpPr>
              <p:grpSpPr>
                <a:xfrm>
                  <a:off x="4094737" y="2268042"/>
                  <a:ext cx="2294197" cy="1651631"/>
                  <a:chOff x="4094737" y="2268042"/>
                  <a:chExt cx="2294197" cy="1651631"/>
                </a:xfrm>
              </p:grpSpPr>
              <p:sp>
                <p:nvSpPr>
                  <p:cNvPr id="7281" name="Google Shape;7281;p256"/>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282" name="Google Shape;7282;p256"/>
                  <p:cNvGrpSpPr/>
                  <p:nvPr/>
                </p:nvGrpSpPr>
                <p:grpSpPr>
                  <a:xfrm>
                    <a:off x="4094737" y="2268042"/>
                    <a:ext cx="2294197" cy="1651631"/>
                    <a:chOff x="4094737" y="2268042"/>
                    <a:chExt cx="2294197" cy="1651631"/>
                  </a:xfrm>
                </p:grpSpPr>
                <p:sp>
                  <p:nvSpPr>
                    <p:cNvPr id="7283" name="Google Shape;7283;p256"/>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284" name="Google Shape;7284;p256"/>
                    <p:cNvGrpSpPr/>
                    <p:nvPr/>
                  </p:nvGrpSpPr>
                  <p:grpSpPr>
                    <a:xfrm>
                      <a:off x="4094737" y="2268042"/>
                      <a:ext cx="2294197" cy="1651631"/>
                      <a:chOff x="4094737" y="2268042"/>
                      <a:chExt cx="2294197" cy="1651631"/>
                    </a:xfrm>
                  </p:grpSpPr>
                  <p:sp>
                    <p:nvSpPr>
                      <p:cNvPr id="7285" name="Google Shape;7285;p256"/>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286" name="Google Shape;7286;p256"/>
                      <p:cNvGrpSpPr/>
                      <p:nvPr/>
                    </p:nvGrpSpPr>
                    <p:grpSpPr>
                      <a:xfrm>
                        <a:off x="4094737" y="2268042"/>
                        <a:ext cx="2294197" cy="1651631"/>
                        <a:chOff x="4094737" y="2268042"/>
                        <a:chExt cx="2294197" cy="1651631"/>
                      </a:xfrm>
                    </p:grpSpPr>
                    <p:sp>
                      <p:nvSpPr>
                        <p:cNvPr id="7287" name="Google Shape;7287;p256"/>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88" name="Google Shape;7288;p256"/>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89" name="Google Shape;7289;p256"/>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90" name="Google Shape;7290;p256"/>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91" name="Google Shape;7291;p256"/>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92" name="Google Shape;7292;p256"/>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93" name="Google Shape;7293;p256"/>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94" name="Google Shape;7294;p256"/>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295" name="Google Shape;7295;p256"/>
                        <p:cNvGrpSpPr/>
                        <p:nvPr/>
                      </p:nvGrpSpPr>
                      <p:grpSpPr>
                        <a:xfrm>
                          <a:off x="4094737" y="2268042"/>
                          <a:ext cx="2294197" cy="1651631"/>
                          <a:chOff x="4094737" y="2268042"/>
                          <a:chExt cx="2294197" cy="1651631"/>
                        </a:xfrm>
                      </p:grpSpPr>
                      <p:sp>
                        <p:nvSpPr>
                          <p:cNvPr id="7296" name="Google Shape;7296;p256"/>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297" name="Google Shape;7297;p256"/>
                          <p:cNvGrpSpPr/>
                          <p:nvPr/>
                        </p:nvGrpSpPr>
                        <p:grpSpPr>
                          <a:xfrm>
                            <a:off x="4094737" y="2268042"/>
                            <a:ext cx="2294197" cy="1614256"/>
                            <a:chOff x="4094737" y="2268042"/>
                            <a:chExt cx="2294197" cy="1614256"/>
                          </a:xfrm>
                        </p:grpSpPr>
                        <p:sp>
                          <p:nvSpPr>
                            <p:cNvPr id="7298" name="Google Shape;7298;p256"/>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299" name="Google Shape;7299;p256"/>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00" name="Google Shape;7300;p256"/>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01" name="Google Shape;7301;p256"/>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02" name="Google Shape;7302;p256"/>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03" name="Google Shape;7303;p256"/>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04" name="Google Shape;7304;p256"/>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05" name="Google Shape;7305;p256"/>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06" name="Google Shape;7306;p256"/>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07" name="Google Shape;7307;p256"/>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08" name="Google Shape;7308;p256"/>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09" name="Google Shape;7309;p256"/>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10" name="Google Shape;7310;p256"/>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11" name="Google Shape;7311;p256"/>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12" name="Google Shape;7312;p256"/>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13" name="Google Shape;7313;p256"/>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14" name="Google Shape;7314;p256"/>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15" name="Google Shape;7315;p256"/>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16" name="Google Shape;7316;p256"/>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17" name="Google Shape;7317;p256"/>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18" name="Google Shape;7318;p256"/>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19" name="Google Shape;7319;p256"/>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20" name="Google Shape;7320;p256"/>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21" name="Google Shape;7321;p256"/>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22" name="Google Shape;7322;p256"/>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23" name="Google Shape;7323;p256"/>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24" name="Google Shape;7324;p256"/>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25" name="Google Shape;7325;p256"/>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26" name="Google Shape;7326;p256"/>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27" name="Google Shape;7327;p256"/>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28" name="Google Shape;7328;p256"/>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29" name="Google Shape;7329;p256"/>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30" name="Google Shape;7330;p256"/>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31" name="Google Shape;7331;p256"/>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32" name="Google Shape;7332;p256"/>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33" name="Google Shape;7333;p256"/>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34" name="Google Shape;7334;p256"/>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35" name="Google Shape;7335;p256"/>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36" name="Google Shape;7336;p256"/>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37" name="Google Shape;7337;p256"/>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38" name="Google Shape;7338;p256"/>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39" name="Google Shape;7339;p256"/>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40" name="Google Shape;7340;p256"/>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41" name="Google Shape;7341;p256"/>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42" name="Google Shape;7342;p256"/>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43" name="Google Shape;7343;p256"/>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44" name="Google Shape;7344;p256"/>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45" name="Google Shape;7345;p256"/>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46" name="Google Shape;7346;p256"/>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47" name="Google Shape;7347;p256"/>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48" name="Google Shape;7348;p256"/>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49" name="Google Shape;7349;p256"/>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50" name="Google Shape;7350;p256"/>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351" name="Google Shape;7351;p256"/>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A590D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grpSp>
        </p:grpSp>
        <p:grpSp>
          <p:nvGrpSpPr>
            <p:cNvPr id="7352" name="Google Shape;7352;p256"/>
            <p:cNvGrpSpPr/>
            <p:nvPr/>
          </p:nvGrpSpPr>
          <p:grpSpPr>
            <a:xfrm>
              <a:off x="522875" y="3196674"/>
              <a:ext cx="2210159" cy="1090715"/>
              <a:chOff x="522875" y="3196674"/>
              <a:chExt cx="2210159" cy="1090715"/>
            </a:xfrm>
          </p:grpSpPr>
          <p:sp>
            <p:nvSpPr>
              <p:cNvPr id="7353" name="Google Shape;7353;p256"/>
              <p:cNvSpPr/>
              <p:nvPr/>
            </p:nvSpPr>
            <p:spPr>
              <a:xfrm>
                <a:off x="522875" y="3196675"/>
                <a:ext cx="2210159" cy="1090714"/>
              </a:xfrm>
              <a:prstGeom prst="rect">
                <a:avLst/>
              </a:prstGeom>
              <a:solidFill>
                <a:schemeClr val="lt2"/>
              </a:solidFill>
              <a:ln cap="flat" cmpd="sng" w="12700">
                <a:solidFill>
                  <a:srgbClr val="4599D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Montserrat"/>
                  <a:ea typeface="Montserrat"/>
                  <a:cs typeface="Montserrat"/>
                  <a:sym typeface="Montserrat"/>
                </a:endParaRPr>
              </a:p>
            </p:txBody>
          </p:sp>
          <p:grpSp>
            <p:nvGrpSpPr>
              <p:cNvPr id="7354" name="Google Shape;7354;p256"/>
              <p:cNvGrpSpPr/>
              <p:nvPr/>
            </p:nvGrpSpPr>
            <p:grpSpPr>
              <a:xfrm>
                <a:off x="747806" y="3292715"/>
                <a:ext cx="1899272" cy="805280"/>
                <a:chOff x="-148181" y="1996194"/>
                <a:chExt cx="2241941" cy="1177727"/>
              </a:xfrm>
            </p:grpSpPr>
            <p:sp>
              <p:nvSpPr>
                <p:cNvPr id="7355" name="Google Shape;7355;p256"/>
                <p:cNvSpPr txBox="1"/>
                <p:nvPr/>
              </p:nvSpPr>
              <p:spPr>
                <a:xfrm>
                  <a:off x="-148180" y="2540012"/>
                  <a:ext cx="2226256" cy="63390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000">
                      <a:solidFill>
                        <a:schemeClr val="dk1"/>
                      </a:solidFill>
                      <a:latin typeface="Montserrat"/>
                      <a:ea typeface="Montserrat"/>
                      <a:cs typeface="Montserrat"/>
                      <a:sym typeface="Montserrat"/>
                    </a:rPr>
                    <a:t>Lorem ipsum dolor sit amet, consectetur adipiscing elit. Ut tempor, quam, </a:t>
                  </a:r>
                  <a:endParaRPr sz="1000">
                    <a:solidFill>
                      <a:schemeClr val="dk1"/>
                    </a:solidFill>
                    <a:latin typeface="Montserrat"/>
                    <a:ea typeface="Montserrat"/>
                    <a:cs typeface="Montserrat"/>
                    <a:sym typeface="Montserrat"/>
                  </a:endParaRPr>
                </a:p>
              </p:txBody>
            </p:sp>
            <p:sp>
              <p:nvSpPr>
                <p:cNvPr id="7356" name="Google Shape;7356;p256"/>
                <p:cNvSpPr txBox="1"/>
                <p:nvPr/>
              </p:nvSpPr>
              <p:spPr>
                <a:xfrm>
                  <a:off x="-148181" y="1996194"/>
                  <a:ext cx="2241941"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XXX</a:t>
                  </a:r>
                  <a:endParaRPr b="1" sz="1600">
                    <a:solidFill>
                      <a:schemeClr val="dk2"/>
                    </a:solidFill>
                    <a:latin typeface="Montserrat"/>
                    <a:ea typeface="Montserrat"/>
                    <a:cs typeface="Montserrat"/>
                    <a:sym typeface="Montserrat"/>
                  </a:endParaRPr>
                </a:p>
              </p:txBody>
            </p:sp>
          </p:grpSp>
          <p:sp>
            <p:nvSpPr>
              <p:cNvPr id="7357" name="Google Shape;7357;p256"/>
              <p:cNvSpPr/>
              <p:nvPr/>
            </p:nvSpPr>
            <p:spPr>
              <a:xfrm>
                <a:off x="531567" y="3196674"/>
                <a:ext cx="95346" cy="1085756"/>
              </a:xfrm>
              <a:prstGeom prst="rect">
                <a:avLst/>
              </a:prstGeom>
              <a:solidFill>
                <a:srgbClr val="4599D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Montserrat"/>
                  <a:ea typeface="Montserrat"/>
                  <a:cs typeface="Montserrat"/>
                  <a:sym typeface="Montserrat"/>
                </a:endParaRPr>
              </a:p>
            </p:txBody>
          </p:sp>
        </p:grpSp>
        <p:grpSp>
          <p:nvGrpSpPr>
            <p:cNvPr id="7358" name="Google Shape;7358;p256"/>
            <p:cNvGrpSpPr/>
            <p:nvPr/>
          </p:nvGrpSpPr>
          <p:grpSpPr>
            <a:xfrm>
              <a:off x="3449975" y="4844983"/>
              <a:ext cx="2210159" cy="1090715"/>
              <a:chOff x="522875" y="3196674"/>
              <a:chExt cx="2210159" cy="1090715"/>
            </a:xfrm>
          </p:grpSpPr>
          <p:sp>
            <p:nvSpPr>
              <p:cNvPr id="7359" name="Google Shape;7359;p256"/>
              <p:cNvSpPr/>
              <p:nvPr/>
            </p:nvSpPr>
            <p:spPr>
              <a:xfrm>
                <a:off x="522875" y="3196675"/>
                <a:ext cx="2210159" cy="1090714"/>
              </a:xfrm>
              <a:prstGeom prst="rect">
                <a:avLst/>
              </a:prstGeom>
              <a:solidFill>
                <a:schemeClr val="lt2"/>
              </a:solidFill>
              <a:ln cap="flat" cmpd="sng" w="12700">
                <a:solidFill>
                  <a:srgbClr val="66A9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Montserrat"/>
                  <a:ea typeface="Montserrat"/>
                  <a:cs typeface="Montserrat"/>
                  <a:sym typeface="Montserrat"/>
                </a:endParaRPr>
              </a:p>
            </p:txBody>
          </p:sp>
          <p:grpSp>
            <p:nvGrpSpPr>
              <p:cNvPr id="7360" name="Google Shape;7360;p256"/>
              <p:cNvGrpSpPr/>
              <p:nvPr/>
            </p:nvGrpSpPr>
            <p:grpSpPr>
              <a:xfrm>
                <a:off x="747806" y="3292715"/>
                <a:ext cx="1899272" cy="805280"/>
                <a:chOff x="-148181" y="1996194"/>
                <a:chExt cx="2241941" cy="1177727"/>
              </a:xfrm>
            </p:grpSpPr>
            <p:sp>
              <p:nvSpPr>
                <p:cNvPr id="7361" name="Google Shape;7361;p256"/>
                <p:cNvSpPr txBox="1"/>
                <p:nvPr/>
              </p:nvSpPr>
              <p:spPr>
                <a:xfrm>
                  <a:off x="-148180" y="2540012"/>
                  <a:ext cx="2226256" cy="63390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000">
                      <a:solidFill>
                        <a:schemeClr val="dk1"/>
                      </a:solidFill>
                      <a:latin typeface="Montserrat"/>
                      <a:ea typeface="Montserrat"/>
                      <a:cs typeface="Montserrat"/>
                      <a:sym typeface="Montserrat"/>
                    </a:rPr>
                    <a:t>Lorem ipsum dolor sit amet, consectetur adipiscing elit. Ut tempor, quam, </a:t>
                  </a:r>
                  <a:endParaRPr sz="1000">
                    <a:solidFill>
                      <a:schemeClr val="dk1"/>
                    </a:solidFill>
                    <a:latin typeface="Montserrat"/>
                    <a:ea typeface="Montserrat"/>
                    <a:cs typeface="Montserrat"/>
                    <a:sym typeface="Montserrat"/>
                  </a:endParaRPr>
                </a:p>
              </p:txBody>
            </p:sp>
            <p:sp>
              <p:nvSpPr>
                <p:cNvPr id="7362" name="Google Shape;7362;p256"/>
                <p:cNvSpPr txBox="1"/>
                <p:nvPr/>
              </p:nvSpPr>
              <p:spPr>
                <a:xfrm>
                  <a:off x="-148181" y="1996194"/>
                  <a:ext cx="2241941"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XXX</a:t>
                  </a:r>
                  <a:endParaRPr b="1" sz="1600">
                    <a:solidFill>
                      <a:schemeClr val="dk2"/>
                    </a:solidFill>
                    <a:latin typeface="Montserrat"/>
                    <a:ea typeface="Montserrat"/>
                    <a:cs typeface="Montserrat"/>
                    <a:sym typeface="Montserrat"/>
                  </a:endParaRPr>
                </a:p>
              </p:txBody>
            </p:sp>
          </p:grpSp>
          <p:sp>
            <p:nvSpPr>
              <p:cNvPr id="7363" name="Google Shape;7363;p256"/>
              <p:cNvSpPr/>
              <p:nvPr/>
            </p:nvSpPr>
            <p:spPr>
              <a:xfrm>
                <a:off x="531567" y="3196674"/>
                <a:ext cx="95346" cy="1085756"/>
              </a:xfrm>
              <a:prstGeom prst="rect">
                <a:avLst/>
              </a:prstGeom>
              <a:solidFill>
                <a:srgbClr val="66A9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Montserrat"/>
                  <a:ea typeface="Montserrat"/>
                  <a:cs typeface="Montserrat"/>
                  <a:sym typeface="Montserrat"/>
                </a:endParaRPr>
              </a:p>
            </p:txBody>
          </p:sp>
        </p:grpSp>
        <p:grpSp>
          <p:nvGrpSpPr>
            <p:cNvPr id="7364" name="Google Shape;7364;p256"/>
            <p:cNvGrpSpPr/>
            <p:nvPr/>
          </p:nvGrpSpPr>
          <p:grpSpPr>
            <a:xfrm>
              <a:off x="9244163" y="3484000"/>
              <a:ext cx="2210159" cy="1090715"/>
              <a:chOff x="522875" y="3196674"/>
              <a:chExt cx="2210159" cy="1090715"/>
            </a:xfrm>
          </p:grpSpPr>
          <p:sp>
            <p:nvSpPr>
              <p:cNvPr id="7365" name="Google Shape;7365;p256"/>
              <p:cNvSpPr/>
              <p:nvPr/>
            </p:nvSpPr>
            <p:spPr>
              <a:xfrm>
                <a:off x="522875" y="3196675"/>
                <a:ext cx="2210159" cy="1090714"/>
              </a:xfrm>
              <a:prstGeom prst="rect">
                <a:avLst/>
              </a:prstGeom>
              <a:solidFill>
                <a:schemeClr val="lt2"/>
              </a:solidFill>
              <a:ln cap="flat" cmpd="sng" w="12700">
                <a:solidFill>
                  <a:srgbClr val="A693D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Montserrat"/>
                  <a:ea typeface="Montserrat"/>
                  <a:cs typeface="Montserrat"/>
                  <a:sym typeface="Montserrat"/>
                </a:endParaRPr>
              </a:p>
            </p:txBody>
          </p:sp>
          <p:grpSp>
            <p:nvGrpSpPr>
              <p:cNvPr id="7366" name="Google Shape;7366;p256"/>
              <p:cNvGrpSpPr/>
              <p:nvPr/>
            </p:nvGrpSpPr>
            <p:grpSpPr>
              <a:xfrm>
                <a:off x="747806" y="3292715"/>
                <a:ext cx="1899272" cy="805280"/>
                <a:chOff x="-148181" y="1996194"/>
                <a:chExt cx="2241941" cy="1177727"/>
              </a:xfrm>
            </p:grpSpPr>
            <p:sp>
              <p:nvSpPr>
                <p:cNvPr id="7367" name="Google Shape;7367;p256"/>
                <p:cNvSpPr txBox="1"/>
                <p:nvPr/>
              </p:nvSpPr>
              <p:spPr>
                <a:xfrm>
                  <a:off x="-148180" y="2540012"/>
                  <a:ext cx="2226256" cy="63390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000">
                      <a:solidFill>
                        <a:schemeClr val="dk1"/>
                      </a:solidFill>
                      <a:latin typeface="Montserrat"/>
                      <a:ea typeface="Montserrat"/>
                      <a:cs typeface="Montserrat"/>
                      <a:sym typeface="Montserrat"/>
                    </a:rPr>
                    <a:t>Lorem ipsum dolor sit amet, consectetur adipiscing elit. Ut tempor, quam, </a:t>
                  </a:r>
                  <a:endParaRPr sz="1000">
                    <a:solidFill>
                      <a:schemeClr val="dk1"/>
                    </a:solidFill>
                    <a:latin typeface="Montserrat"/>
                    <a:ea typeface="Montserrat"/>
                    <a:cs typeface="Montserrat"/>
                    <a:sym typeface="Montserrat"/>
                  </a:endParaRPr>
                </a:p>
              </p:txBody>
            </p:sp>
            <p:sp>
              <p:nvSpPr>
                <p:cNvPr id="7368" name="Google Shape;7368;p256"/>
                <p:cNvSpPr txBox="1"/>
                <p:nvPr/>
              </p:nvSpPr>
              <p:spPr>
                <a:xfrm>
                  <a:off x="-148181" y="1996194"/>
                  <a:ext cx="2241941"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XXX</a:t>
                  </a:r>
                  <a:endParaRPr b="1" sz="1600">
                    <a:solidFill>
                      <a:schemeClr val="dk2"/>
                    </a:solidFill>
                    <a:latin typeface="Montserrat"/>
                    <a:ea typeface="Montserrat"/>
                    <a:cs typeface="Montserrat"/>
                    <a:sym typeface="Montserrat"/>
                  </a:endParaRPr>
                </a:p>
              </p:txBody>
            </p:sp>
          </p:grpSp>
          <p:sp>
            <p:nvSpPr>
              <p:cNvPr id="7369" name="Google Shape;7369;p256"/>
              <p:cNvSpPr/>
              <p:nvPr/>
            </p:nvSpPr>
            <p:spPr>
              <a:xfrm>
                <a:off x="531567" y="3196674"/>
                <a:ext cx="95346" cy="1085756"/>
              </a:xfrm>
              <a:prstGeom prst="rect">
                <a:avLst/>
              </a:prstGeom>
              <a:solidFill>
                <a:srgbClr val="A693D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Montserrat"/>
                  <a:ea typeface="Montserrat"/>
                  <a:cs typeface="Montserrat"/>
                  <a:sym typeface="Montserrat"/>
                </a:endParaRPr>
              </a:p>
            </p:txBody>
          </p:sp>
        </p:grpSp>
        <p:grpSp>
          <p:nvGrpSpPr>
            <p:cNvPr id="7370" name="Google Shape;7370;p256"/>
            <p:cNvGrpSpPr/>
            <p:nvPr/>
          </p:nvGrpSpPr>
          <p:grpSpPr>
            <a:xfrm>
              <a:off x="5606999" y="1788583"/>
              <a:ext cx="2210159" cy="1090715"/>
              <a:chOff x="522875" y="3196674"/>
              <a:chExt cx="2210159" cy="1090715"/>
            </a:xfrm>
          </p:grpSpPr>
          <p:sp>
            <p:nvSpPr>
              <p:cNvPr id="7371" name="Google Shape;7371;p256"/>
              <p:cNvSpPr/>
              <p:nvPr/>
            </p:nvSpPr>
            <p:spPr>
              <a:xfrm>
                <a:off x="522875" y="3196675"/>
                <a:ext cx="2210159" cy="1090714"/>
              </a:xfrm>
              <a:prstGeom prst="rect">
                <a:avLst/>
              </a:prstGeom>
              <a:solidFill>
                <a:schemeClr val="lt2"/>
              </a:solidFill>
              <a:ln cap="flat" cmpd="sng" w="12700">
                <a:solidFill>
                  <a:srgbClr val="74EEF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Montserrat"/>
                  <a:ea typeface="Montserrat"/>
                  <a:cs typeface="Montserrat"/>
                  <a:sym typeface="Montserrat"/>
                </a:endParaRPr>
              </a:p>
            </p:txBody>
          </p:sp>
          <p:grpSp>
            <p:nvGrpSpPr>
              <p:cNvPr id="7372" name="Google Shape;7372;p256"/>
              <p:cNvGrpSpPr/>
              <p:nvPr/>
            </p:nvGrpSpPr>
            <p:grpSpPr>
              <a:xfrm>
                <a:off x="747806" y="3292715"/>
                <a:ext cx="1899272" cy="805280"/>
                <a:chOff x="-148181" y="1996194"/>
                <a:chExt cx="2241941" cy="1177727"/>
              </a:xfrm>
            </p:grpSpPr>
            <p:sp>
              <p:nvSpPr>
                <p:cNvPr id="7373" name="Google Shape;7373;p256"/>
                <p:cNvSpPr txBox="1"/>
                <p:nvPr/>
              </p:nvSpPr>
              <p:spPr>
                <a:xfrm>
                  <a:off x="-148180" y="2540012"/>
                  <a:ext cx="2226256" cy="63390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000">
                      <a:solidFill>
                        <a:schemeClr val="dk1"/>
                      </a:solidFill>
                      <a:latin typeface="Montserrat"/>
                      <a:ea typeface="Montserrat"/>
                      <a:cs typeface="Montserrat"/>
                      <a:sym typeface="Montserrat"/>
                    </a:rPr>
                    <a:t>Lorem ipsum dolor sit amet, consectetur adipiscing elit. Ut tempor, quam, </a:t>
                  </a:r>
                  <a:endParaRPr sz="1000">
                    <a:solidFill>
                      <a:schemeClr val="dk1"/>
                    </a:solidFill>
                    <a:latin typeface="Montserrat"/>
                    <a:ea typeface="Montserrat"/>
                    <a:cs typeface="Montserrat"/>
                    <a:sym typeface="Montserrat"/>
                  </a:endParaRPr>
                </a:p>
              </p:txBody>
            </p:sp>
            <p:sp>
              <p:nvSpPr>
                <p:cNvPr id="7374" name="Google Shape;7374;p256"/>
                <p:cNvSpPr txBox="1"/>
                <p:nvPr/>
              </p:nvSpPr>
              <p:spPr>
                <a:xfrm>
                  <a:off x="-148181" y="1996194"/>
                  <a:ext cx="2241941"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XXX</a:t>
                  </a:r>
                  <a:endParaRPr b="1" sz="1600">
                    <a:solidFill>
                      <a:schemeClr val="dk2"/>
                    </a:solidFill>
                    <a:latin typeface="Montserrat"/>
                    <a:ea typeface="Montserrat"/>
                    <a:cs typeface="Montserrat"/>
                    <a:sym typeface="Montserrat"/>
                  </a:endParaRPr>
                </a:p>
              </p:txBody>
            </p:sp>
          </p:grpSp>
          <p:sp>
            <p:nvSpPr>
              <p:cNvPr id="7375" name="Google Shape;7375;p256"/>
              <p:cNvSpPr/>
              <p:nvPr/>
            </p:nvSpPr>
            <p:spPr>
              <a:xfrm>
                <a:off x="531567" y="3196674"/>
                <a:ext cx="95346" cy="1085756"/>
              </a:xfrm>
              <a:prstGeom prst="rect">
                <a:avLst/>
              </a:prstGeom>
              <a:solidFill>
                <a:srgbClr val="74EEF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Montserrat"/>
                  <a:ea typeface="Montserrat"/>
                  <a:cs typeface="Montserrat"/>
                  <a:sym typeface="Montserrat"/>
                </a:endParaRPr>
              </a:p>
            </p:txBody>
          </p:sp>
        </p:grpSp>
      </p:grpSp>
      <p:sp>
        <p:nvSpPr>
          <p:cNvPr id="7376" name="Google Shape;7376;p256"/>
          <p:cNvSpPr txBox="1"/>
          <p:nvPr/>
        </p:nvSpPr>
        <p:spPr>
          <a:xfrm>
            <a:off x="363793" y="1326269"/>
            <a:ext cx="11430579" cy="2809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sp>
        <p:nvSpPr>
          <p:cNvPr id="7377" name="Google Shape;7377;p25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81" name="Shape 7381"/>
        <p:cNvGrpSpPr/>
        <p:nvPr/>
      </p:nvGrpSpPr>
      <p:grpSpPr>
        <a:xfrm>
          <a:off x="0" y="0"/>
          <a:ext cx="0" cy="0"/>
          <a:chOff x="0" y="0"/>
          <a:chExt cx="0" cy="0"/>
        </a:xfrm>
      </p:grpSpPr>
      <p:sp>
        <p:nvSpPr>
          <p:cNvPr id="7382" name="Google Shape;7382;p257"/>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World Map with Side Panel</a:t>
            </a:r>
            <a:endParaRPr/>
          </a:p>
        </p:txBody>
      </p:sp>
      <p:grpSp>
        <p:nvGrpSpPr>
          <p:cNvPr id="7383" name="Google Shape;7383;p257"/>
          <p:cNvGrpSpPr/>
          <p:nvPr/>
        </p:nvGrpSpPr>
        <p:grpSpPr>
          <a:xfrm>
            <a:off x="623657" y="2393338"/>
            <a:ext cx="7151769" cy="3509761"/>
            <a:chOff x="336000" y="2096772"/>
            <a:chExt cx="7411749" cy="3710941"/>
          </a:xfrm>
        </p:grpSpPr>
        <p:sp>
          <p:nvSpPr>
            <p:cNvPr id="7384" name="Google Shape;7384;p257"/>
            <p:cNvSpPr/>
            <p:nvPr/>
          </p:nvSpPr>
          <p:spPr>
            <a:xfrm>
              <a:off x="5670782" y="4265841"/>
              <a:ext cx="15919" cy="5338"/>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385" name="Google Shape;7385;p257"/>
            <p:cNvGrpSpPr/>
            <p:nvPr/>
          </p:nvGrpSpPr>
          <p:grpSpPr>
            <a:xfrm>
              <a:off x="3454441" y="3668368"/>
              <a:ext cx="1412019" cy="1590794"/>
              <a:chOff x="3602997" y="3225561"/>
              <a:chExt cx="916262" cy="1032270"/>
            </a:xfrm>
          </p:grpSpPr>
          <p:sp>
            <p:nvSpPr>
              <p:cNvPr id="7386" name="Google Shape;7386;p257"/>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387" name="Google Shape;7387;p257"/>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66A9FF"/>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grpSp>
          <p:nvGrpSpPr>
            <p:cNvPr id="7388" name="Google Shape;7388;p257"/>
            <p:cNvGrpSpPr/>
            <p:nvPr/>
          </p:nvGrpSpPr>
          <p:grpSpPr>
            <a:xfrm>
              <a:off x="2121473" y="4233374"/>
              <a:ext cx="970422" cy="1574339"/>
              <a:chOff x="2738031" y="3592195"/>
              <a:chExt cx="629709" cy="1021592"/>
            </a:xfrm>
          </p:grpSpPr>
          <p:sp>
            <p:nvSpPr>
              <p:cNvPr id="7389" name="Google Shape;7389;p257"/>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390" name="Google Shape;7390;p257"/>
              <p:cNvGrpSpPr/>
              <p:nvPr/>
            </p:nvGrpSpPr>
            <p:grpSpPr>
              <a:xfrm>
                <a:off x="2738031" y="3592195"/>
                <a:ext cx="629709" cy="1021592"/>
                <a:chOff x="2738031" y="3592195"/>
                <a:chExt cx="629709" cy="1021592"/>
              </a:xfrm>
            </p:grpSpPr>
            <p:sp>
              <p:nvSpPr>
                <p:cNvPr id="7391" name="Google Shape;7391;p257"/>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392" name="Google Shape;7392;p257"/>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grpSp>
        <p:grpSp>
          <p:nvGrpSpPr>
            <p:cNvPr id="7393" name="Google Shape;7393;p257"/>
            <p:cNvGrpSpPr/>
            <p:nvPr/>
          </p:nvGrpSpPr>
          <p:grpSpPr>
            <a:xfrm>
              <a:off x="3598914" y="2258593"/>
              <a:ext cx="858659" cy="1468056"/>
              <a:chOff x="3696746" y="2310755"/>
              <a:chExt cx="557186" cy="952625"/>
            </a:xfrm>
          </p:grpSpPr>
          <p:sp>
            <p:nvSpPr>
              <p:cNvPr id="7394" name="Google Shape;7394;p257"/>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395" name="Google Shape;7395;p257"/>
              <p:cNvGrpSpPr/>
              <p:nvPr/>
            </p:nvGrpSpPr>
            <p:grpSpPr>
              <a:xfrm>
                <a:off x="3696746" y="2310755"/>
                <a:ext cx="557186" cy="952625"/>
                <a:chOff x="3696746" y="2310755"/>
                <a:chExt cx="557186" cy="952625"/>
              </a:xfrm>
            </p:grpSpPr>
            <p:sp>
              <p:nvSpPr>
                <p:cNvPr id="7396" name="Google Shape;7396;p257"/>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397" name="Google Shape;7397;p257"/>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398" name="Google Shape;7398;p257"/>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399" name="Google Shape;7399;p257"/>
                <p:cNvGrpSpPr/>
                <p:nvPr/>
              </p:nvGrpSpPr>
              <p:grpSpPr>
                <a:xfrm>
                  <a:off x="3696746" y="2310755"/>
                  <a:ext cx="557186" cy="952625"/>
                  <a:chOff x="3696746" y="2310755"/>
                  <a:chExt cx="557186" cy="952625"/>
                </a:xfrm>
              </p:grpSpPr>
              <p:sp>
                <p:nvSpPr>
                  <p:cNvPr id="7400" name="Google Shape;7400;p257"/>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401" name="Google Shape;7401;p257"/>
                  <p:cNvGrpSpPr/>
                  <p:nvPr/>
                </p:nvGrpSpPr>
                <p:grpSpPr>
                  <a:xfrm>
                    <a:off x="3705591" y="2310755"/>
                    <a:ext cx="548341" cy="952625"/>
                    <a:chOff x="3705591" y="2310755"/>
                    <a:chExt cx="548341" cy="952625"/>
                  </a:xfrm>
                </p:grpSpPr>
                <p:sp>
                  <p:nvSpPr>
                    <p:cNvPr id="7402" name="Google Shape;7402;p257"/>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403" name="Google Shape;7403;p257"/>
                    <p:cNvGrpSpPr/>
                    <p:nvPr/>
                  </p:nvGrpSpPr>
                  <p:grpSpPr>
                    <a:xfrm>
                      <a:off x="3705591" y="2310755"/>
                      <a:ext cx="548341" cy="952625"/>
                      <a:chOff x="3705591" y="2310755"/>
                      <a:chExt cx="548341" cy="952625"/>
                    </a:xfrm>
                  </p:grpSpPr>
                  <p:sp>
                    <p:nvSpPr>
                      <p:cNvPr id="7404" name="Google Shape;7404;p257"/>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05" name="Google Shape;7405;p257"/>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06" name="Google Shape;7406;p257"/>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07" name="Google Shape;7407;p257"/>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08" name="Google Shape;7408;p257"/>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09" name="Google Shape;7409;p257"/>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10" name="Google Shape;7410;p257"/>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11" name="Google Shape;7411;p257"/>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12" name="Google Shape;7412;p257"/>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13" name="Google Shape;7413;p257"/>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14" name="Google Shape;7414;p257"/>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15" name="Google Shape;7415;p257"/>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grpSp>
            </p:grpSp>
          </p:grpSp>
        </p:grpSp>
        <p:grpSp>
          <p:nvGrpSpPr>
            <p:cNvPr id="7416" name="Google Shape;7416;p257"/>
            <p:cNvGrpSpPr/>
            <p:nvPr/>
          </p:nvGrpSpPr>
          <p:grpSpPr>
            <a:xfrm>
              <a:off x="6162891" y="4543305"/>
              <a:ext cx="1372238" cy="1001101"/>
              <a:chOff x="5360516" y="3793310"/>
              <a:chExt cx="890448" cy="649617"/>
            </a:xfrm>
          </p:grpSpPr>
          <p:sp>
            <p:nvSpPr>
              <p:cNvPr id="7417" name="Google Shape;7417;p257"/>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18" name="Google Shape;7418;p257"/>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19" name="Google Shape;7419;p257"/>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20" name="Google Shape;7420;p257"/>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21" name="Google Shape;7421;p257"/>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22" name="Google Shape;7422;p257"/>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23" name="Google Shape;7423;p257"/>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24" name="Google Shape;7424;p257"/>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25" name="Google Shape;7425;p257"/>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26" name="Google Shape;7426;p257"/>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27" name="Google Shape;7427;p257"/>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28" name="Google Shape;7428;p257"/>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29" name="Google Shape;7429;p257"/>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30" name="Google Shape;7430;p257"/>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31" name="Google Shape;7431;p257"/>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32" name="Google Shape;7432;p257"/>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grpSp>
          <p:nvGrpSpPr>
            <p:cNvPr id="7433" name="Google Shape;7433;p257"/>
            <p:cNvGrpSpPr/>
            <p:nvPr/>
          </p:nvGrpSpPr>
          <p:grpSpPr>
            <a:xfrm>
              <a:off x="336000" y="2096772"/>
              <a:ext cx="3219300" cy="2243567"/>
              <a:chOff x="1579434" y="2205749"/>
              <a:chExt cx="2089011" cy="1455856"/>
            </a:xfrm>
          </p:grpSpPr>
          <p:sp>
            <p:nvSpPr>
              <p:cNvPr id="7434" name="Google Shape;7434;p257"/>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35" name="Google Shape;7435;p257"/>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36" name="Google Shape;7436;p257"/>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37" name="Google Shape;7437;p257"/>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38" name="Google Shape;7438;p257"/>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39" name="Google Shape;7439;p257"/>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40" name="Google Shape;7440;p257"/>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41" name="Google Shape;7441;p257"/>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42" name="Google Shape;7442;p257"/>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43" name="Google Shape;7443;p257"/>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44" name="Google Shape;7444;p257"/>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45" name="Google Shape;7445;p257"/>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46" name="Google Shape;7446;p257"/>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47" name="Google Shape;7447;p257"/>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48" name="Google Shape;7448;p257"/>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49" name="Google Shape;7449;p257"/>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50" name="Google Shape;7450;p257"/>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51" name="Google Shape;7451;p257"/>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52" name="Google Shape;7452;p257"/>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53" name="Google Shape;7453;p257"/>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54" name="Google Shape;7454;p257"/>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55" name="Google Shape;7455;p257"/>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56" name="Google Shape;7456;p257"/>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57" name="Google Shape;7457;p257"/>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58" name="Google Shape;7458;p257"/>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59" name="Google Shape;7459;p257"/>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60" name="Google Shape;7460;p257"/>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61" name="Google Shape;7461;p257"/>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62" name="Google Shape;7462;p257"/>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63" name="Google Shape;7463;p257"/>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64" name="Google Shape;7464;p257"/>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65" name="Google Shape;7465;p257"/>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66" name="Google Shape;7466;p257"/>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67" name="Google Shape;7467;p257"/>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68" name="Google Shape;7468;p257"/>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69" name="Google Shape;7469;p257"/>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470" name="Google Shape;7470;p257"/>
              <p:cNvGrpSpPr/>
              <p:nvPr/>
            </p:nvGrpSpPr>
            <p:grpSpPr>
              <a:xfrm>
                <a:off x="1579434" y="2205749"/>
                <a:ext cx="2089011" cy="1455856"/>
                <a:chOff x="1579434" y="2205749"/>
                <a:chExt cx="2089011" cy="1455856"/>
              </a:xfrm>
            </p:grpSpPr>
            <p:sp>
              <p:nvSpPr>
                <p:cNvPr id="7471" name="Google Shape;7471;p257"/>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72" name="Google Shape;7472;p257"/>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73" name="Google Shape;7473;p257"/>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74" name="Google Shape;7474;p257"/>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75" name="Google Shape;7475;p257"/>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76" name="Google Shape;7476;p257"/>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77" name="Google Shape;7477;p257"/>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78" name="Google Shape;7478;p257"/>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79" name="Google Shape;7479;p257"/>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80" name="Google Shape;7480;p257"/>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81" name="Google Shape;7481;p257"/>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82" name="Google Shape;7482;p257"/>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83" name="Google Shape;7483;p257"/>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84" name="Google Shape;7484;p257"/>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rgbClr val="73EDFF"/>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85" name="Google Shape;7485;p257"/>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86" name="Google Shape;7486;p257"/>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87" name="Google Shape;7487;p257"/>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88" name="Google Shape;7488;p257"/>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89" name="Google Shape;7489;p257"/>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90" name="Google Shape;7490;p257"/>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91" name="Google Shape;7491;p257"/>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92" name="Google Shape;7492;p257"/>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93" name="Google Shape;7493;p257"/>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94" name="Google Shape;7494;p257"/>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95" name="Google Shape;7495;p257"/>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96" name="Google Shape;7496;p257"/>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97" name="Google Shape;7497;p257"/>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98" name="Google Shape;7498;p257"/>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499" name="Google Shape;7499;p257"/>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4599D4"/>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grpSp>
        <p:grpSp>
          <p:nvGrpSpPr>
            <p:cNvPr id="7500" name="Google Shape;7500;p257"/>
            <p:cNvGrpSpPr/>
            <p:nvPr/>
          </p:nvGrpSpPr>
          <p:grpSpPr>
            <a:xfrm>
              <a:off x="4212244" y="2192770"/>
              <a:ext cx="3535505" cy="2545269"/>
              <a:chOff x="4094737" y="2268042"/>
              <a:chExt cx="2294197" cy="1651631"/>
            </a:xfrm>
          </p:grpSpPr>
          <p:sp>
            <p:nvSpPr>
              <p:cNvPr id="7501" name="Google Shape;7501;p257"/>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502" name="Google Shape;7502;p257"/>
              <p:cNvGrpSpPr/>
              <p:nvPr/>
            </p:nvGrpSpPr>
            <p:grpSpPr>
              <a:xfrm>
                <a:off x="4094737" y="2268042"/>
                <a:ext cx="2294197" cy="1651631"/>
                <a:chOff x="4094737" y="2268042"/>
                <a:chExt cx="2294197" cy="1651631"/>
              </a:xfrm>
            </p:grpSpPr>
            <p:sp>
              <p:nvSpPr>
                <p:cNvPr id="7503" name="Google Shape;7503;p257"/>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504" name="Google Shape;7504;p257"/>
                <p:cNvGrpSpPr/>
                <p:nvPr/>
              </p:nvGrpSpPr>
              <p:grpSpPr>
                <a:xfrm>
                  <a:off x="4094737" y="2268042"/>
                  <a:ext cx="2294197" cy="1651631"/>
                  <a:chOff x="4094737" y="2268042"/>
                  <a:chExt cx="2294197" cy="1651631"/>
                </a:xfrm>
              </p:grpSpPr>
              <p:sp>
                <p:nvSpPr>
                  <p:cNvPr id="7505" name="Google Shape;7505;p257"/>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506" name="Google Shape;7506;p257"/>
                  <p:cNvGrpSpPr/>
                  <p:nvPr/>
                </p:nvGrpSpPr>
                <p:grpSpPr>
                  <a:xfrm>
                    <a:off x="4094737" y="2268042"/>
                    <a:ext cx="2294197" cy="1651631"/>
                    <a:chOff x="4094737" y="2268042"/>
                    <a:chExt cx="2294197" cy="1651631"/>
                  </a:xfrm>
                </p:grpSpPr>
                <p:sp>
                  <p:nvSpPr>
                    <p:cNvPr id="7507" name="Google Shape;7507;p257"/>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508" name="Google Shape;7508;p257"/>
                    <p:cNvGrpSpPr/>
                    <p:nvPr/>
                  </p:nvGrpSpPr>
                  <p:grpSpPr>
                    <a:xfrm>
                      <a:off x="4094737" y="2268042"/>
                      <a:ext cx="2294197" cy="1651631"/>
                      <a:chOff x="4094737" y="2268042"/>
                      <a:chExt cx="2294197" cy="1651631"/>
                    </a:xfrm>
                  </p:grpSpPr>
                  <p:sp>
                    <p:nvSpPr>
                      <p:cNvPr id="7509" name="Google Shape;7509;p257"/>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10" name="Google Shape;7510;p257"/>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11" name="Google Shape;7511;p257"/>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12" name="Google Shape;7512;p257"/>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13" name="Google Shape;7513;p257"/>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14" name="Google Shape;7514;p257"/>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15" name="Google Shape;7515;p257"/>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16" name="Google Shape;7516;p257"/>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517" name="Google Shape;7517;p257"/>
                      <p:cNvGrpSpPr/>
                      <p:nvPr/>
                    </p:nvGrpSpPr>
                    <p:grpSpPr>
                      <a:xfrm>
                        <a:off x="4094737" y="2268042"/>
                        <a:ext cx="2294197" cy="1651631"/>
                        <a:chOff x="4094737" y="2268042"/>
                        <a:chExt cx="2294197" cy="1651631"/>
                      </a:xfrm>
                    </p:grpSpPr>
                    <p:sp>
                      <p:nvSpPr>
                        <p:cNvPr id="7518" name="Google Shape;7518;p257"/>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nvGrpSpPr>
                        <p:cNvPr id="7519" name="Google Shape;7519;p257"/>
                        <p:cNvGrpSpPr/>
                        <p:nvPr/>
                      </p:nvGrpSpPr>
                      <p:grpSpPr>
                        <a:xfrm>
                          <a:off x="4094737" y="2268042"/>
                          <a:ext cx="2294197" cy="1614256"/>
                          <a:chOff x="4094737" y="2268042"/>
                          <a:chExt cx="2294197" cy="1614256"/>
                        </a:xfrm>
                      </p:grpSpPr>
                      <p:sp>
                        <p:nvSpPr>
                          <p:cNvPr id="7520" name="Google Shape;7520;p257"/>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21" name="Google Shape;7521;p257"/>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22" name="Google Shape;7522;p257"/>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23" name="Google Shape;7523;p257"/>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24" name="Google Shape;7524;p257"/>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25" name="Google Shape;7525;p257"/>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26" name="Google Shape;7526;p257"/>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27" name="Google Shape;7527;p257"/>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28" name="Google Shape;7528;p257"/>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29" name="Google Shape;7529;p257"/>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30" name="Google Shape;7530;p257"/>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31" name="Google Shape;7531;p257"/>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32" name="Google Shape;7532;p257"/>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33" name="Google Shape;7533;p257"/>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34" name="Google Shape;7534;p257"/>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35" name="Google Shape;7535;p257"/>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36" name="Google Shape;7536;p257"/>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37" name="Google Shape;7537;p257"/>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38" name="Google Shape;7538;p257"/>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39" name="Google Shape;7539;p257"/>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40" name="Google Shape;7540;p257"/>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41" name="Google Shape;7541;p257"/>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42" name="Google Shape;7542;p257"/>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43" name="Google Shape;7543;p257"/>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44" name="Google Shape;7544;p257"/>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45" name="Google Shape;7545;p257"/>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46" name="Google Shape;7546;p257"/>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47" name="Google Shape;7547;p257"/>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48" name="Google Shape;7548;p257"/>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49" name="Google Shape;7549;p257"/>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50" name="Google Shape;7550;p257"/>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51" name="Google Shape;7551;p257"/>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52" name="Google Shape;7552;p257"/>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53" name="Google Shape;7553;p257"/>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54" name="Google Shape;7554;p257"/>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55" name="Google Shape;7555;p257"/>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56" name="Google Shape;7556;p257"/>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57" name="Google Shape;7557;p257"/>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58" name="Google Shape;7558;p257"/>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59" name="Google Shape;7559;p257"/>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60" name="Google Shape;7560;p257"/>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61" name="Google Shape;7561;p257"/>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62" name="Google Shape;7562;p257"/>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63" name="Google Shape;7563;p257"/>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64" name="Google Shape;7564;p257"/>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65" name="Google Shape;7565;p257"/>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66" name="Google Shape;7566;p257"/>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67" name="Google Shape;7567;p257"/>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68" name="Google Shape;7568;p257"/>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69" name="Google Shape;7569;p257"/>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70" name="Google Shape;7570;p257"/>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71" name="Google Shape;7571;p257"/>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72" name="Google Shape;7572;p257"/>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sp>
                        <p:nvSpPr>
                          <p:cNvPr id="7573" name="Google Shape;7573;p257"/>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A590D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Montserrat"/>
                              <a:buNone/>
                            </a:pPr>
                            <a:r>
                              <a:t/>
                            </a:r>
                            <a:endParaRPr sz="1200">
                              <a:solidFill>
                                <a:schemeClr val="dk1"/>
                              </a:solidFill>
                              <a:latin typeface="Arial"/>
                              <a:ea typeface="Arial"/>
                              <a:cs typeface="Arial"/>
                              <a:sym typeface="Arial"/>
                            </a:endParaRPr>
                          </a:p>
                        </p:txBody>
                      </p:sp>
                    </p:grpSp>
                  </p:grpSp>
                </p:grpSp>
              </p:grpSp>
            </p:grpSp>
          </p:grpSp>
        </p:grpSp>
      </p:grpSp>
      <p:grpSp>
        <p:nvGrpSpPr>
          <p:cNvPr id="7574" name="Google Shape;7574;p257"/>
          <p:cNvGrpSpPr/>
          <p:nvPr/>
        </p:nvGrpSpPr>
        <p:grpSpPr>
          <a:xfrm>
            <a:off x="457043" y="3765533"/>
            <a:ext cx="1637141" cy="1113182"/>
            <a:chOff x="522875" y="3196674"/>
            <a:chExt cx="2210159" cy="1090715"/>
          </a:xfrm>
        </p:grpSpPr>
        <p:sp>
          <p:nvSpPr>
            <p:cNvPr id="7575" name="Google Shape;7575;p257"/>
            <p:cNvSpPr/>
            <p:nvPr/>
          </p:nvSpPr>
          <p:spPr>
            <a:xfrm>
              <a:off x="522875" y="3196675"/>
              <a:ext cx="2210159" cy="1090714"/>
            </a:xfrm>
            <a:prstGeom prst="rect">
              <a:avLst/>
            </a:prstGeom>
            <a:solidFill>
              <a:schemeClr val="lt2"/>
            </a:solidFill>
            <a:ln cap="flat" cmpd="sng" w="12700">
              <a:solidFill>
                <a:srgbClr val="4599D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Montserrat"/>
                <a:ea typeface="Montserrat"/>
                <a:cs typeface="Montserrat"/>
                <a:sym typeface="Montserrat"/>
              </a:endParaRPr>
            </a:p>
          </p:txBody>
        </p:sp>
        <p:grpSp>
          <p:nvGrpSpPr>
            <p:cNvPr id="7576" name="Google Shape;7576;p257"/>
            <p:cNvGrpSpPr/>
            <p:nvPr/>
          </p:nvGrpSpPr>
          <p:grpSpPr>
            <a:xfrm>
              <a:off x="747806" y="3292715"/>
              <a:ext cx="1899272" cy="805280"/>
              <a:chOff x="-148181" y="1996194"/>
              <a:chExt cx="2241941" cy="1177727"/>
            </a:xfrm>
          </p:grpSpPr>
          <p:sp>
            <p:nvSpPr>
              <p:cNvPr id="7577" name="Google Shape;7577;p257"/>
              <p:cNvSpPr txBox="1"/>
              <p:nvPr/>
            </p:nvSpPr>
            <p:spPr>
              <a:xfrm>
                <a:off x="-148180" y="2540012"/>
                <a:ext cx="2226256" cy="63390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900">
                    <a:solidFill>
                      <a:schemeClr val="dk1"/>
                    </a:solidFill>
                    <a:latin typeface="Montserrat"/>
                    <a:ea typeface="Montserrat"/>
                    <a:cs typeface="Montserrat"/>
                    <a:sym typeface="Montserrat"/>
                  </a:rPr>
                  <a:t>Lorem ipsum dolor sit amet, consectetur adipiscing elit. Ut tempor, quam, </a:t>
                </a:r>
                <a:endParaRPr sz="900">
                  <a:solidFill>
                    <a:schemeClr val="dk1"/>
                  </a:solidFill>
                  <a:latin typeface="Montserrat"/>
                  <a:ea typeface="Montserrat"/>
                  <a:cs typeface="Montserrat"/>
                  <a:sym typeface="Montserrat"/>
                </a:endParaRPr>
              </a:p>
            </p:txBody>
          </p:sp>
          <p:sp>
            <p:nvSpPr>
              <p:cNvPr id="7578" name="Google Shape;7578;p257"/>
              <p:cNvSpPr txBox="1"/>
              <p:nvPr/>
            </p:nvSpPr>
            <p:spPr>
              <a:xfrm>
                <a:off x="-148181" y="1996194"/>
                <a:ext cx="2241941"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XXX</a:t>
                </a:r>
                <a:endParaRPr b="1" sz="1400">
                  <a:solidFill>
                    <a:schemeClr val="dk2"/>
                  </a:solidFill>
                  <a:latin typeface="Montserrat"/>
                  <a:ea typeface="Montserrat"/>
                  <a:cs typeface="Montserrat"/>
                  <a:sym typeface="Montserrat"/>
                </a:endParaRPr>
              </a:p>
            </p:txBody>
          </p:sp>
        </p:grpSp>
        <p:sp>
          <p:nvSpPr>
            <p:cNvPr id="7579" name="Google Shape;7579;p257"/>
            <p:cNvSpPr/>
            <p:nvPr/>
          </p:nvSpPr>
          <p:spPr>
            <a:xfrm>
              <a:off x="531567" y="3196674"/>
              <a:ext cx="95346" cy="1085756"/>
            </a:xfrm>
            <a:prstGeom prst="rect">
              <a:avLst/>
            </a:prstGeom>
            <a:solidFill>
              <a:srgbClr val="4599D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Montserrat"/>
                <a:ea typeface="Montserrat"/>
                <a:cs typeface="Montserrat"/>
                <a:sym typeface="Montserrat"/>
              </a:endParaRPr>
            </a:p>
          </p:txBody>
        </p:sp>
      </p:grpSp>
      <p:grpSp>
        <p:nvGrpSpPr>
          <p:cNvPr id="7580" name="Google Shape;7580;p257"/>
          <p:cNvGrpSpPr/>
          <p:nvPr/>
        </p:nvGrpSpPr>
        <p:grpSpPr>
          <a:xfrm>
            <a:off x="2531997" y="4681640"/>
            <a:ext cx="1637141" cy="1113182"/>
            <a:chOff x="522875" y="3196674"/>
            <a:chExt cx="2210159" cy="1090715"/>
          </a:xfrm>
        </p:grpSpPr>
        <p:sp>
          <p:nvSpPr>
            <p:cNvPr id="7581" name="Google Shape;7581;p257"/>
            <p:cNvSpPr/>
            <p:nvPr/>
          </p:nvSpPr>
          <p:spPr>
            <a:xfrm>
              <a:off x="522875" y="3196675"/>
              <a:ext cx="2210159" cy="1090714"/>
            </a:xfrm>
            <a:prstGeom prst="rect">
              <a:avLst/>
            </a:prstGeom>
            <a:solidFill>
              <a:schemeClr val="lt2"/>
            </a:solidFill>
            <a:ln cap="flat" cmpd="sng" w="12700">
              <a:solidFill>
                <a:srgbClr val="66A9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Montserrat"/>
                <a:ea typeface="Montserrat"/>
                <a:cs typeface="Montserrat"/>
                <a:sym typeface="Montserrat"/>
              </a:endParaRPr>
            </a:p>
          </p:txBody>
        </p:sp>
        <p:grpSp>
          <p:nvGrpSpPr>
            <p:cNvPr id="7582" name="Google Shape;7582;p257"/>
            <p:cNvGrpSpPr/>
            <p:nvPr/>
          </p:nvGrpSpPr>
          <p:grpSpPr>
            <a:xfrm>
              <a:off x="747806" y="3292715"/>
              <a:ext cx="1899272" cy="805280"/>
              <a:chOff x="-148181" y="1996194"/>
              <a:chExt cx="2241941" cy="1177727"/>
            </a:xfrm>
          </p:grpSpPr>
          <p:sp>
            <p:nvSpPr>
              <p:cNvPr id="7583" name="Google Shape;7583;p257"/>
              <p:cNvSpPr txBox="1"/>
              <p:nvPr/>
            </p:nvSpPr>
            <p:spPr>
              <a:xfrm>
                <a:off x="-148180" y="2540012"/>
                <a:ext cx="2226256" cy="63390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900">
                    <a:solidFill>
                      <a:schemeClr val="dk1"/>
                    </a:solidFill>
                    <a:latin typeface="Montserrat"/>
                    <a:ea typeface="Montserrat"/>
                    <a:cs typeface="Montserrat"/>
                    <a:sym typeface="Montserrat"/>
                  </a:rPr>
                  <a:t>Lorem ipsum dolor sit amet, consectetur adipiscing elit. Ut tempor, quam, </a:t>
                </a:r>
                <a:endParaRPr sz="900">
                  <a:solidFill>
                    <a:schemeClr val="dk1"/>
                  </a:solidFill>
                  <a:latin typeface="Montserrat"/>
                  <a:ea typeface="Montserrat"/>
                  <a:cs typeface="Montserrat"/>
                  <a:sym typeface="Montserrat"/>
                </a:endParaRPr>
              </a:p>
            </p:txBody>
          </p:sp>
          <p:sp>
            <p:nvSpPr>
              <p:cNvPr id="7584" name="Google Shape;7584;p257"/>
              <p:cNvSpPr txBox="1"/>
              <p:nvPr/>
            </p:nvSpPr>
            <p:spPr>
              <a:xfrm>
                <a:off x="-148181" y="1996194"/>
                <a:ext cx="2241941"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XXX</a:t>
                </a:r>
                <a:endParaRPr b="1" sz="1400">
                  <a:solidFill>
                    <a:schemeClr val="dk2"/>
                  </a:solidFill>
                  <a:latin typeface="Montserrat"/>
                  <a:ea typeface="Montserrat"/>
                  <a:cs typeface="Montserrat"/>
                  <a:sym typeface="Montserrat"/>
                </a:endParaRPr>
              </a:p>
            </p:txBody>
          </p:sp>
        </p:grpSp>
        <p:sp>
          <p:nvSpPr>
            <p:cNvPr id="7585" name="Google Shape;7585;p257"/>
            <p:cNvSpPr/>
            <p:nvPr/>
          </p:nvSpPr>
          <p:spPr>
            <a:xfrm>
              <a:off x="531567" y="3196674"/>
              <a:ext cx="95346" cy="1085756"/>
            </a:xfrm>
            <a:prstGeom prst="rect">
              <a:avLst/>
            </a:prstGeom>
            <a:solidFill>
              <a:srgbClr val="66A9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Montserrat"/>
                <a:ea typeface="Montserrat"/>
                <a:cs typeface="Montserrat"/>
                <a:sym typeface="Montserrat"/>
              </a:endParaRPr>
            </a:p>
          </p:txBody>
        </p:sp>
      </p:grpSp>
      <p:grpSp>
        <p:nvGrpSpPr>
          <p:cNvPr id="7586" name="Google Shape;7586;p257"/>
          <p:cNvGrpSpPr/>
          <p:nvPr/>
        </p:nvGrpSpPr>
        <p:grpSpPr>
          <a:xfrm>
            <a:off x="6823953" y="3673513"/>
            <a:ext cx="1637141" cy="1113182"/>
            <a:chOff x="522875" y="3196674"/>
            <a:chExt cx="2210159" cy="1090715"/>
          </a:xfrm>
        </p:grpSpPr>
        <p:sp>
          <p:nvSpPr>
            <p:cNvPr id="7587" name="Google Shape;7587;p257"/>
            <p:cNvSpPr/>
            <p:nvPr/>
          </p:nvSpPr>
          <p:spPr>
            <a:xfrm>
              <a:off x="522875" y="3196675"/>
              <a:ext cx="2210159" cy="1090714"/>
            </a:xfrm>
            <a:prstGeom prst="rect">
              <a:avLst/>
            </a:prstGeom>
            <a:solidFill>
              <a:schemeClr val="lt2"/>
            </a:solidFill>
            <a:ln cap="flat" cmpd="sng" w="12700">
              <a:solidFill>
                <a:srgbClr val="A693D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Montserrat"/>
                <a:ea typeface="Montserrat"/>
                <a:cs typeface="Montserrat"/>
                <a:sym typeface="Montserrat"/>
              </a:endParaRPr>
            </a:p>
          </p:txBody>
        </p:sp>
        <p:grpSp>
          <p:nvGrpSpPr>
            <p:cNvPr id="7588" name="Google Shape;7588;p257"/>
            <p:cNvGrpSpPr/>
            <p:nvPr/>
          </p:nvGrpSpPr>
          <p:grpSpPr>
            <a:xfrm>
              <a:off x="747806" y="3292715"/>
              <a:ext cx="1899272" cy="805280"/>
              <a:chOff x="-148181" y="1996194"/>
              <a:chExt cx="2241941" cy="1177727"/>
            </a:xfrm>
          </p:grpSpPr>
          <p:sp>
            <p:nvSpPr>
              <p:cNvPr id="7589" name="Google Shape;7589;p257"/>
              <p:cNvSpPr txBox="1"/>
              <p:nvPr/>
            </p:nvSpPr>
            <p:spPr>
              <a:xfrm>
                <a:off x="-148180" y="2540012"/>
                <a:ext cx="2226256" cy="63390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900">
                    <a:solidFill>
                      <a:schemeClr val="dk1"/>
                    </a:solidFill>
                    <a:latin typeface="Montserrat"/>
                    <a:ea typeface="Montserrat"/>
                    <a:cs typeface="Montserrat"/>
                    <a:sym typeface="Montserrat"/>
                  </a:rPr>
                  <a:t>Lorem ipsum dolor sit amet, consectetur adipiscing elit. Ut tempor, quam, </a:t>
                </a:r>
                <a:endParaRPr sz="900">
                  <a:solidFill>
                    <a:schemeClr val="dk1"/>
                  </a:solidFill>
                  <a:latin typeface="Montserrat"/>
                  <a:ea typeface="Montserrat"/>
                  <a:cs typeface="Montserrat"/>
                  <a:sym typeface="Montserrat"/>
                </a:endParaRPr>
              </a:p>
            </p:txBody>
          </p:sp>
          <p:sp>
            <p:nvSpPr>
              <p:cNvPr id="7590" name="Google Shape;7590;p257"/>
              <p:cNvSpPr txBox="1"/>
              <p:nvPr/>
            </p:nvSpPr>
            <p:spPr>
              <a:xfrm>
                <a:off x="-148181" y="1996194"/>
                <a:ext cx="2241941"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XXX</a:t>
                </a:r>
                <a:endParaRPr b="1" sz="1400">
                  <a:solidFill>
                    <a:schemeClr val="dk2"/>
                  </a:solidFill>
                  <a:latin typeface="Montserrat"/>
                  <a:ea typeface="Montserrat"/>
                  <a:cs typeface="Montserrat"/>
                  <a:sym typeface="Montserrat"/>
                </a:endParaRPr>
              </a:p>
            </p:txBody>
          </p:sp>
        </p:grpSp>
        <p:sp>
          <p:nvSpPr>
            <p:cNvPr id="7591" name="Google Shape;7591;p257"/>
            <p:cNvSpPr/>
            <p:nvPr/>
          </p:nvSpPr>
          <p:spPr>
            <a:xfrm>
              <a:off x="531567" y="3196674"/>
              <a:ext cx="95346" cy="1085756"/>
            </a:xfrm>
            <a:prstGeom prst="rect">
              <a:avLst/>
            </a:prstGeom>
            <a:solidFill>
              <a:srgbClr val="A693D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Montserrat"/>
                <a:ea typeface="Montserrat"/>
                <a:cs typeface="Montserrat"/>
                <a:sym typeface="Montserrat"/>
              </a:endParaRPr>
            </a:p>
          </p:txBody>
        </p:sp>
      </p:grpSp>
      <p:grpSp>
        <p:nvGrpSpPr>
          <p:cNvPr id="7592" name="Google Shape;7592;p257"/>
          <p:cNvGrpSpPr/>
          <p:nvPr/>
        </p:nvGrpSpPr>
        <p:grpSpPr>
          <a:xfrm>
            <a:off x="3808586" y="2341885"/>
            <a:ext cx="1637141" cy="1113182"/>
            <a:chOff x="522875" y="3196674"/>
            <a:chExt cx="2210159" cy="1090715"/>
          </a:xfrm>
        </p:grpSpPr>
        <p:sp>
          <p:nvSpPr>
            <p:cNvPr id="7593" name="Google Shape;7593;p257"/>
            <p:cNvSpPr/>
            <p:nvPr/>
          </p:nvSpPr>
          <p:spPr>
            <a:xfrm>
              <a:off x="522875" y="3196675"/>
              <a:ext cx="2210159" cy="1090714"/>
            </a:xfrm>
            <a:prstGeom prst="rect">
              <a:avLst/>
            </a:prstGeom>
            <a:solidFill>
              <a:schemeClr val="lt2"/>
            </a:solidFill>
            <a:ln cap="flat" cmpd="sng" w="12700">
              <a:solidFill>
                <a:srgbClr val="74EEF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Montserrat"/>
                <a:ea typeface="Montserrat"/>
                <a:cs typeface="Montserrat"/>
                <a:sym typeface="Montserrat"/>
              </a:endParaRPr>
            </a:p>
          </p:txBody>
        </p:sp>
        <p:grpSp>
          <p:nvGrpSpPr>
            <p:cNvPr id="7594" name="Google Shape;7594;p257"/>
            <p:cNvGrpSpPr/>
            <p:nvPr/>
          </p:nvGrpSpPr>
          <p:grpSpPr>
            <a:xfrm>
              <a:off x="747806" y="3292715"/>
              <a:ext cx="1899272" cy="805280"/>
              <a:chOff x="-148181" y="1996194"/>
              <a:chExt cx="2241941" cy="1177727"/>
            </a:xfrm>
          </p:grpSpPr>
          <p:sp>
            <p:nvSpPr>
              <p:cNvPr id="7595" name="Google Shape;7595;p257"/>
              <p:cNvSpPr txBox="1"/>
              <p:nvPr/>
            </p:nvSpPr>
            <p:spPr>
              <a:xfrm>
                <a:off x="-148180" y="2540012"/>
                <a:ext cx="2226256" cy="633909"/>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900">
                    <a:solidFill>
                      <a:schemeClr val="dk1"/>
                    </a:solidFill>
                    <a:latin typeface="Montserrat"/>
                    <a:ea typeface="Montserrat"/>
                    <a:cs typeface="Montserrat"/>
                    <a:sym typeface="Montserrat"/>
                  </a:rPr>
                  <a:t>Lorem ipsum dolor sit amet, consectetur adipiscing elit. Ut tempor, quam, </a:t>
                </a:r>
                <a:endParaRPr sz="900">
                  <a:solidFill>
                    <a:schemeClr val="dk1"/>
                  </a:solidFill>
                  <a:latin typeface="Montserrat"/>
                  <a:ea typeface="Montserrat"/>
                  <a:cs typeface="Montserrat"/>
                  <a:sym typeface="Montserrat"/>
                </a:endParaRPr>
              </a:p>
            </p:txBody>
          </p:sp>
          <p:sp>
            <p:nvSpPr>
              <p:cNvPr id="7596" name="Google Shape;7596;p257"/>
              <p:cNvSpPr txBox="1"/>
              <p:nvPr/>
            </p:nvSpPr>
            <p:spPr>
              <a:xfrm>
                <a:off x="-148181" y="1996194"/>
                <a:ext cx="2241941"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2"/>
                    </a:solidFill>
                    <a:latin typeface="Montserrat"/>
                    <a:ea typeface="Montserrat"/>
                    <a:cs typeface="Montserrat"/>
                    <a:sym typeface="Montserrat"/>
                  </a:rPr>
                  <a:t>XXX</a:t>
                </a:r>
                <a:endParaRPr b="1" sz="1400">
                  <a:solidFill>
                    <a:schemeClr val="dk2"/>
                  </a:solidFill>
                  <a:latin typeface="Montserrat"/>
                  <a:ea typeface="Montserrat"/>
                  <a:cs typeface="Montserrat"/>
                  <a:sym typeface="Montserrat"/>
                </a:endParaRPr>
              </a:p>
            </p:txBody>
          </p:sp>
        </p:grpSp>
        <p:sp>
          <p:nvSpPr>
            <p:cNvPr id="7597" name="Google Shape;7597;p257"/>
            <p:cNvSpPr/>
            <p:nvPr/>
          </p:nvSpPr>
          <p:spPr>
            <a:xfrm>
              <a:off x="531567" y="3196674"/>
              <a:ext cx="95346" cy="1085756"/>
            </a:xfrm>
            <a:prstGeom prst="rect">
              <a:avLst/>
            </a:prstGeom>
            <a:solidFill>
              <a:srgbClr val="74EEF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Montserrat"/>
                <a:ea typeface="Montserrat"/>
                <a:cs typeface="Montserrat"/>
                <a:sym typeface="Montserrat"/>
              </a:endParaRPr>
            </a:p>
          </p:txBody>
        </p:sp>
      </p:grpSp>
      <p:grpSp>
        <p:nvGrpSpPr>
          <p:cNvPr id="7598" name="Google Shape;7598;p257"/>
          <p:cNvGrpSpPr/>
          <p:nvPr/>
        </p:nvGrpSpPr>
        <p:grpSpPr>
          <a:xfrm>
            <a:off x="359703" y="1417293"/>
            <a:ext cx="8276771" cy="754150"/>
            <a:chOff x="359704" y="1279015"/>
            <a:chExt cx="6097390" cy="754150"/>
          </a:xfrm>
        </p:grpSpPr>
        <p:sp>
          <p:nvSpPr>
            <p:cNvPr id="7599" name="Google Shape;7599;p257"/>
            <p:cNvSpPr txBox="1"/>
            <p:nvPr/>
          </p:nvSpPr>
          <p:spPr>
            <a:xfrm>
              <a:off x="361885" y="1279015"/>
              <a:ext cx="6095209"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7600" name="Google Shape;7600;p257"/>
            <p:cNvCxnSpPr/>
            <p:nvPr/>
          </p:nvCxnSpPr>
          <p:spPr>
            <a:xfrm>
              <a:off x="361885" y="1580972"/>
              <a:ext cx="6095209" cy="0"/>
            </a:xfrm>
            <a:prstGeom prst="straightConnector1">
              <a:avLst/>
            </a:prstGeom>
            <a:noFill/>
            <a:ln cap="flat" cmpd="sng" w="9525">
              <a:solidFill>
                <a:schemeClr val="dk1"/>
              </a:solidFill>
              <a:prstDash val="solid"/>
              <a:miter lim="8000"/>
              <a:headEnd len="sm" w="sm" type="none"/>
              <a:tailEnd len="sm" w="sm" type="none"/>
            </a:ln>
          </p:spPr>
        </p:cxnSp>
        <p:sp>
          <p:nvSpPr>
            <p:cNvPr id="7601" name="Google Shape;7601;p257"/>
            <p:cNvSpPr txBox="1"/>
            <p:nvPr/>
          </p:nvSpPr>
          <p:spPr>
            <a:xfrm>
              <a:off x="359704" y="1634227"/>
              <a:ext cx="6095209"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grpSp>
        <p:nvGrpSpPr>
          <p:cNvPr id="7602" name="Google Shape;7602;p257"/>
          <p:cNvGrpSpPr/>
          <p:nvPr/>
        </p:nvGrpSpPr>
        <p:grpSpPr>
          <a:xfrm>
            <a:off x="9234083" y="717204"/>
            <a:ext cx="2514221" cy="1634405"/>
            <a:chOff x="9234083" y="717204"/>
            <a:chExt cx="2514221" cy="1634405"/>
          </a:xfrm>
        </p:grpSpPr>
        <p:sp>
          <p:nvSpPr>
            <p:cNvPr id="7603" name="Google Shape;7603;p257"/>
            <p:cNvSpPr txBox="1"/>
            <p:nvPr/>
          </p:nvSpPr>
          <p:spPr>
            <a:xfrm>
              <a:off x="9234084" y="717204"/>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chemeClr val="accent2"/>
                  </a:solidFill>
                  <a:latin typeface="Montserrat"/>
                  <a:ea typeface="Montserrat"/>
                  <a:cs typeface="Montserrat"/>
                  <a:sym typeface="Montserrat"/>
                </a:rPr>
                <a:t>Lorem ipsum dolor </a:t>
              </a:r>
              <a:endParaRPr b="1" sz="1600">
                <a:solidFill>
                  <a:schemeClr val="accent2"/>
                </a:solidFill>
                <a:latin typeface="Montserrat"/>
                <a:ea typeface="Montserrat"/>
                <a:cs typeface="Montserrat"/>
                <a:sym typeface="Montserrat"/>
              </a:endParaRPr>
            </a:p>
          </p:txBody>
        </p:sp>
        <p:sp>
          <p:nvSpPr>
            <p:cNvPr id="7604" name="Google Shape;7604;p257"/>
            <p:cNvSpPr txBox="1"/>
            <p:nvPr/>
          </p:nvSpPr>
          <p:spPr>
            <a:xfrm>
              <a:off x="9234083" y="1022632"/>
              <a:ext cx="2514221" cy="132897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grpSp>
      <p:grpSp>
        <p:nvGrpSpPr>
          <p:cNvPr id="7605" name="Google Shape;7605;p257"/>
          <p:cNvGrpSpPr/>
          <p:nvPr/>
        </p:nvGrpSpPr>
        <p:grpSpPr>
          <a:xfrm>
            <a:off x="9234083" y="2656772"/>
            <a:ext cx="2514221" cy="1634405"/>
            <a:chOff x="9234083" y="2496445"/>
            <a:chExt cx="2514221" cy="1634405"/>
          </a:xfrm>
        </p:grpSpPr>
        <p:sp>
          <p:nvSpPr>
            <p:cNvPr id="7606" name="Google Shape;7606;p257"/>
            <p:cNvSpPr txBox="1"/>
            <p:nvPr/>
          </p:nvSpPr>
          <p:spPr>
            <a:xfrm>
              <a:off x="9234084" y="2496445"/>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chemeClr val="accent2"/>
                  </a:solidFill>
                  <a:latin typeface="Montserrat"/>
                  <a:ea typeface="Montserrat"/>
                  <a:cs typeface="Montserrat"/>
                  <a:sym typeface="Montserrat"/>
                </a:rPr>
                <a:t>Lorem ipsum dolor </a:t>
              </a:r>
              <a:endParaRPr b="1" sz="1600">
                <a:solidFill>
                  <a:schemeClr val="accent2"/>
                </a:solidFill>
                <a:latin typeface="Montserrat"/>
                <a:ea typeface="Montserrat"/>
                <a:cs typeface="Montserrat"/>
                <a:sym typeface="Montserrat"/>
              </a:endParaRPr>
            </a:p>
          </p:txBody>
        </p:sp>
        <p:sp>
          <p:nvSpPr>
            <p:cNvPr id="7607" name="Google Shape;7607;p257"/>
            <p:cNvSpPr txBox="1"/>
            <p:nvPr/>
          </p:nvSpPr>
          <p:spPr>
            <a:xfrm>
              <a:off x="9234083" y="2801873"/>
              <a:ext cx="2514221" cy="132897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grpSp>
      <p:grpSp>
        <p:nvGrpSpPr>
          <p:cNvPr id="7608" name="Google Shape;7608;p257"/>
          <p:cNvGrpSpPr/>
          <p:nvPr/>
        </p:nvGrpSpPr>
        <p:grpSpPr>
          <a:xfrm>
            <a:off x="9234083" y="4596340"/>
            <a:ext cx="2514221" cy="1634405"/>
            <a:chOff x="9234083" y="4781634"/>
            <a:chExt cx="2514221" cy="1634405"/>
          </a:xfrm>
        </p:grpSpPr>
        <p:sp>
          <p:nvSpPr>
            <p:cNvPr id="7609" name="Google Shape;7609;p257"/>
            <p:cNvSpPr txBox="1"/>
            <p:nvPr/>
          </p:nvSpPr>
          <p:spPr>
            <a:xfrm>
              <a:off x="9234084" y="4781634"/>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chemeClr val="accent2"/>
                  </a:solidFill>
                  <a:latin typeface="Montserrat"/>
                  <a:ea typeface="Montserrat"/>
                  <a:cs typeface="Montserrat"/>
                  <a:sym typeface="Montserrat"/>
                </a:rPr>
                <a:t>Lorem ipsum dolor </a:t>
              </a:r>
              <a:endParaRPr b="1" sz="1600">
                <a:solidFill>
                  <a:schemeClr val="accent2"/>
                </a:solidFill>
                <a:latin typeface="Montserrat"/>
                <a:ea typeface="Montserrat"/>
                <a:cs typeface="Montserrat"/>
                <a:sym typeface="Montserrat"/>
              </a:endParaRPr>
            </a:p>
          </p:txBody>
        </p:sp>
        <p:sp>
          <p:nvSpPr>
            <p:cNvPr id="7610" name="Google Shape;7610;p257"/>
            <p:cNvSpPr txBox="1"/>
            <p:nvPr/>
          </p:nvSpPr>
          <p:spPr>
            <a:xfrm>
              <a:off x="9234083" y="5087062"/>
              <a:ext cx="2514221" cy="132897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grpSp>
      <p:sp>
        <p:nvSpPr>
          <p:cNvPr id="7611" name="Google Shape;7611;p25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15" name="Shape 7615"/>
        <p:cNvGrpSpPr/>
        <p:nvPr/>
      </p:nvGrpSpPr>
      <p:grpSpPr>
        <a:xfrm>
          <a:off x="0" y="0"/>
          <a:ext cx="0" cy="0"/>
          <a:chOff x="0" y="0"/>
          <a:chExt cx="0" cy="0"/>
        </a:xfrm>
      </p:grpSpPr>
      <p:sp>
        <p:nvSpPr>
          <p:cNvPr id="7616" name="Google Shape;7616;p258"/>
          <p:cNvSpPr/>
          <p:nvPr/>
        </p:nvSpPr>
        <p:spPr>
          <a:xfrm>
            <a:off x="6773823" y="1356321"/>
            <a:ext cx="5020425" cy="465538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7617" name="Google Shape;7617;p25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World Map with Stat Grid</a:t>
            </a:r>
            <a:endParaRPr/>
          </a:p>
        </p:txBody>
      </p:sp>
      <p:sp>
        <p:nvSpPr>
          <p:cNvPr id="7618" name="Google Shape;7618;p258"/>
          <p:cNvSpPr txBox="1"/>
          <p:nvPr/>
        </p:nvSpPr>
        <p:spPr>
          <a:xfrm>
            <a:off x="361885" y="1630451"/>
            <a:ext cx="6095209"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7619" name="Google Shape;7619;p258"/>
          <p:cNvCxnSpPr/>
          <p:nvPr/>
        </p:nvCxnSpPr>
        <p:spPr>
          <a:xfrm>
            <a:off x="361885" y="1932408"/>
            <a:ext cx="6095209" cy="0"/>
          </a:xfrm>
          <a:prstGeom prst="straightConnector1">
            <a:avLst/>
          </a:prstGeom>
          <a:noFill/>
          <a:ln cap="flat" cmpd="sng" w="9525">
            <a:solidFill>
              <a:schemeClr val="dk1"/>
            </a:solidFill>
            <a:prstDash val="solid"/>
            <a:miter lim="8000"/>
            <a:headEnd len="sm" w="sm" type="none"/>
            <a:tailEnd len="sm" w="sm" type="none"/>
          </a:ln>
        </p:spPr>
      </p:cxnSp>
      <p:sp>
        <p:nvSpPr>
          <p:cNvPr id="7620" name="Google Shape;7620;p258"/>
          <p:cNvSpPr txBox="1"/>
          <p:nvPr/>
        </p:nvSpPr>
        <p:spPr>
          <a:xfrm>
            <a:off x="359704" y="1985663"/>
            <a:ext cx="6095209" cy="398938"/>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grpSp>
        <p:nvGrpSpPr>
          <p:cNvPr id="7621" name="Google Shape;7621;p258"/>
          <p:cNvGrpSpPr/>
          <p:nvPr/>
        </p:nvGrpSpPr>
        <p:grpSpPr>
          <a:xfrm>
            <a:off x="575765" y="2808074"/>
            <a:ext cx="5651415" cy="2829571"/>
            <a:chOff x="538015" y="2395308"/>
            <a:chExt cx="7031828" cy="3520722"/>
          </a:xfrm>
        </p:grpSpPr>
        <p:grpSp>
          <p:nvGrpSpPr>
            <p:cNvPr id="7622" name="Google Shape;7622;p258"/>
            <p:cNvGrpSpPr/>
            <p:nvPr/>
          </p:nvGrpSpPr>
          <p:grpSpPr>
            <a:xfrm>
              <a:off x="538015" y="2395308"/>
              <a:ext cx="7031828" cy="3520722"/>
              <a:chOff x="336000" y="2096772"/>
              <a:chExt cx="7411749" cy="3710941"/>
            </a:xfrm>
          </p:grpSpPr>
          <p:sp>
            <p:nvSpPr>
              <p:cNvPr id="7623" name="Google Shape;7623;p258"/>
              <p:cNvSpPr/>
              <p:nvPr/>
            </p:nvSpPr>
            <p:spPr>
              <a:xfrm>
                <a:off x="5670782" y="4265841"/>
                <a:ext cx="15919" cy="5338"/>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624" name="Google Shape;7624;p258"/>
              <p:cNvGrpSpPr/>
              <p:nvPr/>
            </p:nvGrpSpPr>
            <p:grpSpPr>
              <a:xfrm>
                <a:off x="3454441" y="3668368"/>
                <a:ext cx="1412019" cy="1590794"/>
                <a:chOff x="3602997" y="3225561"/>
                <a:chExt cx="916262" cy="1032270"/>
              </a:xfrm>
            </p:grpSpPr>
            <p:sp>
              <p:nvSpPr>
                <p:cNvPr id="7625" name="Google Shape;7625;p258"/>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26" name="Google Shape;7626;p258"/>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nvGrpSpPr>
              <p:cNvPr id="7627" name="Google Shape;7627;p258"/>
              <p:cNvGrpSpPr/>
              <p:nvPr/>
            </p:nvGrpSpPr>
            <p:grpSpPr>
              <a:xfrm>
                <a:off x="2121473" y="4233374"/>
                <a:ext cx="970422" cy="1574339"/>
                <a:chOff x="2738031" y="3592195"/>
                <a:chExt cx="629709" cy="1021592"/>
              </a:xfrm>
            </p:grpSpPr>
            <p:sp>
              <p:nvSpPr>
                <p:cNvPr id="7628" name="Google Shape;7628;p258"/>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629" name="Google Shape;7629;p258"/>
                <p:cNvGrpSpPr/>
                <p:nvPr/>
              </p:nvGrpSpPr>
              <p:grpSpPr>
                <a:xfrm>
                  <a:off x="2738031" y="3592195"/>
                  <a:ext cx="629709" cy="1021592"/>
                  <a:chOff x="2738031" y="3592195"/>
                  <a:chExt cx="629709" cy="1021592"/>
                </a:xfrm>
              </p:grpSpPr>
              <p:sp>
                <p:nvSpPr>
                  <p:cNvPr id="7630" name="Google Shape;7630;p258"/>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31" name="Google Shape;7631;p258"/>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nvGrpSpPr>
              <p:cNvPr id="7632" name="Google Shape;7632;p258"/>
              <p:cNvGrpSpPr/>
              <p:nvPr/>
            </p:nvGrpSpPr>
            <p:grpSpPr>
              <a:xfrm>
                <a:off x="3598914" y="2258593"/>
                <a:ext cx="858659" cy="1468056"/>
                <a:chOff x="3696746" y="2310755"/>
                <a:chExt cx="557186" cy="952625"/>
              </a:xfrm>
            </p:grpSpPr>
            <p:sp>
              <p:nvSpPr>
                <p:cNvPr id="7633" name="Google Shape;7633;p258"/>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634" name="Google Shape;7634;p258"/>
                <p:cNvGrpSpPr/>
                <p:nvPr/>
              </p:nvGrpSpPr>
              <p:grpSpPr>
                <a:xfrm>
                  <a:off x="3696746" y="2310755"/>
                  <a:ext cx="557186" cy="952625"/>
                  <a:chOff x="3696746" y="2310755"/>
                  <a:chExt cx="557186" cy="952625"/>
                </a:xfrm>
              </p:grpSpPr>
              <p:sp>
                <p:nvSpPr>
                  <p:cNvPr id="7635" name="Google Shape;7635;p258"/>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36" name="Google Shape;7636;p258"/>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37" name="Google Shape;7637;p258"/>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638" name="Google Shape;7638;p258"/>
                  <p:cNvGrpSpPr/>
                  <p:nvPr/>
                </p:nvGrpSpPr>
                <p:grpSpPr>
                  <a:xfrm>
                    <a:off x="3696746" y="2310755"/>
                    <a:ext cx="557186" cy="952625"/>
                    <a:chOff x="3696746" y="2310755"/>
                    <a:chExt cx="557186" cy="952625"/>
                  </a:xfrm>
                </p:grpSpPr>
                <p:sp>
                  <p:nvSpPr>
                    <p:cNvPr id="7639" name="Google Shape;7639;p258"/>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640" name="Google Shape;7640;p258"/>
                    <p:cNvGrpSpPr/>
                    <p:nvPr/>
                  </p:nvGrpSpPr>
                  <p:grpSpPr>
                    <a:xfrm>
                      <a:off x="3705591" y="2310755"/>
                      <a:ext cx="548341" cy="952625"/>
                      <a:chOff x="3705591" y="2310755"/>
                      <a:chExt cx="548341" cy="952625"/>
                    </a:xfrm>
                  </p:grpSpPr>
                  <p:sp>
                    <p:nvSpPr>
                      <p:cNvPr id="7641" name="Google Shape;7641;p258"/>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642" name="Google Shape;7642;p258"/>
                      <p:cNvGrpSpPr/>
                      <p:nvPr/>
                    </p:nvGrpSpPr>
                    <p:grpSpPr>
                      <a:xfrm>
                        <a:off x="3705591" y="2310755"/>
                        <a:ext cx="548341" cy="952625"/>
                        <a:chOff x="3705591" y="2310755"/>
                        <a:chExt cx="548341" cy="952625"/>
                      </a:xfrm>
                    </p:grpSpPr>
                    <p:sp>
                      <p:nvSpPr>
                        <p:cNvPr id="7643" name="Google Shape;7643;p258"/>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44" name="Google Shape;7644;p258"/>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45" name="Google Shape;7645;p258"/>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46" name="Google Shape;7646;p258"/>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47" name="Google Shape;7647;p258"/>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48" name="Google Shape;7648;p258"/>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49" name="Google Shape;7649;p258"/>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50" name="Google Shape;7650;p258"/>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51" name="Google Shape;7651;p258"/>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52" name="Google Shape;7652;p258"/>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53" name="Google Shape;7653;p258"/>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54" name="Google Shape;7654;p258"/>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nvGrpSpPr>
              <p:cNvPr id="7655" name="Google Shape;7655;p258"/>
              <p:cNvGrpSpPr/>
              <p:nvPr/>
            </p:nvGrpSpPr>
            <p:grpSpPr>
              <a:xfrm>
                <a:off x="6162891" y="4543305"/>
                <a:ext cx="1372238" cy="1001101"/>
                <a:chOff x="5360516" y="3793310"/>
                <a:chExt cx="890448" cy="649617"/>
              </a:xfrm>
            </p:grpSpPr>
            <p:sp>
              <p:nvSpPr>
                <p:cNvPr id="7656" name="Google Shape;7656;p258"/>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57" name="Google Shape;7657;p258"/>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58" name="Google Shape;7658;p258"/>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59" name="Google Shape;7659;p258"/>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60" name="Google Shape;7660;p258"/>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61" name="Google Shape;7661;p258"/>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62" name="Google Shape;7662;p258"/>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63" name="Google Shape;7663;p258"/>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64" name="Google Shape;7664;p258"/>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65" name="Google Shape;7665;p258"/>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66" name="Google Shape;7666;p258"/>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67" name="Google Shape;7667;p258"/>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68" name="Google Shape;7668;p258"/>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69" name="Google Shape;7669;p258"/>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70" name="Google Shape;7670;p258"/>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71" name="Google Shape;7671;p258"/>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nvGrpSpPr>
              <p:cNvPr id="7672" name="Google Shape;7672;p258"/>
              <p:cNvGrpSpPr/>
              <p:nvPr/>
            </p:nvGrpSpPr>
            <p:grpSpPr>
              <a:xfrm>
                <a:off x="336000" y="2096772"/>
                <a:ext cx="3219300" cy="2243567"/>
                <a:chOff x="1579434" y="2205749"/>
                <a:chExt cx="2089011" cy="1455856"/>
              </a:xfrm>
            </p:grpSpPr>
            <p:sp>
              <p:nvSpPr>
                <p:cNvPr id="7673" name="Google Shape;7673;p258"/>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74" name="Google Shape;7674;p258"/>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75" name="Google Shape;7675;p258"/>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76" name="Google Shape;7676;p258"/>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77" name="Google Shape;7677;p258"/>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78" name="Google Shape;7678;p258"/>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79" name="Google Shape;7679;p258"/>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80" name="Google Shape;7680;p258"/>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81" name="Google Shape;7681;p258"/>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82" name="Google Shape;7682;p258"/>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83" name="Google Shape;7683;p258"/>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84" name="Google Shape;7684;p258"/>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85" name="Google Shape;7685;p258"/>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86" name="Google Shape;7686;p258"/>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87" name="Google Shape;7687;p258"/>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88" name="Google Shape;7688;p258"/>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89" name="Google Shape;7689;p258"/>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90" name="Google Shape;7690;p258"/>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91" name="Google Shape;7691;p258"/>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92" name="Google Shape;7692;p258"/>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93" name="Google Shape;7693;p258"/>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94" name="Google Shape;7694;p258"/>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95" name="Google Shape;7695;p258"/>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96" name="Google Shape;7696;p258"/>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97" name="Google Shape;7697;p258"/>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98" name="Google Shape;7698;p258"/>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699" name="Google Shape;7699;p258"/>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00" name="Google Shape;7700;p258"/>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01" name="Google Shape;7701;p258"/>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02" name="Google Shape;7702;p258"/>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03" name="Google Shape;7703;p258"/>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04" name="Google Shape;7704;p258"/>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05" name="Google Shape;7705;p258"/>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06" name="Google Shape;7706;p258"/>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07" name="Google Shape;7707;p258"/>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08" name="Google Shape;7708;p258"/>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709" name="Google Shape;7709;p258"/>
                <p:cNvGrpSpPr/>
                <p:nvPr/>
              </p:nvGrpSpPr>
              <p:grpSpPr>
                <a:xfrm>
                  <a:off x="1579434" y="2205749"/>
                  <a:ext cx="2089011" cy="1455856"/>
                  <a:chOff x="1579434" y="2205749"/>
                  <a:chExt cx="2089011" cy="1455856"/>
                </a:xfrm>
              </p:grpSpPr>
              <p:sp>
                <p:nvSpPr>
                  <p:cNvPr id="7710" name="Google Shape;7710;p258"/>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11" name="Google Shape;7711;p258"/>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12" name="Google Shape;7712;p258"/>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13" name="Google Shape;7713;p258"/>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14" name="Google Shape;7714;p258"/>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15" name="Google Shape;7715;p258"/>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16" name="Google Shape;7716;p258"/>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17" name="Google Shape;7717;p258"/>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18" name="Google Shape;7718;p258"/>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19" name="Google Shape;7719;p258"/>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20" name="Google Shape;7720;p258"/>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21" name="Google Shape;7721;p258"/>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22" name="Google Shape;7722;p258"/>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23" name="Google Shape;7723;p258"/>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24" name="Google Shape;7724;p258"/>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25" name="Google Shape;7725;p258"/>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26" name="Google Shape;7726;p258"/>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27" name="Google Shape;7727;p258"/>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28" name="Google Shape;7728;p258"/>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29" name="Google Shape;7729;p258"/>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30" name="Google Shape;7730;p258"/>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31" name="Google Shape;7731;p258"/>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32" name="Google Shape;7732;p258"/>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33" name="Google Shape;7733;p258"/>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34" name="Google Shape;7734;p258"/>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35" name="Google Shape;7735;p258"/>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36" name="Google Shape;7736;p258"/>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37" name="Google Shape;7737;p258"/>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38" name="Google Shape;7738;p258"/>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nvGrpSpPr>
              <p:cNvPr id="7739" name="Google Shape;7739;p258"/>
              <p:cNvGrpSpPr/>
              <p:nvPr/>
            </p:nvGrpSpPr>
            <p:grpSpPr>
              <a:xfrm>
                <a:off x="4212244" y="2192770"/>
                <a:ext cx="3535505" cy="2545269"/>
                <a:chOff x="4094737" y="2268042"/>
                <a:chExt cx="2294197" cy="1651631"/>
              </a:xfrm>
            </p:grpSpPr>
            <p:sp>
              <p:nvSpPr>
                <p:cNvPr id="7740" name="Google Shape;7740;p258"/>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741" name="Google Shape;7741;p258"/>
                <p:cNvGrpSpPr/>
                <p:nvPr/>
              </p:nvGrpSpPr>
              <p:grpSpPr>
                <a:xfrm>
                  <a:off x="4094737" y="2268042"/>
                  <a:ext cx="2294197" cy="1651631"/>
                  <a:chOff x="4094737" y="2268042"/>
                  <a:chExt cx="2294197" cy="1651631"/>
                </a:xfrm>
              </p:grpSpPr>
              <p:sp>
                <p:nvSpPr>
                  <p:cNvPr id="7742" name="Google Shape;7742;p258"/>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743" name="Google Shape;7743;p258"/>
                  <p:cNvGrpSpPr/>
                  <p:nvPr/>
                </p:nvGrpSpPr>
                <p:grpSpPr>
                  <a:xfrm>
                    <a:off x="4094737" y="2268042"/>
                    <a:ext cx="2294197" cy="1651631"/>
                    <a:chOff x="4094737" y="2268042"/>
                    <a:chExt cx="2294197" cy="1651631"/>
                  </a:xfrm>
                </p:grpSpPr>
                <p:sp>
                  <p:nvSpPr>
                    <p:cNvPr id="7744" name="Google Shape;7744;p258"/>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745" name="Google Shape;7745;p258"/>
                    <p:cNvGrpSpPr/>
                    <p:nvPr/>
                  </p:nvGrpSpPr>
                  <p:grpSpPr>
                    <a:xfrm>
                      <a:off x="4094737" y="2268042"/>
                      <a:ext cx="2294197" cy="1651631"/>
                      <a:chOff x="4094737" y="2268042"/>
                      <a:chExt cx="2294197" cy="1651631"/>
                    </a:xfrm>
                  </p:grpSpPr>
                  <p:sp>
                    <p:nvSpPr>
                      <p:cNvPr id="7746" name="Google Shape;7746;p258"/>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747" name="Google Shape;7747;p258"/>
                      <p:cNvGrpSpPr/>
                      <p:nvPr/>
                    </p:nvGrpSpPr>
                    <p:grpSpPr>
                      <a:xfrm>
                        <a:off x="4094737" y="2268042"/>
                        <a:ext cx="2294197" cy="1651631"/>
                        <a:chOff x="4094737" y="2268042"/>
                        <a:chExt cx="2294197" cy="1651631"/>
                      </a:xfrm>
                    </p:grpSpPr>
                    <p:sp>
                      <p:nvSpPr>
                        <p:cNvPr id="7748" name="Google Shape;7748;p258"/>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49" name="Google Shape;7749;p258"/>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50" name="Google Shape;7750;p258"/>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51" name="Google Shape;7751;p258"/>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52" name="Google Shape;7752;p258"/>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53" name="Google Shape;7753;p258"/>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54" name="Google Shape;7754;p258"/>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55" name="Google Shape;7755;p258"/>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756" name="Google Shape;7756;p258"/>
                        <p:cNvGrpSpPr/>
                        <p:nvPr/>
                      </p:nvGrpSpPr>
                      <p:grpSpPr>
                        <a:xfrm>
                          <a:off x="4094737" y="2268042"/>
                          <a:ext cx="2294197" cy="1651631"/>
                          <a:chOff x="4094737" y="2268042"/>
                          <a:chExt cx="2294197" cy="1651631"/>
                        </a:xfrm>
                      </p:grpSpPr>
                      <p:sp>
                        <p:nvSpPr>
                          <p:cNvPr id="7757" name="Google Shape;7757;p258"/>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758" name="Google Shape;7758;p258"/>
                          <p:cNvGrpSpPr/>
                          <p:nvPr/>
                        </p:nvGrpSpPr>
                        <p:grpSpPr>
                          <a:xfrm>
                            <a:off x="4094737" y="2268042"/>
                            <a:ext cx="2294197" cy="1614256"/>
                            <a:chOff x="4094737" y="2268042"/>
                            <a:chExt cx="2294197" cy="1614256"/>
                          </a:xfrm>
                        </p:grpSpPr>
                        <p:sp>
                          <p:nvSpPr>
                            <p:cNvPr id="7759" name="Google Shape;7759;p258"/>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60" name="Google Shape;7760;p258"/>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61" name="Google Shape;7761;p258"/>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62" name="Google Shape;7762;p258"/>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63" name="Google Shape;7763;p258"/>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64" name="Google Shape;7764;p258"/>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65" name="Google Shape;7765;p258"/>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66" name="Google Shape;7766;p258"/>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67" name="Google Shape;7767;p258"/>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68" name="Google Shape;7768;p258"/>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69" name="Google Shape;7769;p258"/>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70" name="Google Shape;7770;p258"/>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71" name="Google Shape;7771;p258"/>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72" name="Google Shape;7772;p258"/>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73" name="Google Shape;7773;p258"/>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74" name="Google Shape;7774;p258"/>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75" name="Google Shape;7775;p258"/>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76" name="Google Shape;7776;p258"/>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77" name="Google Shape;7777;p258"/>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78" name="Google Shape;7778;p258"/>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79" name="Google Shape;7779;p258"/>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80" name="Google Shape;7780;p258"/>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81" name="Google Shape;7781;p258"/>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82" name="Google Shape;7782;p258"/>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83" name="Google Shape;7783;p258"/>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84" name="Google Shape;7784;p258"/>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85" name="Google Shape;7785;p258"/>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86" name="Google Shape;7786;p258"/>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87" name="Google Shape;7787;p258"/>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88" name="Google Shape;7788;p258"/>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89" name="Google Shape;7789;p258"/>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90" name="Google Shape;7790;p258"/>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91" name="Google Shape;7791;p258"/>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92" name="Google Shape;7792;p258"/>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93" name="Google Shape;7793;p258"/>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94" name="Google Shape;7794;p258"/>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95" name="Google Shape;7795;p258"/>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96" name="Google Shape;7796;p258"/>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97" name="Google Shape;7797;p258"/>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98" name="Google Shape;7798;p258"/>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799" name="Google Shape;7799;p258"/>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00" name="Google Shape;7800;p258"/>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01" name="Google Shape;7801;p258"/>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02" name="Google Shape;7802;p258"/>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03" name="Google Shape;7803;p258"/>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04" name="Google Shape;7804;p258"/>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05" name="Google Shape;7805;p258"/>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06" name="Google Shape;7806;p258"/>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07" name="Google Shape;7807;p258"/>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08" name="Google Shape;7808;p258"/>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09" name="Google Shape;7809;p258"/>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10" name="Google Shape;7810;p258"/>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11" name="Google Shape;7811;p258"/>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12" name="Google Shape;7812;p258"/>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grpSp>
        </p:grpSp>
        <p:sp>
          <p:nvSpPr>
            <p:cNvPr id="7813" name="Google Shape;7813;p258"/>
            <p:cNvSpPr/>
            <p:nvPr/>
          </p:nvSpPr>
          <p:spPr>
            <a:xfrm>
              <a:off x="1909983" y="3540258"/>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7814" name="Google Shape;7814;p258"/>
            <p:cNvSpPr/>
            <p:nvPr/>
          </p:nvSpPr>
          <p:spPr>
            <a:xfrm>
              <a:off x="4051299" y="3540258"/>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7815" name="Google Shape;7815;p258"/>
            <p:cNvSpPr/>
            <p:nvPr/>
          </p:nvSpPr>
          <p:spPr>
            <a:xfrm>
              <a:off x="4051299" y="4281038"/>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7816" name="Google Shape;7816;p258"/>
            <p:cNvSpPr/>
            <p:nvPr/>
          </p:nvSpPr>
          <p:spPr>
            <a:xfrm>
              <a:off x="4386965" y="4281038"/>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7817" name="Google Shape;7817;p258"/>
            <p:cNvSpPr/>
            <p:nvPr/>
          </p:nvSpPr>
          <p:spPr>
            <a:xfrm>
              <a:off x="5995846" y="4281038"/>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7818" name="Google Shape;7818;p258"/>
            <p:cNvSpPr/>
            <p:nvPr/>
          </p:nvSpPr>
          <p:spPr>
            <a:xfrm>
              <a:off x="5995846" y="3656005"/>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7819" name="Google Shape;7819;p258"/>
            <p:cNvSpPr/>
            <p:nvPr/>
          </p:nvSpPr>
          <p:spPr>
            <a:xfrm>
              <a:off x="4792079" y="3656005"/>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7820" name="Google Shape;7820;p258"/>
            <p:cNvSpPr/>
            <p:nvPr/>
          </p:nvSpPr>
          <p:spPr>
            <a:xfrm>
              <a:off x="1551168" y="3656005"/>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7821" name="Google Shape;7821;p258"/>
            <p:cNvSpPr/>
            <p:nvPr/>
          </p:nvSpPr>
          <p:spPr>
            <a:xfrm>
              <a:off x="1551168" y="3088846"/>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sp>
        <p:nvSpPr>
          <p:cNvPr id="7822" name="Google Shape;7822;p258"/>
          <p:cNvSpPr txBox="1"/>
          <p:nvPr/>
        </p:nvSpPr>
        <p:spPr>
          <a:xfrm>
            <a:off x="7096669" y="2863681"/>
            <a:ext cx="2096532" cy="904836"/>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7823" name="Google Shape;7823;p258"/>
          <p:cNvSpPr txBox="1"/>
          <p:nvPr/>
        </p:nvSpPr>
        <p:spPr>
          <a:xfrm>
            <a:off x="7096669" y="2338945"/>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dk2"/>
                </a:solidFill>
                <a:latin typeface="Montserrat"/>
                <a:ea typeface="Montserrat"/>
                <a:cs typeface="Montserrat"/>
                <a:sym typeface="Montserrat"/>
              </a:rPr>
              <a:t>XXX</a:t>
            </a:r>
            <a:endParaRPr b="1" sz="3200">
              <a:solidFill>
                <a:schemeClr val="dk2"/>
              </a:solidFill>
              <a:latin typeface="Montserrat"/>
              <a:ea typeface="Montserrat"/>
              <a:cs typeface="Montserrat"/>
              <a:sym typeface="Montserrat"/>
            </a:endParaRPr>
          </a:p>
        </p:txBody>
      </p:sp>
      <p:sp>
        <p:nvSpPr>
          <p:cNvPr id="7824" name="Google Shape;7824;p258"/>
          <p:cNvSpPr txBox="1"/>
          <p:nvPr/>
        </p:nvSpPr>
        <p:spPr>
          <a:xfrm>
            <a:off x="7096669" y="4747596"/>
            <a:ext cx="2096532" cy="904836"/>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7825" name="Google Shape;7825;p258"/>
          <p:cNvSpPr txBox="1"/>
          <p:nvPr/>
        </p:nvSpPr>
        <p:spPr>
          <a:xfrm>
            <a:off x="7096669" y="4222860"/>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dk2"/>
                </a:solidFill>
                <a:latin typeface="Montserrat"/>
                <a:ea typeface="Montserrat"/>
                <a:cs typeface="Montserrat"/>
                <a:sym typeface="Montserrat"/>
              </a:rPr>
              <a:t>XXX</a:t>
            </a:r>
            <a:endParaRPr b="1" sz="3200">
              <a:solidFill>
                <a:schemeClr val="dk2"/>
              </a:solidFill>
              <a:latin typeface="Montserrat"/>
              <a:ea typeface="Montserrat"/>
              <a:cs typeface="Montserrat"/>
              <a:sym typeface="Montserrat"/>
            </a:endParaRPr>
          </a:p>
        </p:txBody>
      </p:sp>
      <p:sp>
        <p:nvSpPr>
          <p:cNvPr id="7826" name="Google Shape;7826;p258"/>
          <p:cNvSpPr txBox="1"/>
          <p:nvPr/>
        </p:nvSpPr>
        <p:spPr>
          <a:xfrm>
            <a:off x="9374870" y="2863681"/>
            <a:ext cx="2096532" cy="904836"/>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7827" name="Google Shape;7827;p258"/>
          <p:cNvSpPr txBox="1"/>
          <p:nvPr/>
        </p:nvSpPr>
        <p:spPr>
          <a:xfrm>
            <a:off x="9374870" y="2338945"/>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dk2"/>
                </a:solidFill>
                <a:latin typeface="Montserrat"/>
                <a:ea typeface="Montserrat"/>
                <a:cs typeface="Montserrat"/>
                <a:sym typeface="Montserrat"/>
              </a:rPr>
              <a:t>XXX</a:t>
            </a:r>
            <a:endParaRPr b="1" sz="3200">
              <a:solidFill>
                <a:schemeClr val="dk2"/>
              </a:solidFill>
              <a:latin typeface="Montserrat"/>
              <a:ea typeface="Montserrat"/>
              <a:cs typeface="Montserrat"/>
              <a:sym typeface="Montserrat"/>
            </a:endParaRPr>
          </a:p>
        </p:txBody>
      </p:sp>
      <p:sp>
        <p:nvSpPr>
          <p:cNvPr id="7828" name="Google Shape;7828;p258"/>
          <p:cNvSpPr txBox="1"/>
          <p:nvPr/>
        </p:nvSpPr>
        <p:spPr>
          <a:xfrm>
            <a:off x="9374870" y="4747596"/>
            <a:ext cx="2096532" cy="904836"/>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7829" name="Google Shape;7829;p258"/>
          <p:cNvSpPr txBox="1"/>
          <p:nvPr/>
        </p:nvSpPr>
        <p:spPr>
          <a:xfrm>
            <a:off x="9374870" y="4222860"/>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dk2"/>
                </a:solidFill>
                <a:latin typeface="Montserrat"/>
                <a:ea typeface="Montserrat"/>
                <a:cs typeface="Montserrat"/>
                <a:sym typeface="Montserrat"/>
              </a:rPr>
              <a:t>XXX</a:t>
            </a:r>
            <a:endParaRPr b="1" sz="3200">
              <a:solidFill>
                <a:schemeClr val="dk2"/>
              </a:solidFill>
              <a:latin typeface="Montserrat"/>
              <a:ea typeface="Montserrat"/>
              <a:cs typeface="Montserrat"/>
              <a:sym typeface="Montserrat"/>
            </a:endParaRPr>
          </a:p>
        </p:txBody>
      </p:sp>
      <p:sp>
        <p:nvSpPr>
          <p:cNvPr id="7830" name="Google Shape;7830;p258"/>
          <p:cNvSpPr txBox="1"/>
          <p:nvPr/>
        </p:nvSpPr>
        <p:spPr>
          <a:xfrm>
            <a:off x="6945174" y="1678408"/>
            <a:ext cx="4677723" cy="416789"/>
          </a:xfrm>
          <a:prstGeom prst="rect">
            <a:avLst/>
          </a:prstGeom>
          <a:solidFill>
            <a:srgbClr val="DCF2FA"/>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sp>
        <p:nvSpPr>
          <p:cNvPr id="7831" name="Google Shape;7831;p25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35" name="Shape 7835"/>
        <p:cNvGrpSpPr/>
        <p:nvPr/>
      </p:nvGrpSpPr>
      <p:grpSpPr>
        <a:xfrm>
          <a:off x="0" y="0"/>
          <a:ext cx="0" cy="0"/>
          <a:chOff x="0" y="0"/>
          <a:chExt cx="0" cy="0"/>
        </a:xfrm>
      </p:grpSpPr>
      <p:sp>
        <p:nvSpPr>
          <p:cNvPr id="7836" name="Google Shape;7836;p25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World Map with Commentary</a:t>
            </a:r>
            <a:endParaRPr/>
          </a:p>
        </p:txBody>
      </p:sp>
      <p:sp>
        <p:nvSpPr>
          <p:cNvPr id="7837" name="Google Shape;7837;p259"/>
          <p:cNvSpPr/>
          <p:nvPr/>
        </p:nvSpPr>
        <p:spPr>
          <a:xfrm>
            <a:off x="351601" y="1722671"/>
            <a:ext cx="4463039" cy="507767"/>
          </a:xfrm>
          <a:prstGeom prst="round2DiagRect">
            <a:avLst>
              <a:gd fmla="val 16667" name="adj1"/>
              <a:gd fmla="val 0" name="adj2"/>
            </a:avLst>
          </a:prstGeom>
          <a:solidFill>
            <a:schemeClr val="dk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000">
                <a:solidFill>
                  <a:schemeClr val="lt1"/>
                </a:solidFill>
                <a:latin typeface="Montserrat"/>
                <a:ea typeface="Montserrat"/>
                <a:cs typeface="Montserrat"/>
                <a:sym typeface="Montserrat"/>
              </a:rPr>
              <a:t>Lorem ipsum dolor </a:t>
            </a:r>
            <a:endParaRPr b="1" sz="2000">
              <a:solidFill>
                <a:schemeClr val="lt1"/>
              </a:solidFill>
              <a:latin typeface="Montserrat"/>
              <a:ea typeface="Montserrat"/>
              <a:cs typeface="Montserrat"/>
              <a:sym typeface="Montserrat"/>
            </a:endParaRPr>
          </a:p>
        </p:txBody>
      </p:sp>
      <p:sp>
        <p:nvSpPr>
          <p:cNvPr id="7838" name="Google Shape;7838;p259"/>
          <p:cNvSpPr txBox="1"/>
          <p:nvPr/>
        </p:nvSpPr>
        <p:spPr>
          <a:xfrm>
            <a:off x="363795" y="2372102"/>
            <a:ext cx="4471505" cy="3519359"/>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 Ut tempor, quam et mattis pulvinar, </a:t>
            </a:r>
            <a:r>
              <a:rPr lang="en-US" sz="1600">
                <a:solidFill>
                  <a:schemeClr val="dk1"/>
                </a:solidFill>
                <a:latin typeface="Montserrat"/>
                <a:ea typeface="Montserrat"/>
                <a:cs typeface="Montserrat"/>
                <a:sym typeface="Montserrat"/>
              </a:rPr>
              <a:t>mauris ligula suscipit arcu, sed elementum diam leo at magna. Curabitur maximus sodales massa, eu bibendum dui bibendum vel. Suspendisse potenti. Aliquam et lorem elementum, venenatis turpis sed, maximus lacus. Integer eu purus sed magna mollis congue. </a:t>
            </a:r>
            <a:endParaRPr/>
          </a:p>
          <a:p>
            <a:pPr indent="0" lvl="0" marL="0" marR="0" rtl="0" algn="l">
              <a:spcBef>
                <a:spcPts val="0"/>
              </a:spcBef>
              <a:spcAft>
                <a:spcPts val="0"/>
              </a:spcAft>
              <a:buNone/>
            </a:pPr>
            <a:r>
              <a:t/>
            </a:r>
            <a:endParaRPr sz="16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Nullam dolor nisl, euismod eget luctus quis, consequat et purus. </a:t>
            </a:r>
            <a:endParaRPr/>
          </a:p>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Nullam dolor nisl, euismod eget luctus quis, consequat et purus. </a:t>
            </a:r>
            <a:endParaRPr sz="16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Nullam dolor nisl, euismod eget luctus quis, consequat et purus. </a:t>
            </a:r>
            <a:endParaRPr sz="1600">
              <a:solidFill>
                <a:schemeClr val="dk1"/>
              </a:solidFill>
              <a:latin typeface="Montserrat"/>
              <a:ea typeface="Montserrat"/>
              <a:cs typeface="Montserrat"/>
              <a:sym typeface="Montserrat"/>
            </a:endParaRPr>
          </a:p>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Nullam dolor nisl, euismod eget luctus quis, consequat et purus. </a:t>
            </a:r>
            <a:endParaRPr sz="1600">
              <a:solidFill>
                <a:schemeClr val="dk1"/>
              </a:solidFill>
              <a:latin typeface="Montserrat"/>
              <a:ea typeface="Montserrat"/>
              <a:cs typeface="Montserrat"/>
              <a:sym typeface="Montserrat"/>
            </a:endParaRPr>
          </a:p>
        </p:txBody>
      </p:sp>
      <p:grpSp>
        <p:nvGrpSpPr>
          <p:cNvPr id="7839" name="Google Shape;7839;p259"/>
          <p:cNvGrpSpPr/>
          <p:nvPr/>
        </p:nvGrpSpPr>
        <p:grpSpPr>
          <a:xfrm>
            <a:off x="5895757" y="2112589"/>
            <a:ext cx="5902705" cy="2955388"/>
            <a:chOff x="336000" y="2096772"/>
            <a:chExt cx="7411749" cy="3710941"/>
          </a:xfrm>
        </p:grpSpPr>
        <p:sp>
          <p:nvSpPr>
            <p:cNvPr id="7840" name="Google Shape;7840;p259"/>
            <p:cNvSpPr/>
            <p:nvPr/>
          </p:nvSpPr>
          <p:spPr>
            <a:xfrm>
              <a:off x="5670782" y="4265841"/>
              <a:ext cx="15919" cy="5338"/>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841" name="Google Shape;7841;p259"/>
            <p:cNvGrpSpPr/>
            <p:nvPr/>
          </p:nvGrpSpPr>
          <p:grpSpPr>
            <a:xfrm>
              <a:off x="3454441" y="3668368"/>
              <a:ext cx="1412019" cy="1590794"/>
              <a:chOff x="3602997" y="3225561"/>
              <a:chExt cx="916262" cy="1032270"/>
            </a:xfrm>
          </p:grpSpPr>
          <p:sp>
            <p:nvSpPr>
              <p:cNvPr id="7842" name="Google Shape;7842;p259"/>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43" name="Google Shape;7843;p259"/>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nvGrpSpPr>
            <p:cNvPr id="7844" name="Google Shape;7844;p259"/>
            <p:cNvGrpSpPr/>
            <p:nvPr/>
          </p:nvGrpSpPr>
          <p:grpSpPr>
            <a:xfrm>
              <a:off x="2121473" y="4233374"/>
              <a:ext cx="970422" cy="1574339"/>
              <a:chOff x="2738031" y="3592195"/>
              <a:chExt cx="629709" cy="1021592"/>
            </a:xfrm>
          </p:grpSpPr>
          <p:sp>
            <p:nvSpPr>
              <p:cNvPr id="7845" name="Google Shape;7845;p259"/>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846" name="Google Shape;7846;p259"/>
              <p:cNvGrpSpPr/>
              <p:nvPr/>
            </p:nvGrpSpPr>
            <p:grpSpPr>
              <a:xfrm>
                <a:off x="2738031" y="3592195"/>
                <a:ext cx="629709" cy="1021592"/>
                <a:chOff x="2738031" y="3592195"/>
                <a:chExt cx="629709" cy="1021592"/>
              </a:xfrm>
            </p:grpSpPr>
            <p:sp>
              <p:nvSpPr>
                <p:cNvPr id="7847" name="Google Shape;7847;p259"/>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48" name="Google Shape;7848;p259"/>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nvGrpSpPr>
            <p:cNvPr id="7849" name="Google Shape;7849;p259"/>
            <p:cNvGrpSpPr/>
            <p:nvPr/>
          </p:nvGrpSpPr>
          <p:grpSpPr>
            <a:xfrm>
              <a:off x="3598914" y="2258593"/>
              <a:ext cx="858659" cy="1468056"/>
              <a:chOff x="3696746" y="2310755"/>
              <a:chExt cx="557186" cy="952625"/>
            </a:xfrm>
          </p:grpSpPr>
          <p:sp>
            <p:nvSpPr>
              <p:cNvPr id="7850" name="Google Shape;7850;p259"/>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851" name="Google Shape;7851;p259"/>
              <p:cNvGrpSpPr/>
              <p:nvPr/>
            </p:nvGrpSpPr>
            <p:grpSpPr>
              <a:xfrm>
                <a:off x="3696746" y="2310755"/>
                <a:ext cx="557186" cy="952625"/>
                <a:chOff x="3696746" y="2310755"/>
                <a:chExt cx="557186" cy="952625"/>
              </a:xfrm>
            </p:grpSpPr>
            <p:sp>
              <p:nvSpPr>
                <p:cNvPr id="7852" name="Google Shape;7852;p259"/>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53" name="Google Shape;7853;p259"/>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54" name="Google Shape;7854;p259"/>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855" name="Google Shape;7855;p259"/>
                <p:cNvGrpSpPr/>
                <p:nvPr/>
              </p:nvGrpSpPr>
              <p:grpSpPr>
                <a:xfrm>
                  <a:off x="3696746" y="2310755"/>
                  <a:ext cx="557186" cy="952625"/>
                  <a:chOff x="3696746" y="2310755"/>
                  <a:chExt cx="557186" cy="952625"/>
                </a:xfrm>
              </p:grpSpPr>
              <p:sp>
                <p:nvSpPr>
                  <p:cNvPr id="7856" name="Google Shape;7856;p259"/>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857" name="Google Shape;7857;p259"/>
                  <p:cNvGrpSpPr/>
                  <p:nvPr/>
                </p:nvGrpSpPr>
                <p:grpSpPr>
                  <a:xfrm>
                    <a:off x="3705591" y="2310755"/>
                    <a:ext cx="548341" cy="952625"/>
                    <a:chOff x="3705591" y="2310755"/>
                    <a:chExt cx="548341" cy="952625"/>
                  </a:xfrm>
                </p:grpSpPr>
                <p:sp>
                  <p:nvSpPr>
                    <p:cNvPr id="7858" name="Google Shape;7858;p259"/>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859" name="Google Shape;7859;p259"/>
                    <p:cNvGrpSpPr/>
                    <p:nvPr/>
                  </p:nvGrpSpPr>
                  <p:grpSpPr>
                    <a:xfrm>
                      <a:off x="3705591" y="2310755"/>
                      <a:ext cx="548341" cy="952625"/>
                      <a:chOff x="3705591" y="2310755"/>
                      <a:chExt cx="548341" cy="952625"/>
                    </a:xfrm>
                  </p:grpSpPr>
                  <p:sp>
                    <p:nvSpPr>
                      <p:cNvPr id="7860" name="Google Shape;7860;p259"/>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61" name="Google Shape;7861;p259"/>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62" name="Google Shape;7862;p259"/>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63" name="Google Shape;7863;p259"/>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64" name="Google Shape;7864;p259"/>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65" name="Google Shape;7865;p259"/>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66" name="Google Shape;7866;p259"/>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67" name="Google Shape;7867;p259"/>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68" name="Google Shape;7868;p259"/>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69" name="Google Shape;7869;p259"/>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70" name="Google Shape;7870;p259"/>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71" name="Google Shape;7871;p259"/>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nvGrpSpPr>
            <p:cNvPr id="7872" name="Google Shape;7872;p259"/>
            <p:cNvGrpSpPr/>
            <p:nvPr/>
          </p:nvGrpSpPr>
          <p:grpSpPr>
            <a:xfrm>
              <a:off x="6162891" y="4543305"/>
              <a:ext cx="1372238" cy="1001101"/>
              <a:chOff x="5360516" y="3793310"/>
              <a:chExt cx="890448" cy="649617"/>
            </a:xfrm>
          </p:grpSpPr>
          <p:sp>
            <p:nvSpPr>
              <p:cNvPr id="7873" name="Google Shape;7873;p259"/>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74" name="Google Shape;7874;p259"/>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75" name="Google Shape;7875;p259"/>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76" name="Google Shape;7876;p259"/>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77" name="Google Shape;7877;p259"/>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78" name="Google Shape;7878;p259"/>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79" name="Google Shape;7879;p259"/>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80" name="Google Shape;7880;p259"/>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81" name="Google Shape;7881;p259"/>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82" name="Google Shape;7882;p259"/>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83" name="Google Shape;7883;p259"/>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84" name="Google Shape;7884;p259"/>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85" name="Google Shape;7885;p259"/>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86" name="Google Shape;7886;p259"/>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87" name="Google Shape;7887;p259"/>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88" name="Google Shape;7888;p259"/>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nvGrpSpPr>
            <p:cNvPr id="7889" name="Google Shape;7889;p259"/>
            <p:cNvGrpSpPr/>
            <p:nvPr/>
          </p:nvGrpSpPr>
          <p:grpSpPr>
            <a:xfrm>
              <a:off x="336000" y="2096772"/>
              <a:ext cx="3219300" cy="2243567"/>
              <a:chOff x="1579434" y="2205749"/>
              <a:chExt cx="2089011" cy="1455856"/>
            </a:xfrm>
          </p:grpSpPr>
          <p:sp>
            <p:nvSpPr>
              <p:cNvPr id="7890" name="Google Shape;7890;p259"/>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91" name="Google Shape;7891;p259"/>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92" name="Google Shape;7892;p259"/>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93" name="Google Shape;7893;p259"/>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94" name="Google Shape;7894;p259"/>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95" name="Google Shape;7895;p259"/>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96" name="Google Shape;7896;p259"/>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97" name="Google Shape;7897;p259"/>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98" name="Google Shape;7898;p259"/>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899" name="Google Shape;7899;p259"/>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00" name="Google Shape;7900;p259"/>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01" name="Google Shape;7901;p259"/>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02" name="Google Shape;7902;p259"/>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03" name="Google Shape;7903;p259"/>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04" name="Google Shape;7904;p259"/>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05" name="Google Shape;7905;p259"/>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06" name="Google Shape;7906;p259"/>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07" name="Google Shape;7907;p259"/>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08" name="Google Shape;7908;p259"/>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09" name="Google Shape;7909;p259"/>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10" name="Google Shape;7910;p259"/>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11" name="Google Shape;7911;p259"/>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12" name="Google Shape;7912;p259"/>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13" name="Google Shape;7913;p259"/>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14" name="Google Shape;7914;p259"/>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15" name="Google Shape;7915;p259"/>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16" name="Google Shape;7916;p259"/>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17" name="Google Shape;7917;p259"/>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18" name="Google Shape;7918;p259"/>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19" name="Google Shape;7919;p259"/>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20" name="Google Shape;7920;p259"/>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21" name="Google Shape;7921;p259"/>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22" name="Google Shape;7922;p259"/>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23" name="Google Shape;7923;p259"/>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24" name="Google Shape;7924;p259"/>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25" name="Google Shape;7925;p259"/>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926" name="Google Shape;7926;p259"/>
              <p:cNvGrpSpPr/>
              <p:nvPr/>
            </p:nvGrpSpPr>
            <p:grpSpPr>
              <a:xfrm>
                <a:off x="1579434" y="2205749"/>
                <a:ext cx="2089011" cy="1455856"/>
                <a:chOff x="1579434" y="2205749"/>
                <a:chExt cx="2089011" cy="1455856"/>
              </a:xfrm>
            </p:grpSpPr>
            <p:sp>
              <p:nvSpPr>
                <p:cNvPr id="7927" name="Google Shape;7927;p259"/>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28" name="Google Shape;7928;p259"/>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29" name="Google Shape;7929;p259"/>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30" name="Google Shape;7930;p259"/>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31" name="Google Shape;7931;p259"/>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32" name="Google Shape;7932;p259"/>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33" name="Google Shape;7933;p259"/>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34" name="Google Shape;7934;p259"/>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35" name="Google Shape;7935;p259"/>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36" name="Google Shape;7936;p259"/>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37" name="Google Shape;7937;p259"/>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38" name="Google Shape;7938;p259"/>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39" name="Google Shape;7939;p259"/>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40" name="Google Shape;7940;p259"/>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41" name="Google Shape;7941;p259"/>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42" name="Google Shape;7942;p259"/>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43" name="Google Shape;7943;p259"/>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44" name="Google Shape;7944;p259"/>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45" name="Google Shape;7945;p259"/>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46" name="Google Shape;7946;p259"/>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47" name="Google Shape;7947;p259"/>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48" name="Google Shape;7948;p259"/>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49" name="Google Shape;7949;p259"/>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50" name="Google Shape;7950;p259"/>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51" name="Google Shape;7951;p259"/>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52" name="Google Shape;7952;p259"/>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53" name="Google Shape;7953;p259"/>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54" name="Google Shape;7954;p259"/>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55" name="Google Shape;7955;p259"/>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nvGrpSpPr>
            <p:cNvPr id="7956" name="Google Shape;7956;p259"/>
            <p:cNvGrpSpPr/>
            <p:nvPr/>
          </p:nvGrpSpPr>
          <p:grpSpPr>
            <a:xfrm>
              <a:off x="4212244" y="2192770"/>
              <a:ext cx="3535505" cy="2545269"/>
              <a:chOff x="4094737" y="2268042"/>
              <a:chExt cx="2294197" cy="1651631"/>
            </a:xfrm>
          </p:grpSpPr>
          <p:sp>
            <p:nvSpPr>
              <p:cNvPr id="7957" name="Google Shape;7957;p259"/>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958" name="Google Shape;7958;p259"/>
              <p:cNvGrpSpPr/>
              <p:nvPr/>
            </p:nvGrpSpPr>
            <p:grpSpPr>
              <a:xfrm>
                <a:off x="4094737" y="2268042"/>
                <a:ext cx="2294197" cy="1651631"/>
                <a:chOff x="4094737" y="2268042"/>
                <a:chExt cx="2294197" cy="1651631"/>
              </a:xfrm>
            </p:grpSpPr>
            <p:sp>
              <p:nvSpPr>
                <p:cNvPr id="7959" name="Google Shape;7959;p259"/>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960" name="Google Shape;7960;p259"/>
                <p:cNvGrpSpPr/>
                <p:nvPr/>
              </p:nvGrpSpPr>
              <p:grpSpPr>
                <a:xfrm>
                  <a:off x="4094737" y="2268042"/>
                  <a:ext cx="2294197" cy="1651631"/>
                  <a:chOff x="4094737" y="2268042"/>
                  <a:chExt cx="2294197" cy="1651631"/>
                </a:xfrm>
              </p:grpSpPr>
              <p:sp>
                <p:nvSpPr>
                  <p:cNvPr id="7961" name="Google Shape;7961;p259"/>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962" name="Google Shape;7962;p259"/>
                  <p:cNvGrpSpPr/>
                  <p:nvPr/>
                </p:nvGrpSpPr>
                <p:grpSpPr>
                  <a:xfrm>
                    <a:off x="4094737" y="2268042"/>
                    <a:ext cx="2294197" cy="1651631"/>
                    <a:chOff x="4094737" y="2268042"/>
                    <a:chExt cx="2294197" cy="1651631"/>
                  </a:xfrm>
                </p:grpSpPr>
                <p:sp>
                  <p:nvSpPr>
                    <p:cNvPr id="7963" name="Google Shape;7963;p259"/>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964" name="Google Shape;7964;p259"/>
                    <p:cNvGrpSpPr/>
                    <p:nvPr/>
                  </p:nvGrpSpPr>
                  <p:grpSpPr>
                    <a:xfrm>
                      <a:off x="4094737" y="2268042"/>
                      <a:ext cx="2294197" cy="1651631"/>
                      <a:chOff x="4094737" y="2268042"/>
                      <a:chExt cx="2294197" cy="1651631"/>
                    </a:xfrm>
                  </p:grpSpPr>
                  <p:sp>
                    <p:nvSpPr>
                      <p:cNvPr id="7965" name="Google Shape;7965;p259"/>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66" name="Google Shape;7966;p259"/>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67" name="Google Shape;7967;p259"/>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68" name="Google Shape;7968;p259"/>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69" name="Google Shape;7969;p259"/>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70" name="Google Shape;7970;p259"/>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71" name="Google Shape;7971;p259"/>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72" name="Google Shape;7972;p259"/>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973" name="Google Shape;7973;p259"/>
                      <p:cNvGrpSpPr/>
                      <p:nvPr/>
                    </p:nvGrpSpPr>
                    <p:grpSpPr>
                      <a:xfrm>
                        <a:off x="4094737" y="2268042"/>
                        <a:ext cx="2294197" cy="1651631"/>
                        <a:chOff x="4094737" y="2268042"/>
                        <a:chExt cx="2294197" cy="1651631"/>
                      </a:xfrm>
                    </p:grpSpPr>
                    <p:sp>
                      <p:nvSpPr>
                        <p:cNvPr id="7974" name="Google Shape;7974;p259"/>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7975" name="Google Shape;7975;p259"/>
                        <p:cNvGrpSpPr/>
                        <p:nvPr/>
                      </p:nvGrpSpPr>
                      <p:grpSpPr>
                        <a:xfrm>
                          <a:off x="4094737" y="2268042"/>
                          <a:ext cx="2294197" cy="1614256"/>
                          <a:chOff x="4094737" y="2268042"/>
                          <a:chExt cx="2294197" cy="1614256"/>
                        </a:xfrm>
                      </p:grpSpPr>
                      <p:sp>
                        <p:nvSpPr>
                          <p:cNvPr id="7976" name="Google Shape;7976;p259"/>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77" name="Google Shape;7977;p259"/>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78" name="Google Shape;7978;p259"/>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79" name="Google Shape;7979;p259"/>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80" name="Google Shape;7980;p259"/>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81" name="Google Shape;7981;p259"/>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82" name="Google Shape;7982;p259"/>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83" name="Google Shape;7983;p259"/>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84" name="Google Shape;7984;p259"/>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85" name="Google Shape;7985;p259"/>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86" name="Google Shape;7986;p259"/>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87" name="Google Shape;7987;p259"/>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88" name="Google Shape;7988;p259"/>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89" name="Google Shape;7989;p259"/>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90" name="Google Shape;7990;p259"/>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91" name="Google Shape;7991;p259"/>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92" name="Google Shape;7992;p259"/>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93" name="Google Shape;7993;p259"/>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94" name="Google Shape;7994;p259"/>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95" name="Google Shape;7995;p259"/>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96" name="Google Shape;7996;p259"/>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97" name="Google Shape;7997;p259"/>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98" name="Google Shape;7998;p259"/>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7999" name="Google Shape;7999;p259"/>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00" name="Google Shape;8000;p259"/>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01" name="Google Shape;8001;p259"/>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02" name="Google Shape;8002;p259"/>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03" name="Google Shape;8003;p259"/>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04" name="Google Shape;8004;p259"/>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05" name="Google Shape;8005;p259"/>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06" name="Google Shape;8006;p259"/>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07" name="Google Shape;8007;p259"/>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08" name="Google Shape;8008;p259"/>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09" name="Google Shape;8009;p259"/>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10" name="Google Shape;8010;p259"/>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11" name="Google Shape;8011;p259"/>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12" name="Google Shape;8012;p259"/>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13" name="Google Shape;8013;p259"/>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14" name="Google Shape;8014;p259"/>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15" name="Google Shape;8015;p259"/>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16" name="Google Shape;8016;p259"/>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17" name="Google Shape;8017;p259"/>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18" name="Google Shape;8018;p259"/>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19" name="Google Shape;8019;p259"/>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20" name="Google Shape;8020;p259"/>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21" name="Google Shape;8021;p259"/>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22" name="Google Shape;8022;p259"/>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23" name="Google Shape;8023;p259"/>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24" name="Google Shape;8024;p259"/>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25" name="Google Shape;8025;p259"/>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26" name="Google Shape;8026;p259"/>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27" name="Google Shape;8027;p259"/>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28" name="Google Shape;8028;p259"/>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29" name="Google Shape;8029;p259"/>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C5C5C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grpSp>
      </p:grpSp>
      <p:sp>
        <p:nvSpPr>
          <p:cNvPr id="8030" name="Google Shape;8030;p259"/>
          <p:cNvSpPr/>
          <p:nvPr/>
        </p:nvSpPr>
        <p:spPr>
          <a:xfrm>
            <a:off x="7047424" y="3073691"/>
            <a:ext cx="165039" cy="165039"/>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031" name="Google Shape;8031;p259"/>
          <p:cNvSpPr/>
          <p:nvPr/>
        </p:nvSpPr>
        <p:spPr>
          <a:xfrm>
            <a:off x="8844902" y="3073691"/>
            <a:ext cx="165039" cy="165039"/>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032" name="Google Shape;8032;p259"/>
          <p:cNvSpPr/>
          <p:nvPr/>
        </p:nvSpPr>
        <p:spPr>
          <a:xfrm>
            <a:off x="8844902" y="3695521"/>
            <a:ext cx="165039" cy="165039"/>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033" name="Google Shape;8033;p259"/>
          <p:cNvSpPr/>
          <p:nvPr/>
        </p:nvSpPr>
        <p:spPr>
          <a:xfrm>
            <a:off x="9126669" y="3695521"/>
            <a:ext cx="165039" cy="165039"/>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034" name="Google Shape;8034;p259"/>
          <p:cNvSpPr/>
          <p:nvPr/>
        </p:nvSpPr>
        <p:spPr>
          <a:xfrm>
            <a:off x="10477207" y="3695521"/>
            <a:ext cx="165039" cy="165039"/>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035" name="Google Shape;8035;p259"/>
          <p:cNvSpPr/>
          <p:nvPr/>
        </p:nvSpPr>
        <p:spPr>
          <a:xfrm>
            <a:off x="10477207" y="3170852"/>
            <a:ext cx="165039" cy="165039"/>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036" name="Google Shape;8036;p259"/>
          <p:cNvSpPr/>
          <p:nvPr/>
        </p:nvSpPr>
        <p:spPr>
          <a:xfrm>
            <a:off x="9466732" y="3170852"/>
            <a:ext cx="165039" cy="165039"/>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037" name="Google Shape;8037;p259"/>
          <p:cNvSpPr/>
          <p:nvPr/>
        </p:nvSpPr>
        <p:spPr>
          <a:xfrm>
            <a:off x="6746225" y="3170852"/>
            <a:ext cx="165039" cy="165039"/>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038" name="Google Shape;8038;p259"/>
          <p:cNvSpPr/>
          <p:nvPr/>
        </p:nvSpPr>
        <p:spPr>
          <a:xfrm>
            <a:off x="6746225" y="2694763"/>
            <a:ext cx="165039" cy="165039"/>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039" name="Google Shape;8039;p259"/>
          <p:cNvSpPr txBox="1"/>
          <p:nvPr/>
        </p:nvSpPr>
        <p:spPr>
          <a:xfrm>
            <a:off x="5908783" y="5153541"/>
            <a:ext cx="5854683" cy="737919"/>
          </a:xfrm>
          <a:prstGeom prst="rect">
            <a:avLst/>
          </a:prstGeom>
          <a:solidFill>
            <a:schemeClr val="lt2"/>
          </a:solidFill>
          <a:ln>
            <a:noFill/>
          </a:ln>
        </p:spPr>
        <p:txBody>
          <a:bodyPr anchorCtr="0" anchor="ctr" bIns="0" lIns="108000" spcFirstLastPara="1" rIns="108000" wrap="square" tIns="0">
            <a:normAutofit fontScale="92500"/>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a:t>
            </a:r>
            <a:r>
              <a:rPr lang="en-US" sz="1400">
                <a:solidFill>
                  <a:schemeClr val="dk2"/>
                </a:solidFill>
                <a:latin typeface="Montserrat"/>
                <a:ea typeface="Montserrat"/>
                <a:cs typeface="Montserrat"/>
                <a:sym typeface="Montserrat"/>
              </a:rPr>
              <a:t>quam et mattis pulvinar, mauris ligula suscipit arcu, sed elementum diam leo at magna. Curabitur maximus sodales</a:t>
            </a:r>
            <a:endParaRPr/>
          </a:p>
        </p:txBody>
      </p:sp>
      <p:grpSp>
        <p:nvGrpSpPr>
          <p:cNvPr id="8040" name="Google Shape;8040;p259"/>
          <p:cNvGrpSpPr/>
          <p:nvPr/>
        </p:nvGrpSpPr>
        <p:grpSpPr>
          <a:xfrm>
            <a:off x="5361711" y="1678955"/>
            <a:ext cx="269192" cy="4168790"/>
            <a:chOff x="5361710" y="1722671"/>
            <a:chExt cx="386336" cy="4168790"/>
          </a:xfrm>
        </p:grpSpPr>
        <p:sp>
          <p:nvSpPr>
            <p:cNvPr id="8041" name="Google Shape;8041;p259"/>
            <p:cNvSpPr/>
            <p:nvPr/>
          </p:nvSpPr>
          <p:spPr>
            <a:xfrm rot="5400000">
              <a:off x="5131342" y="3615028"/>
              <a:ext cx="849330" cy="384077"/>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8042" name="Google Shape;8042;p259"/>
            <p:cNvCxnSpPr/>
            <p:nvPr/>
          </p:nvCxnSpPr>
          <p:spPr>
            <a:xfrm>
              <a:off x="5361710" y="1722671"/>
              <a:ext cx="0" cy="4168790"/>
            </a:xfrm>
            <a:prstGeom prst="straightConnector1">
              <a:avLst/>
            </a:prstGeom>
            <a:noFill/>
            <a:ln cap="flat" cmpd="sng" w="9525">
              <a:solidFill>
                <a:schemeClr val="accent1"/>
              </a:solidFill>
              <a:prstDash val="solid"/>
              <a:miter lim="8000"/>
              <a:headEnd len="sm" w="sm" type="none"/>
              <a:tailEnd len="sm" w="sm" type="none"/>
            </a:ln>
          </p:spPr>
        </p:cxnSp>
      </p:grpSp>
      <p:sp>
        <p:nvSpPr>
          <p:cNvPr id="8043" name="Google Shape;8043;p259"/>
          <p:cNvSpPr txBox="1"/>
          <p:nvPr/>
        </p:nvSpPr>
        <p:spPr>
          <a:xfrm>
            <a:off x="5908783" y="1530666"/>
            <a:ext cx="5854683" cy="273827"/>
          </a:xfrm>
          <a:prstGeom prst="rect">
            <a:avLst/>
          </a:prstGeom>
          <a:noFill/>
          <a:ln>
            <a:noFill/>
          </a:ln>
        </p:spPr>
        <p:txBody>
          <a:bodyPr anchorCtr="0" anchor="ctr" bIns="0" lIns="108000" spcFirstLastPara="1" rIns="108000" wrap="square" tIns="0">
            <a:normAutofit/>
          </a:bodyPr>
          <a:lstStyle/>
          <a:p>
            <a:pPr indent="0" lvl="0" marL="0" marR="0" rtl="0" algn="ctr">
              <a:spcBef>
                <a:spcPts val="0"/>
              </a:spcBef>
              <a:spcAft>
                <a:spcPts val="0"/>
              </a:spcAft>
              <a:buNone/>
            </a:pPr>
            <a:r>
              <a:rPr b="1" lang="en-US" sz="1600">
                <a:solidFill>
                  <a:schemeClr val="accent4"/>
                </a:solidFill>
                <a:latin typeface="Montserrat"/>
                <a:ea typeface="Montserrat"/>
                <a:cs typeface="Montserrat"/>
                <a:sym typeface="Montserrat"/>
              </a:rPr>
              <a:t>Lorem ipsum dolor sit amet, consectetur</a:t>
            </a:r>
            <a:endParaRPr sz="1600">
              <a:solidFill>
                <a:schemeClr val="accent4"/>
              </a:solidFill>
              <a:latin typeface="Montserrat"/>
              <a:ea typeface="Montserrat"/>
              <a:cs typeface="Montserrat"/>
              <a:sym typeface="Montserrat"/>
            </a:endParaRPr>
          </a:p>
        </p:txBody>
      </p:sp>
      <p:sp>
        <p:nvSpPr>
          <p:cNvPr id="8044" name="Google Shape;8044;p25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8" name="Shape 678"/>
        <p:cNvGrpSpPr/>
        <p:nvPr/>
      </p:nvGrpSpPr>
      <p:grpSpPr>
        <a:xfrm>
          <a:off x="0" y="0"/>
          <a:ext cx="0" cy="0"/>
          <a:chOff x="0" y="0"/>
          <a:chExt cx="0" cy="0"/>
        </a:xfrm>
      </p:grpSpPr>
      <p:sp>
        <p:nvSpPr>
          <p:cNvPr id="679" name="Google Shape;679;p26"/>
          <p:cNvSpPr txBox="1"/>
          <p:nvPr>
            <p:ph type="title"/>
          </p:nvPr>
        </p:nvSpPr>
        <p:spPr>
          <a:xfrm>
            <a:off x="363794" y="136526"/>
            <a:ext cx="5388824"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Text with Image and Stats</a:t>
            </a:r>
            <a:endParaRPr/>
          </a:p>
        </p:txBody>
      </p:sp>
      <p:pic>
        <p:nvPicPr>
          <p:cNvPr id="680" name="Google Shape;680;p26"/>
          <p:cNvPicPr preferRelativeResize="0"/>
          <p:nvPr>
            <p:ph idx="2" type="pic"/>
          </p:nvPr>
        </p:nvPicPr>
        <p:blipFill rotWithShape="1">
          <a:blip r:embed="rId3">
            <a:alphaModFix/>
          </a:blip>
          <a:srcRect b="0" l="20370" r="20370" t="0"/>
          <a:stretch/>
        </p:blipFill>
        <p:spPr>
          <a:xfrm>
            <a:off x="6096000" y="-1"/>
            <a:ext cx="6096000" cy="6857999"/>
          </a:xfrm>
          <a:prstGeom prst="rect">
            <a:avLst/>
          </a:prstGeom>
          <a:noFill/>
          <a:ln>
            <a:noFill/>
          </a:ln>
        </p:spPr>
      </p:pic>
      <p:sp>
        <p:nvSpPr>
          <p:cNvPr id="681" name="Google Shape;681;p26"/>
          <p:cNvSpPr txBox="1"/>
          <p:nvPr/>
        </p:nvSpPr>
        <p:spPr>
          <a:xfrm>
            <a:off x="363176" y="1500757"/>
            <a:ext cx="5231663"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400">
                <a:solidFill>
                  <a:schemeClr val="accent1"/>
                </a:solidFill>
                <a:latin typeface="Montserrat"/>
                <a:ea typeface="Montserrat"/>
                <a:cs typeface="Montserrat"/>
                <a:sym typeface="Montserrat"/>
              </a:rPr>
              <a:t>Lorem ipsum dolor </a:t>
            </a:r>
            <a:endParaRPr b="1" sz="2400">
              <a:solidFill>
                <a:schemeClr val="accent1"/>
              </a:solidFill>
              <a:latin typeface="Montserrat"/>
              <a:ea typeface="Montserrat"/>
              <a:cs typeface="Montserrat"/>
              <a:sym typeface="Montserrat"/>
            </a:endParaRPr>
          </a:p>
        </p:txBody>
      </p:sp>
      <p:sp>
        <p:nvSpPr>
          <p:cNvPr id="682" name="Google Shape;682;p26"/>
          <p:cNvSpPr txBox="1"/>
          <p:nvPr/>
        </p:nvSpPr>
        <p:spPr>
          <a:xfrm>
            <a:off x="363176" y="2094826"/>
            <a:ext cx="5425176" cy="201997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a:t>
            </a:r>
            <a:endParaRPr/>
          </a:p>
          <a:p>
            <a:pPr indent="-193675" lvl="0" marL="285750" marR="0" rtl="0" algn="l">
              <a:spcBef>
                <a:spcPts val="0"/>
              </a:spcBef>
              <a:spcAft>
                <a:spcPts val="0"/>
              </a:spcAft>
              <a:buClr>
                <a:schemeClr val="dk2"/>
              </a:buClr>
              <a:buSzPts val="1428"/>
              <a:buFont typeface="Arial"/>
              <a:buChar char="•"/>
            </a:pPr>
            <a:r>
              <a:rPr lang="en-US" sz="1400">
                <a:solidFill>
                  <a:schemeClr val="dk1"/>
                </a:solidFill>
                <a:latin typeface="Montserrat"/>
                <a:ea typeface="Montserrat"/>
                <a:cs typeface="Montserrat"/>
                <a:sym typeface="Montserrat"/>
              </a:rPr>
              <a:t>Lorem ipsum dolor sit amet, consectetur adipiscing elit. Ut tempor, quam et mattis pulvinar.</a:t>
            </a:r>
            <a:endParaRPr/>
          </a:p>
          <a:p>
            <a:pPr indent="-193675" lvl="0" marL="285750" marR="0" rtl="0" algn="l">
              <a:spcBef>
                <a:spcPts val="0"/>
              </a:spcBef>
              <a:spcAft>
                <a:spcPts val="0"/>
              </a:spcAft>
              <a:buClr>
                <a:schemeClr val="dk2"/>
              </a:buClr>
              <a:buSzPts val="1428"/>
              <a:buFont typeface="Arial"/>
              <a:buChar char="•"/>
            </a:pPr>
            <a:r>
              <a:rPr lang="en-US" sz="1400">
                <a:solidFill>
                  <a:schemeClr val="dk1"/>
                </a:solidFill>
                <a:latin typeface="Montserrat"/>
                <a:ea typeface="Montserrat"/>
                <a:cs typeface="Montserrat"/>
                <a:sym typeface="Montserrat"/>
              </a:rPr>
              <a:t>Lorem ipsum dolor sit amet, consectetur adipiscing elit. Ut tempor, quam et mattis pulvinar</a:t>
            </a:r>
            <a:endParaRPr/>
          </a:p>
        </p:txBody>
      </p:sp>
      <p:cxnSp>
        <p:nvCxnSpPr>
          <p:cNvPr id="683" name="Google Shape;683;p26"/>
          <p:cNvCxnSpPr/>
          <p:nvPr/>
        </p:nvCxnSpPr>
        <p:spPr>
          <a:xfrm>
            <a:off x="351601" y="1954448"/>
            <a:ext cx="5425176" cy="0"/>
          </a:xfrm>
          <a:prstGeom prst="straightConnector1">
            <a:avLst/>
          </a:prstGeom>
          <a:noFill/>
          <a:ln cap="flat" cmpd="sng" w="9525">
            <a:solidFill>
              <a:schemeClr val="dk1"/>
            </a:solidFill>
            <a:prstDash val="solid"/>
            <a:miter lim="8000"/>
            <a:headEnd len="sm" w="sm" type="none"/>
            <a:tailEnd len="sm" w="sm" type="none"/>
          </a:ln>
        </p:spPr>
      </p:cxnSp>
      <p:sp>
        <p:nvSpPr>
          <p:cNvPr id="684" name="Google Shape;684;p26"/>
          <p:cNvSpPr txBox="1"/>
          <p:nvPr/>
        </p:nvSpPr>
        <p:spPr>
          <a:xfrm>
            <a:off x="363176" y="4888372"/>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685" name="Google Shape;685;p26"/>
          <p:cNvSpPr txBox="1"/>
          <p:nvPr/>
        </p:nvSpPr>
        <p:spPr>
          <a:xfrm>
            <a:off x="363176" y="4344554"/>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2"/>
                </a:solidFill>
                <a:latin typeface="Montserrat"/>
                <a:ea typeface="Montserrat"/>
                <a:cs typeface="Montserrat"/>
                <a:sym typeface="Montserrat"/>
              </a:rPr>
              <a:t>XXX</a:t>
            </a:r>
            <a:endParaRPr b="1" sz="3200">
              <a:solidFill>
                <a:schemeClr val="accent2"/>
              </a:solidFill>
              <a:latin typeface="Montserrat"/>
              <a:ea typeface="Montserrat"/>
              <a:cs typeface="Montserrat"/>
              <a:sym typeface="Montserrat"/>
            </a:endParaRPr>
          </a:p>
        </p:txBody>
      </p:sp>
      <p:sp>
        <p:nvSpPr>
          <p:cNvPr id="686" name="Google Shape;686;p26"/>
          <p:cNvSpPr txBox="1"/>
          <p:nvPr/>
        </p:nvSpPr>
        <p:spPr>
          <a:xfrm>
            <a:off x="3188409" y="4888372"/>
            <a:ext cx="2599943" cy="93774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687" name="Google Shape;687;p26"/>
          <p:cNvSpPr txBox="1"/>
          <p:nvPr/>
        </p:nvSpPr>
        <p:spPr>
          <a:xfrm>
            <a:off x="3188409" y="4344554"/>
            <a:ext cx="2599943" cy="54381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2"/>
                </a:solidFill>
                <a:latin typeface="Montserrat"/>
                <a:ea typeface="Montserrat"/>
                <a:cs typeface="Montserrat"/>
                <a:sym typeface="Montserrat"/>
              </a:rPr>
              <a:t>XXX</a:t>
            </a:r>
            <a:endParaRPr b="1" sz="3200">
              <a:solidFill>
                <a:schemeClr val="accent2"/>
              </a:solidFill>
              <a:latin typeface="Montserrat"/>
              <a:ea typeface="Montserrat"/>
              <a:cs typeface="Montserrat"/>
              <a:sym typeface="Montserrat"/>
            </a:endParaRPr>
          </a:p>
        </p:txBody>
      </p:sp>
      <p:sp>
        <p:nvSpPr>
          <p:cNvPr id="688" name="Google Shape;688;p2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49" name="Shape 8049"/>
        <p:cNvGrpSpPr/>
        <p:nvPr/>
      </p:nvGrpSpPr>
      <p:grpSpPr>
        <a:xfrm>
          <a:off x="0" y="0"/>
          <a:ext cx="0" cy="0"/>
          <a:chOff x="0" y="0"/>
          <a:chExt cx="0" cy="0"/>
        </a:xfrm>
      </p:grpSpPr>
      <p:sp>
        <p:nvSpPr>
          <p:cNvPr id="8050" name="Google Shape;8050;p260"/>
          <p:cNvSpPr/>
          <p:nvPr/>
        </p:nvSpPr>
        <p:spPr>
          <a:xfrm>
            <a:off x="314714" y="1537669"/>
            <a:ext cx="6560648" cy="437448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8051" name="Google Shape;8051;p260"/>
          <p:cNvGrpSpPr/>
          <p:nvPr/>
        </p:nvGrpSpPr>
        <p:grpSpPr>
          <a:xfrm>
            <a:off x="497523" y="1933993"/>
            <a:ext cx="6185838" cy="3097148"/>
            <a:chOff x="336000" y="2096772"/>
            <a:chExt cx="7411749" cy="3710941"/>
          </a:xfrm>
        </p:grpSpPr>
        <p:sp>
          <p:nvSpPr>
            <p:cNvPr id="8052" name="Google Shape;8052;p260"/>
            <p:cNvSpPr/>
            <p:nvPr/>
          </p:nvSpPr>
          <p:spPr>
            <a:xfrm>
              <a:off x="5670782" y="4265841"/>
              <a:ext cx="15919" cy="5338"/>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053" name="Google Shape;8053;p260"/>
            <p:cNvGrpSpPr/>
            <p:nvPr/>
          </p:nvGrpSpPr>
          <p:grpSpPr>
            <a:xfrm>
              <a:off x="3454441" y="3668368"/>
              <a:ext cx="1412019" cy="1590794"/>
              <a:chOff x="3602997" y="3225561"/>
              <a:chExt cx="916262" cy="1032270"/>
            </a:xfrm>
          </p:grpSpPr>
          <p:sp>
            <p:nvSpPr>
              <p:cNvPr id="8054" name="Google Shape;8054;p260"/>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55" name="Google Shape;8055;p260"/>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nvGrpSpPr>
            <p:cNvPr id="8056" name="Google Shape;8056;p260"/>
            <p:cNvGrpSpPr/>
            <p:nvPr/>
          </p:nvGrpSpPr>
          <p:grpSpPr>
            <a:xfrm>
              <a:off x="2121473" y="4233374"/>
              <a:ext cx="970422" cy="1574339"/>
              <a:chOff x="2738031" y="3592195"/>
              <a:chExt cx="629709" cy="1021592"/>
            </a:xfrm>
          </p:grpSpPr>
          <p:sp>
            <p:nvSpPr>
              <p:cNvPr id="8057" name="Google Shape;8057;p260"/>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058" name="Google Shape;8058;p260"/>
              <p:cNvGrpSpPr/>
              <p:nvPr/>
            </p:nvGrpSpPr>
            <p:grpSpPr>
              <a:xfrm>
                <a:off x="2738031" y="3592195"/>
                <a:ext cx="629709" cy="1021592"/>
                <a:chOff x="2738031" y="3592195"/>
                <a:chExt cx="629709" cy="1021592"/>
              </a:xfrm>
            </p:grpSpPr>
            <p:sp>
              <p:nvSpPr>
                <p:cNvPr id="8059" name="Google Shape;8059;p260"/>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60" name="Google Shape;8060;p260"/>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nvGrpSpPr>
            <p:cNvPr id="8061" name="Google Shape;8061;p260"/>
            <p:cNvGrpSpPr/>
            <p:nvPr/>
          </p:nvGrpSpPr>
          <p:grpSpPr>
            <a:xfrm>
              <a:off x="3598914" y="2258593"/>
              <a:ext cx="858659" cy="1468056"/>
              <a:chOff x="3696746" y="2310755"/>
              <a:chExt cx="557186" cy="952625"/>
            </a:xfrm>
          </p:grpSpPr>
          <p:sp>
            <p:nvSpPr>
              <p:cNvPr id="8062" name="Google Shape;8062;p260"/>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063" name="Google Shape;8063;p260"/>
              <p:cNvGrpSpPr/>
              <p:nvPr/>
            </p:nvGrpSpPr>
            <p:grpSpPr>
              <a:xfrm>
                <a:off x="3696746" y="2310755"/>
                <a:ext cx="557186" cy="952625"/>
                <a:chOff x="3696746" y="2310755"/>
                <a:chExt cx="557186" cy="952625"/>
              </a:xfrm>
            </p:grpSpPr>
            <p:sp>
              <p:nvSpPr>
                <p:cNvPr id="8064" name="Google Shape;8064;p260"/>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65" name="Google Shape;8065;p260"/>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66" name="Google Shape;8066;p260"/>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067" name="Google Shape;8067;p260"/>
                <p:cNvGrpSpPr/>
                <p:nvPr/>
              </p:nvGrpSpPr>
              <p:grpSpPr>
                <a:xfrm>
                  <a:off x="3696746" y="2310755"/>
                  <a:ext cx="557186" cy="952625"/>
                  <a:chOff x="3696746" y="2310755"/>
                  <a:chExt cx="557186" cy="952625"/>
                </a:xfrm>
              </p:grpSpPr>
              <p:sp>
                <p:nvSpPr>
                  <p:cNvPr id="8068" name="Google Shape;8068;p260"/>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069" name="Google Shape;8069;p260"/>
                  <p:cNvGrpSpPr/>
                  <p:nvPr/>
                </p:nvGrpSpPr>
                <p:grpSpPr>
                  <a:xfrm>
                    <a:off x="3705591" y="2310755"/>
                    <a:ext cx="548341" cy="952625"/>
                    <a:chOff x="3705591" y="2310755"/>
                    <a:chExt cx="548341" cy="952625"/>
                  </a:xfrm>
                </p:grpSpPr>
                <p:sp>
                  <p:nvSpPr>
                    <p:cNvPr id="8070" name="Google Shape;8070;p260"/>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071" name="Google Shape;8071;p260"/>
                    <p:cNvGrpSpPr/>
                    <p:nvPr/>
                  </p:nvGrpSpPr>
                  <p:grpSpPr>
                    <a:xfrm>
                      <a:off x="3705591" y="2310755"/>
                      <a:ext cx="548341" cy="952625"/>
                      <a:chOff x="3705591" y="2310755"/>
                      <a:chExt cx="548341" cy="952625"/>
                    </a:xfrm>
                  </p:grpSpPr>
                  <p:sp>
                    <p:nvSpPr>
                      <p:cNvPr id="8072" name="Google Shape;8072;p260"/>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73" name="Google Shape;8073;p260"/>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74" name="Google Shape;8074;p260"/>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75" name="Google Shape;8075;p260"/>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76" name="Google Shape;8076;p260"/>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77" name="Google Shape;8077;p260"/>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78" name="Google Shape;8078;p260"/>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79" name="Google Shape;8079;p260"/>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80" name="Google Shape;8080;p260"/>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81" name="Google Shape;8081;p260"/>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82" name="Google Shape;8082;p260"/>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83" name="Google Shape;8083;p260"/>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nvGrpSpPr>
            <p:cNvPr id="8084" name="Google Shape;8084;p260"/>
            <p:cNvGrpSpPr/>
            <p:nvPr/>
          </p:nvGrpSpPr>
          <p:grpSpPr>
            <a:xfrm>
              <a:off x="6162891" y="4543305"/>
              <a:ext cx="1372238" cy="1001101"/>
              <a:chOff x="5360516" y="3793310"/>
              <a:chExt cx="890448" cy="649617"/>
            </a:xfrm>
          </p:grpSpPr>
          <p:sp>
            <p:nvSpPr>
              <p:cNvPr id="8085" name="Google Shape;8085;p260"/>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86" name="Google Shape;8086;p260"/>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87" name="Google Shape;8087;p260"/>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88" name="Google Shape;8088;p260"/>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89" name="Google Shape;8089;p260"/>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90" name="Google Shape;8090;p260"/>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91" name="Google Shape;8091;p260"/>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92" name="Google Shape;8092;p260"/>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93" name="Google Shape;8093;p260"/>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94" name="Google Shape;8094;p260"/>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95" name="Google Shape;8095;p260"/>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96" name="Google Shape;8096;p260"/>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97" name="Google Shape;8097;p260"/>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98" name="Google Shape;8098;p260"/>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099" name="Google Shape;8099;p260"/>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00" name="Google Shape;8100;p260"/>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nvGrpSpPr>
            <p:cNvPr id="8101" name="Google Shape;8101;p260"/>
            <p:cNvGrpSpPr/>
            <p:nvPr/>
          </p:nvGrpSpPr>
          <p:grpSpPr>
            <a:xfrm>
              <a:off x="336000" y="2096772"/>
              <a:ext cx="3219300" cy="2243567"/>
              <a:chOff x="1579434" y="2205749"/>
              <a:chExt cx="2089011" cy="1455856"/>
            </a:xfrm>
          </p:grpSpPr>
          <p:sp>
            <p:nvSpPr>
              <p:cNvPr id="8102" name="Google Shape;8102;p260"/>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03" name="Google Shape;8103;p260"/>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04" name="Google Shape;8104;p260"/>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05" name="Google Shape;8105;p260"/>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06" name="Google Shape;8106;p260"/>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07" name="Google Shape;8107;p260"/>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08" name="Google Shape;8108;p260"/>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09" name="Google Shape;8109;p260"/>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10" name="Google Shape;8110;p260"/>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11" name="Google Shape;8111;p260"/>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12" name="Google Shape;8112;p260"/>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13" name="Google Shape;8113;p260"/>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14" name="Google Shape;8114;p260"/>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15" name="Google Shape;8115;p260"/>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16" name="Google Shape;8116;p260"/>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17" name="Google Shape;8117;p260"/>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18" name="Google Shape;8118;p260"/>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19" name="Google Shape;8119;p260"/>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20" name="Google Shape;8120;p260"/>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21" name="Google Shape;8121;p260"/>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22" name="Google Shape;8122;p260"/>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23" name="Google Shape;8123;p260"/>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24" name="Google Shape;8124;p260"/>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25" name="Google Shape;8125;p260"/>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26" name="Google Shape;8126;p260"/>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27" name="Google Shape;8127;p260"/>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28" name="Google Shape;8128;p260"/>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29" name="Google Shape;8129;p260"/>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30" name="Google Shape;8130;p260"/>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31" name="Google Shape;8131;p260"/>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32" name="Google Shape;8132;p260"/>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33" name="Google Shape;8133;p260"/>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34" name="Google Shape;8134;p260"/>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35" name="Google Shape;8135;p260"/>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36" name="Google Shape;8136;p260"/>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37" name="Google Shape;8137;p260"/>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138" name="Google Shape;8138;p260"/>
              <p:cNvGrpSpPr/>
              <p:nvPr/>
            </p:nvGrpSpPr>
            <p:grpSpPr>
              <a:xfrm>
                <a:off x="1579434" y="2205749"/>
                <a:ext cx="2089011" cy="1455856"/>
                <a:chOff x="1579434" y="2205749"/>
                <a:chExt cx="2089011" cy="1455856"/>
              </a:xfrm>
            </p:grpSpPr>
            <p:sp>
              <p:nvSpPr>
                <p:cNvPr id="8139" name="Google Shape;8139;p260"/>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40" name="Google Shape;8140;p260"/>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41" name="Google Shape;8141;p260"/>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42" name="Google Shape;8142;p260"/>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43" name="Google Shape;8143;p260"/>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44" name="Google Shape;8144;p260"/>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45" name="Google Shape;8145;p260"/>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46" name="Google Shape;8146;p260"/>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47" name="Google Shape;8147;p260"/>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48" name="Google Shape;8148;p260"/>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49" name="Google Shape;8149;p260"/>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50" name="Google Shape;8150;p260"/>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51" name="Google Shape;8151;p260"/>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52" name="Google Shape;8152;p260"/>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53" name="Google Shape;8153;p260"/>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54" name="Google Shape;8154;p260"/>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55" name="Google Shape;8155;p260"/>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56" name="Google Shape;8156;p260"/>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57" name="Google Shape;8157;p260"/>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58" name="Google Shape;8158;p260"/>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59" name="Google Shape;8159;p260"/>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60" name="Google Shape;8160;p260"/>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61" name="Google Shape;8161;p260"/>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62" name="Google Shape;8162;p260"/>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63" name="Google Shape;8163;p260"/>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64" name="Google Shape;8164;p260"/>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65" name="Google Shape;8165;p260"/>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66" name="Google Shape;8166;p260"/>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67" name="Google Shape;8167;p260"/>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nvGrpSpPr>
            <p:cNvPr id="8168" name="Google Shape;8168;p260"/>
            <p:cNvGrpSpPr/>
            <p:nvPr/>
          </p:nvGrpSpPr>
          <p:grpSpPr>
            <a:xfrm>
              <a:off x="4212244" y="2192770"/>
              <a:ext cx="3535505" cy="2545269"/>
              <a:chOff x="4094737" y="2268042"/>
              <a:chExt cx="2294197" cy="1651631"/>
            </a:xfrm>
          </p:grpSpPr>
          <p:sp>
            <p:nvSpPr>
              <p:cNvPr id="8169" name="Google Shape;8169;p260"/>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170" name="Google Shape;8170;p260"/>
              <p:cNvGrpSpPr/>
              <p:nvPr/>
            </p:nvGrpSpPr>
            <p:grpSpPr>
              <a:xfrm>
                <a:off x="4094737" y="2268042"/>
                <a:ext cx="2294197" cy="1651631"/>
                <a:chOff x="4094737" y="2268042"/>
                <a:chExt cx="2294197" cy="1651631"/>
              </a:xfrm>
            </p:grpSpPr>
            <p:sp>
              <p:nvSpPr>
                <p:cNvPr id="8171" name="Google Shape;8171;p260"/>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172" name="Google Shape;8172;p260"/>
                <p:cNvGrpSpPr/>
                <p:nvPr/>
              </p:nvGrpSpPr>
              <p:grpSpPr>
                <a:xfrm>
                  <a:off x="4094737" y="2268042"/>
                  <a:ext cx="2294197" cy="1651631"/>
                  <a:chOff x="4094737" y="2268042"/>
                  <a:chExt cx="2294197" cy="1651631"/>
                </a:xfrm>
              </p:grpSpPr>
              <p:sp>
                <p:nvSpPr>
                  <p:cNvPr id="8173" name="Google Shape;8173;p260"/>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174" name="Google Shape;8174;p260"/>
                  <p:cNvGrpSpPr/>
                  <p:nvPr/>
                </p:nvGrpSpPr>
                <p:grpSpPr>
                  <a:xfrm>
                    <a:off x="4094737" y="2268042"/>
                    <a:ext cx="2294197" cy="1651631"/>
                    <a:chOff x="4094737" y="2268042"/>
                    <a:chExt cx="2294197" cy="1651631"/>
                  </a:xfrm>
                </p:grpSpPr>
                <p:sp>
                  <p:nvSpPr>
                    <p:cNvPr id="8175" name="Google Shape;8175;p260"/>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176" name="Google Shape;8176;p260"/>
                    <p:cNvGrpSpPr/>
                    <p:nvPr/>
                  </p:nvGrpSpPr>
                  <p:grpSpPr>
                    <a:xfrm>
                      <a:off x="4094737" y="2268042"/>
                      <a:ext cx="2294197" cy="1651631"/>
                      <a:chOff x="4094737" y="2268042"/>
                      <a:chExt cx="2294197" cy="1651631"/>
                    </a:xfrm>
                  </p:grpSpPr>
                  <p:sp>
                    <p:nvSpPr>
                      <p:cNvPr id="8177" name="Google Shape;8177;p260"/>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78" name="Google Shape;8178;p260"/>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79" name="Google Shape;8179;p260"/>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80" name="Google Shape;8180;p260"/>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81" name="Google Shape;8181;p260"/>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82" name="Google Shape;8182;p260"/>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83" name="Google Shape;8183;p260"/>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84" name="Google Shape;8184;p260"/>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185" name="Google Shape;8185;p260"/>
                      <p:cNvGrpSpPr/>
                      <p:nvPr/>
                    </p:nvGrpSpPr>
                    <p:grpSpPr>
                      <a:xfrm>
                        <a:off x="4094737" y="2268042"/>
                        <a:ext cx="2294197" cy="1651631"/>
                        <a:chOff x="4094737" y="2268042"/>
                        <a:chExt cx="2294197" cy="1651631"/>
                      </a:xfrm>
                    </p:grpSpPr>
                    <p:sp>
                      <p:nvSpPr>
                        <p:cNvPr id="8186" name="Google Shape;8186;p260"/>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187" name="Google Shape;8187;p260"/>
                        <p:cNvGrpSpPr/>
                        <p:nvPr/>
                      </p:nvGrpSpPr>
                      <p:grpSpPr>
                        <a:xfrm>
                          <a:off x="4094737" y="2268042"/>
                          <a:ext cx="2294197" cy="1614256"/>
                          <a:chOff x="4094737" y="2268042"/>
                          <a:chExt cx="2294197" cy="1614256"/>
                        </a:xfrm>
                      </p:grpSpPr>
                      <p:sp>
                        <p:nvSpPr>
                          <p:cNvPr id="8188" name="Google Shape;8188;p260"/>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89" name="Google Shape;8189;p260"/>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90" name="Google Shape;8190;p260"/>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91" name="Google Shape;8191;p260"/>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92" name="Google Shape;8192;p260"/>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93" name="Google Shape;8193;p260"/>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94" name="Google Shape;8194;p260"/>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95" name="Google Shape;8195;p260"/>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96" name="Google Shape;8196;p260"/>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97" name="Google Shape;8197;p260"/>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98" name="Google Shape;8198;p260"/>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199" name="Google Shape;8199;p260"/>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00" name="Google Shape;8200;p260"/>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01" name="Google Shape;8201;p260"/>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02" name="Google Shape;8202;p260"/>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03" name="Google Shape;8203;p260"/>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04" name="Google Shape;8204;p260"/>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05" name="Google Shape;8205;p260"/>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06" name="Google Shape;8206;p260"/>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07" name="Google Shape;8207;p260"/>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08" name="Google Shape;8208;p260"/>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09" name="Google Shape;8209;p260"/>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10" name="Google Shape;8210;p260"/>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11" name="Google Shape;8211;p260"/>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12" name="Google Shape;8212;p260"/>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13" name="Google Shape;8213;p260"/>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14" name="Google Shape;8214;p260"/>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15" name="Google Shape;8215;p260"/>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16" name="Google Shape;8216;p260"/>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17" name="Google Shape;8217;p260"/>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18" name="Google Shape;8218;p260"/>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19" name="Google Shape;8219;p260"/>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20" name="Google Shape;8220;p260"/>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21" name="Google Shape;8221;p260"/>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22" name="Google Shape;8222;p260"/>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23" name="Google Shape;8223;p260"/>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24" name="Google Shape;8224;p260"/>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25" name="Google Shape;8225;p260"/>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26" name="Google Shape;8226;p260"/>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27" name="Google Shape;8227;p260"/>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28" name="Google Shape;8228;p260"/>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29" name="Google Shape;8229;p260"/>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30" name="Google Shape;8230;p260"/>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31" name="Google Shape;8231;p260"/>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32" name="Google Shape;8232;p260"/>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33" name="Google Shape;8233;p260"/>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34" name="Google Shape;8234;p260"/>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35" name="Google Shape;8235;p260"/>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36" name="Google Shape;8236;p260"/>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37" name="Google Shape;8237;p260"/>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38" name="Google Shape;8238;p260"/>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39" name="Google Shape;8239;p260"/>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40" name="Google Shape;8240;p260"/>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41" name="Google Shape;8241;p260"/>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grpSp>
      </p:grpSp>
      <p:sp>
        <p:nvSpPr>
          <p:cNvPr id="8242" name="Google Shape;8242;p260"/>
          <p:cNvSpPr/>
          <p:nvPr/>
        </p:nvSpPr>
        <p:spPr>
          <a:xfrm>
            <a:off x="1623409" y="2941195"/>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243" name="Google Shape;8243;p260"/>
          <p:cNvSpPr/>
          <p:nvPr/>
        </p:nvSpPr>
        <p:spPr>
          <a:xfrm>
            <a:off x="3507106" y="2941195"/>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244" name="Google Shape;8244;p260"/>
          <p:cNvSpPr/>
          <p:nvPr/>
        </p:nvSpPr>
        <p:spPr>
          <a:xfrm>
            <a:off x="3507106" y="3592853"/>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245" name="Google Shape;8245;p260"/>
          <p:cNvSpPr/>
          <p:nvPr/>
        </p:nvSpPr>
        <p:spPr>
          <a:xfrm>
            <a:off x="3802389" y="3592853"/>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246" name="Google Shape;8246;p260"/>
          <p:cNvSpPr/>
          <p:nvPr/>
        </p:nvSpPr>
        <p:spPr>
          <a:xfrm>
            <a:off x="5217708" y="3592853"/>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247" name="Google Shape;8247;p260"/>
          <p:cNvSpPr/>
          <p:nvPr/>
        </p:nvSpPr>
        <p:spPr>
          <a:xfrm>
            <a:off x="5217708" y="3043017"/>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248" name="Google Shape;8248;p260"/>
          <p:cNvSpPr/>
          <p:nvPr/>
        </p:nvSpPr>
        <p:spPr>
          <a:xfrm>
            <a:off x="4158764" y="3043017"/>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249" name="Google Shape;8249;p260"/>
          <p:cNvSpPr/>
          <p:nvPr/>
        </p:nvSpPr>
        <p:spPr>
          <a:xfrm>
            <a:off x="1307763" y="3043017"/>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250" name="Google Shape;8250;p260"/>
          <p:cNvSpPr/>
          <p:nvPr/>
        </p:nvSpPr>
        <p:spPr>
          <a:xfrm>
            <a:off x="1307763" y="2544092"/>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251" name="Google Shape;8251;p26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World Map with Two Callouts</a:t>
            </a:r>
            <a:endParaRPr/>
          </a:p>
        </p:txBody>
      </p:sp>
      <p:grpSp>
        <p:nvGrpSpPr>
          <p:cNvPr id="8252" name="Google Shape;8252;p260"/>
          <p:cNvGrpSpPr/>
          <p:nvPr/>
        </p:nvGrpSpPr>
        <p:grpSpPr>
          <a:xfrm>
            <a:off x="2725053" y="5396123"/>
            <a:ext cx="2351863" cy="214754"/>
            <a:chOff x="2605091" y="5528464"/>
            <a:chExt cx="2351863" cy="214754"/>
          </a:xfrm>
        </p:grpSpPr>
        <p:sp>
          <p:nvSpPr>
            <p:cNvPr id="8253" name="Google Shape;8253;p260"/>
            <p:cNvSpPr/>
            <p:nvPr/>
          </p:nvSpPr>
          <p:spPr>
            <a:xfrm>
              <a:off x="2605091" y="5549364"/>
              <a:ext cx="172955" cy="172955"/>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254" name="Google Shape;8254;p260"/>
            <p:cNvSpPr txBox="1"/>
            <p:nvPr/>
          </p:nvSpPr>
          <p:spPr>
            <a:xfrm>
              <a:off x="2860422" y="5528464"/>
              <a:ext cx="2096532" cy="21475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a:t>
              </a:r>
              <a:endParaRPr sz="1400">
                <a:solidFill>
                  <a:schemeClr val="dk1"/>
                </a:solidFill>
                <a:latin typeface="Montserrat"/>
                <a:ea typeface="Montserrat"/>
                <a:cs typeface="Montserrat"/>
                <a:sym typeface="Montserrat"/>
              </a:endParaRPr>
            </a:p>
          </p:txBody>
        </p:sp>
      </p:grpSp>
      <p:sp>
        <p:nvSpPr>
          <p:cNvPr id="8255" name="Google Shape;8255;p260"/>
          <p:cNvSpPr txBox="1"/>
          <p:nvPr/>
        </p:nvSpPr>
        <p:spPr>
          <a:xfrm>
            <a:off x="7205224" y="1587037"/>
            <a:ext cx="4593238" cy="360000"/>
          </a:xfrm>
          <a:prstGeom prst="rect">
            <a:avLst/>
          </a:prstGeom>
          <a:noFill/>
          <a:ln>
            <a:noFill/>
          </a:ln>
        </p:spPr>
        <p:txBody>
          <a:bodyPr anchorCtr="0" anchor="b" bIns="0" lIns="0" spcFirstLastPara="1" rIns="0" wrap="square" tIns="0">
            <a:noAutofit/>
          </a:bodyPr>
          <a:lstStyle/>
          <a:p>
            <a:pPr indent="0" lvl="0" marL="0" marR="0" rtl="0" algn="l">
              <a:lnSpc>
                <a:spcPct val="100000"/>
              </a:lnSpc>
              <a:spcBef>
                <a:spcPts val="0"/>
              </a:spcBef>
              <a:spcAft>
                <a:spcPts val="0"/>
              </a:spcAft>
              <a:buClr>
                <a:schemeClr val="dk1"/>
              </a:buClr>
              <a:buSzPts val="1600"/>
              <a:buFont typeface="Arial"/>
              <a:buNone/>
            </a:pPr>
            <a:r>
              <a:rPr b="1" lang="en-US" sz="2400">
                <a:solidFill>
                  <a:schemeClr val="dk1"/>
                </a:solidFill>
                <a:latin typeface="Montserrat"/>
                <a:ea typeface="Montserrat"/>
                <a:cs typeface="Montserrat"/>
                <a:sym typeface="Montserrat"/>
              </a:rPr>
              <a:t>Lorem ipsum dolor sit </a:t>
            </a:r>
            <a:endParaRPr/>
          </a:p>
        </p:txBody>
      </p:sp>
      <p:sp>
        <p:nvSpPr>
          <p:cNvPr id="8256" name="Google Shape;8256;p260"/>
          <p:cNvSpPr txBox="1"/>
          <p:nvPr/>
        </p:nvSpPr>
        <p:spPr>
          <a:xfrm>
            <a:off x="7205224" y="2043911"/>
            <a:ext cx="4566229" cy="11719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Ut tempor, quam et mattis pulvinar, mauris ligula suscipit arcu, sed elementum diam leo at</a:t>
            </a:r>
            <a:endParaRPr/>
          </a:p>
        </p:txBody>
      </p:sp>
      <p:grpSp>
        <p:nvGrpSpPr>
          <p:cNvPr id="8257" name="Google Shape;8257;p260"/>
          <p:cNvGrpSpPr/>
          <p:nvPr/>
        </p:nvGrpSpPr>
        <p:grpSpPr>
          <a:xfrm>
            <a:off x="7264431" y="3706047"/>
            <a:ext cx="540956" cy="540956"/>
            <a:chOff x="7319135" y="3663641"/>
            <a:chExt cx="631792" cy="631792"/>
          </a:xfrm>
        </p:grpSpPr>
        <p:sp>
          <p:nvSpPr>
            <p:cNvPr id="8258" name="Google Shape;8258;p260"/>
            <p:cNvSpPr/>
            <p:nvPr/>
          </p:nvSpPr>
          <p:spPr>
            <a:xfrm>
              <a:off x="7319135" y="3663641"/>
              <a:ext cx="631792" cy="631792"/>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259" name="Google Shape;8259;p260"/>
            <p:cNvPicPr preferRelativeResize="0"/>
            <p:nvPr/>
          </p:nvPicPr>
          <p:blipFill rotWithShape="1">
            <a:blip r:embed="rId3">
              <a:alphaModFix/>
            </a:blip>
            <a:srcRect b="0" l="0" r="0" t="0"/>
            <a:stretch/>
          </p:blipFill>
          <p:spPr>
            <a:xfrm>
              <a:off x="7458433" y="3802939"/>
              <a:ext cx="353196" cy="353196"/>
            </a:xfrm>
            <a:prstGeom prst="rect">
              <a:avLst/>
            </a:prstGeom>
            <a:noFill/>
            <a:ln>
              <a:noFill/>
            </a:ln>
          </p:spPr>
        </p:pic>
      </p:grpSp>
      <p:sp>
        <p:nvSpPr>
          <p:cNvPr id="8260" name="Google Shape;8260;p260"/>
          <p:cNvSpPr txBox="1"/>
          <p:nvPr/>
        </p:nvSpPr>
        <p:spPr>
          <a:xfrm>
            <a:off x="7973602" y="3475903"/>
            <a:ext cx="1137892" cy="1001244"/>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8261" name="Google Shape;8261;p260"/>
          <p:cNvSpPr txBox="1"/>
          <p:nvPr/>
        </p:nvSpPr>
        <p:spPr>
          <a:xfrm>
            <a:off x="9349690" y="3475903"/>
            <a:ext cx="2285694" cy="1001244"/>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sp>
        <p:nvSpPr>
          <p:cNvPr id="8262" name="Google Shape;8262;p260"/>
          <p:cNvSpPr txBox="1"/>
          <p:nvPr/>
        </p:nvSpPr>
        <p:spPr>
          <a:xfrm>
            <a:off x="7973602" y="4741726"/>
            <a:ext cx="1137892" cy="1001244"/>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8263" name="Google Shape;8263;p260"/>
          <p:cNvSpPr txBox="1"/>
          <p:nvPr/>
        </p:nvSpPr>
        <p:spPr>
          <a:xfrm>
            <a:off x="9349690" y="4741726"/>
            <a:ext cx="2285694" cy="1001244"/>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dk1"/>
              </a:solidFill>
              <a:latin typeface="Montserrat"/>
              <a:ea typeface="Montserrat"/>
              <a:cs typeface="Montserrat"/>
              <a:sym typeface="Montserrat"/>
            </a:endParaRPr>
          </a:p>
        </p:txBody>
      </p:sp>
      <p:cxnSp>
        <p:nvCxnSpPr>
          <p:cNvPr id="8264" name="Google Shape;8264;p260"/>
          <p:cNvCxnSpPr/>
          <p:nvPr/>
        </p:nvCxnSpPr>
        <p:spPr>
          <a:xfrm>
            <a:off x="7205224" y="4609436"/>
            <a:ext cx="4466107" cy="0"/>
          </a:xfrm>
          <a:prstGeom prst="straightConnector1">
            <a:avLst/>
          </a:prstGeom>
          <a:noFill/>
          <a:ln cap="flat" cmpd="sng" w="9525">
            <a:solidFill>
              <a:schemeClr val="accent2"/>
            </a:solidFill>
            <a:prstDash val="dot"/>
            <a:miter lim="8000"/>
            <a:headEnd len="sm" w="sm" type="none"/>
            <a:tailEnd len="sm" w="sm" type="none"/>
          </a:ln>
        </p:spPr>
      </p:cxnSp>
      <p:grpSp>
        <p:nvGrpSpPr>
          <p:cNvPr id="8265" name="Google Shape;8265;p260"/>
          <p:cNvGrpSpPr/>
          <p:nvPr/>
        </p:nvGrpSpPr>
        <p:grpSpPr>
          <a:xfrm>
            <a:off x="7264431" y="4971870"/>
            <a:ext cx="540956" cy="540956"/>
            <a:chOff x="7319135" y="3663641"/>
            <a:chExt cx="631792" cy="631792"/>
          </a:xfrm>
        </p:grpSpPr>
        <p:sp>
          <p:nvSpPr>
            <p:cNvPr id="8266" name="Google Shape;8266;p260"/>
            <p:cNvSpPr/>
            <p:nvPr/>
          </p:nvSpPr>
          <p:spPr>
            <a:xfrm>
              <a:off x="7319135" y="3663641"/>
              <a:ext cx="631792" cy="631792"/>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267" name="Google Shape;8267;p260"/>
            <p:cNvPicPr preferRelativeResize="0"/>
            <p:nvPr/>
          </p:nvPicPr>
          <p:blipFill rotWithShape="1">
            <a:blip r:embed="rId3">
              <a:alphaModFix/>
            </a:blip>
            <a:srcRect b="0" l="0" r="0" t="0"/>
            <a:stretch/>
          </p:blipFill>
          <p:spPr>
            <a:xfrm>
              <a:off x="7458433" y="3802939"/>
              <a:ext cx="353196" cy="353196"/>
            </a:xfrm>
            <a:prstGeom prst="rect">
              <a:avLst/>
            </a:prstGeom>
            <a:noFill/>
            <a:ln>
              <a:noFill/>
            </a:ln>
          </p:spPr>
        </p:pic>
      </p:grpSp>
      <p:sp>
        <p:nvSpPr>
          <p:cNvPr id="8268" name="Google Shape;8268;p26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73" name="Shape 8273"/>
        <p:cNvGrpSpPr/>
        <p:nvPr/>
      </p:nvGrpSpPr>
      <p:grpSpPr>
        <a:xfrm>
          <a:off x="0" y="0"/>
          <a:ext cx="0" cy="0"/>
          <a:chOff x="0" y="0"/>
          <a:chExt cx="0" cy="0"/>
        </a:xfrm>
      </p:grpSpPr>
      <p:grpSp>
        <p:nvGrpSpPr>
          <p:cNvPr id="8274" name="Google Shape;8274;p261"/>
          <p:cNvGrpSpPr/>
          <p:nvPr/>
        </p:nvGrpSpPr>
        <p:grpSpPr>
          <a:xfrm>
            <a:off x="5745480" y="1531977"/>
            <a:ext cx="5721518" cy="2864670"/>
            <a:chOff x="336000" y="2096772"/>
            <a:chExt cx="7411749" cy="3710941"/>
          </a:xfrm>
        </p:grpSpPr>
        <p:sp>
          <p:nvSpPr>
            <p:cNvPr id="8275" name="Google Shape;8275;p261"/>
            <p:cNvSpPr/>
            <p:nvPr/>
          </p:nvSpPr>
          <p:spPr>
            <a:xfrm>
              <a:off x="5670782" y="4265841"/>
              <a:ext cx="15919" cy="5338"/>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276" name="Google Shape;8276;p261"/>
            <p:cNvGrpSpPr/>
            <p:nvPr/>
          </p:nvGrpSpPr>
          <p:grpSpPr>
            <a:xfrm>
              <a:off x="3454441" y="3668368"/>
              <a:ext cx="1412019" cy="1590794"/>
              <a:chOff x="3602997" y="3225561"/>
              <a:chExt cx="916262" cy="1032270"/>
            </a:xfrm>
          </p:grpSpPr>
          <p:sp>
            <p:nvSpPr>
              <p:cNvPr id="8277" name="Google Shape;8277;p261"/>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78" name="Google Shape;8278;p261"/>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nvGrpSpPr>
            <p:cNvPr id="8279" name="Google Shape;8279;p261"/>
            <p:cNvGrpSpPr/>
            <p:nvPr/>
          </p:nvGrpSpPr>
          <p:grpSpPr>
            <a:xfrm>
              <a:off x="2121473" y="4233374"/>
              <a:ext cx="970422" cy="1574339"/>
              <a:chOff x="2738031" y="3592195"/>
              <a:chExt cx="629709" cy="1021592"/>
            </a:xfrm>
          </p:grpSpPr>
          <p:sp>
            <p:nvSpPr>
              <p:cNvPr id="8280" name="Google Shape;8280;p261"/>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281" name="Google Shape;8281;p261"/>
              <p:cNvGrpSpPr/>
              <p:nvPr/>
            </p:nvGrpSpPr>
            <p:grpSpPr>
              <a:xfrm>
                <a:off x="2738031" y="3592195"/>
                <a:ext cx="629709" cy="1021592"/>
                <a:chOff x="2738031" y="3592195"/>
                <a:chExt cx="629709" cy="1021592"/>
              </a:xfrm>
            </p:grpSpPr>
            <p:sp>
              <p:nvSpPr>
                <p:cNvPr id="8282" name="Google Shape;8282;p261"/>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83" name="Google Shape;8283;p261"/>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nvGrpSpPr>
            <p:cNvPr id="8284" name="Google Shape;8284;p261"/>
            <p:cNvGrpSpPr/>
            <p:nvPr/>
          </p:nvGrpSpPr>
          <p:grpSpPr>
            <a:xfrm>
              <a:off x="3598914" y="2258593"/>
              <a:ext cx="858659" cy="1468056"/>
              <a:chOff x="3696746" y="2310755"/>
              <a:chExt cx="557186" cy="952625"/>
            </a:xfrm>
          </p:grpSpPr>
          <p:sp>
            <p:nvSpPr>
              <p:cNvPr id="8285" name="Google Shape;8285;p261"/>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286" name="Google Shape;8286;p261"/>
              <p:cNvGrpSpPr/>
              <p:nvPr/>
            </p:nvGrpSpPr>
            <p:grpSpPr>
              <a:xfrm>
                <a:off x="3696746" y="2310755"/>
                <a:ext cx="557186" cy="952625"/>
                <a:chOff x="3696746" y="2310755"/>
                <a:chExt cx="557186" cy="952625"/>
              </a:xfrm>
            </p:grpSpPr>
            <p:sp>
              <p:nvSpPr>
                <p:cNvPr id="8287" name="Google Shape;8287;p261"/>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88" name="Google Shape;8288;p261"/>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89" name="Google Shape;8289;p261"/>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290" name="Google Shape;8290;p261"/>
                <p:cNvGrpSpPr/>
                <p:nvPr/>
              </p:nvGrpSpPr>
              <p:grpSpPr>
                <a:xfrm>
                  <a:off x="3696746" y="2310755"/>
                  <a:ext cx="557186" cy="952625"/>
                  <a:chOff x="3696746" y="2310755"/>
                  <a:chExt cx="557186" cy="952625"/>
                </a:xfrm>
              </p:grpSpPr>
              <p:sp>
                <p:nvSpPr>
                  <p:cNvPr id="8291" name="Google Shape;8291;p261"/>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292" name="Google Shape;8292;p261"/>
                  <p:cNvGrpSpPr/>
                  <p:nvPr/>
                </p:nvGrpSpPr>
                <p:grpSpPr>
                  <a:xfrm>
                    <a:off x="3705591" y="2310755"/>
                    <a:ext cx="548341" cy="952625"/>
                    <a:chOff x="3705591" y="2310755"/>
                    <a:chExt cx="548341" cy="952625"/>
                  </a:xfrm>
                </p:grpSpPr>
                <p:sp>
                  <p:nvSpPr>
                    <p:cNvPr id="8293" name="Google Shape;8293;p261"/>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294" name="Google Shape;8294;p261"/>
                    <p:cNvGrpSpPr/>
                    <p:nvPr/>
                  </p:nvGrpSpPr>
                  <p:grpSpPr>
                    <a:xfrm>
                      <a:off x="3705591" y="2310755"/>
                      <a:ext cx="548341" cy="952625"/>
                      <a:chOff x="3705591" y="2310755"/>
                      <a:chExt cx="548341" cy="952625"/>
                    </a:xfrm>
                  </p:grpSpPr>
                  <p:sp>
                    <p:nvSpPr>
                      <p:cNvPr id="8295" name="Google Shape;8295;p261"/>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96" name="Google Shape;8296;p261"/>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97" name="Google Shape;8297;p261"/>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98" name="Google Shape;8298;p261"/>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299" name="Google Shape;8299;p261"/>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00" name="Google Shape;8300;p261"/>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01" name="Google Shape;8301;p261"/>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02" name="Google Shape;8302;p261"/>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03" name="Google Shape;8303;p261"/>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04" name="Google Shape;8304;p261"/>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05" name="Google Shape;8305;p261"/>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06" name="Google Shape;8306;p261"/>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nvGrpSpPr>
            <p:cNvPr id="8307" name="Google Shape;8307;p261"/>
            <p:cNvGrpSpPr/>
            <p:nvPr/>
          </p:nvGrpSpPr>
          <p:grpSpPr>
            <a:xfrm>
              <a:off x="6162891" y="4543305"/>
              <a:ext cx="1372238" cy="1001101"/>
              <a:chOff x="5360516" y="3793310"/>
              <a:chExt cx="890448" cy="649617"/>
            </a:xfrm>
          </p:grpSpPr>
          <p:sp>
            <p:nvSpPr>
              <p:cNvPr id="8308" name="Google Shape;8308;p261"/>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09" name="Google Shape;8309;p261"/>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10" name="Google Shape;8310;p261"/>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11" name="Google Shape;8311;p261"/>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12" name="Google Shape;8312;p261"/>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13" name="Google Shape;8313;p261"/>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14" name="Google Shape;8314;p261"/>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15" name="Google Shape;8315;p261"/>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16" name="Google Shape;8316;p261"/>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17" name="Google Shape;8317;p261"/>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18" name="Google Shape;8318;p261"/>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19" name="Google Shape;8319;p261"/>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20" name="Google Shape;8320;p261"/>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21" name="Google Shape;8321;p261"/>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22" name="Google Shape;8322;p261"/>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23" name="Google Shape;8323;p261"/>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nvGrpSpPr>
            <p:cNvPr id="8324" name="Google Shape;8324;p261"/>
            <p:cNvGrpSpPr/>
            <p:nvPr/>
          </p:nvGrpSpPr>
          <p:grpSpPr>
            <a:xfrm>
              <a:off x="336000" y="2096772"/>
              <a:ext cx="3219300" cy="2243567"/>
              <a:chOff x="1579434" y="2205749"/>
              <a:chExt cx="2089011" cy="1455856"/>
            </a:xfrm>
          </p:grpSpPr>
          <p:sp>
            <p:nvSpPr>
              <p:cNvPr id="8325" name="Google Shape;8325;p261"/>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26" name="Google Shape;8326;p261"/>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27" name="Google Shape;8327;p261"/>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28" name="Google Shape;8328;p261"/>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29" name="Google Shape;8329;p261"/>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30" name="Google Shape;8330;p261"/>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31" name="Google Shape;8331;p261"/>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32" name="Google Shape;8332;p261"/>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33" name="Google Shape;8333;p261"/>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34" name="Google Shape;8334;p261"/>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35" name="Google Shape;8335;p261"/>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36" name="Google Shape;8336;p261"/>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37" name="Google Shape;8337;p261"/>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38" name="Google Shape;8338;p261"/>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39" name="Google Shape;8339;p261"/>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40" name="Google Shape;8340;p261"/>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41" name="Google Shape;8341;p261"/>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42" name="Google Shape;8342;p261"/>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43" name="Google Shape;8343;p261"/>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44" name="Google Shape;8344;p261"/>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45" name="Google Shape;8345;p261"/>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46" name="Google Shape;8346;p261"/>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47" name="Google Shape;8347;p261"/>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48" name="Google Shape;8348;p261"/>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49" name="Google Shape;8349;p261"/>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50" name="Google Shape;8350;p261"/>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51" name="Google Shape;8351;p261"/>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52" name="Google Shape;8352;p261"/>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53" name="Google Shape;8353;p261"/>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54" name="Google Shape;8354;p261"/>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55" name="Google Shape;8355;p261"/>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56" name="Google Shape;8356;p261"/>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57" name="Google Shape;8357;p261"/>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58" name="Google Shape;8358;p261"/>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59" name="Google Shape;8359;p261"/>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60" name="Google Shape;8360;p261"/>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361" name="Google Shape;8361;p261"/>
              <p:cNvGrpSpPr/>
              <p:nvPr/>
            </p:nvGrpSpPr>
            <p:grpSpPr>
              <a:xfrm>
                <a:off x="1579434" y="2205749"/>
                <a:ext cx="2089011" cy="1455856"/>
                <a:chOff x="1579434" y="2205749"/>
                <a:chExt cx="2089011" cy="1455856"/>
              </a:xfrm>
            </p:grpSpPr>
            <p:sp>
              <p:nvSpPr>
                <p:cNvPr id="8362" name="Google Shape;8362;p261"/>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63" name="Google Shape;8363;p261"/>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64" name="Google Shape;8364;p261"/>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65" name="Google Shape;8365;p261"/>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66" name="Google Shape;8366;p261"/>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67" name="Google Shape;8367;p261"/>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68" name="Google Shape;8368;p261"/>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69" name="Google Shape;8369;p261"/>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70" name="Google Shape;8370;p261"/>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71" name="Google Shape;8371;p261"/>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72" name="Google Shape;8372;p261"/>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73" name="Google Shape;8373;p261"/>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74" name="Google Shape;8374;p261"/>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75" name="Google Shape;8375;p261"/>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76" name="Google Shape;8376;p261"/>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77" name="Google Shape;8377;p261"/>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78" name="Google Shape;8378;p261"/>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79" name="Google Shape;8379;p261"/>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80" name="Google Shape;8380;p261"/>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81" name="Google Shape;8381;p261"/>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82" name="Google Shape;8382;p261"/>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83" name="Google Shape;8383;p261"/>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84" name="Google Shape;8384;p261"/>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85" name="Google Shape;8385;p261"/>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86" name="Google Shape;8386;p261"/>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87" name="Google Shape;8387;p261"/>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88" name="Google Shape;8388;p261"/>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89" name="Google Shape;8389;p261"/>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390" name="Google Shape;8390;p261"/>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nvGrpSpPr>
            <p:cNvPr id="8391" name="Google Shape;8391;p261"/>
            <p:cNvGrpSpPr/>
            <p:nvPr/>
          </p:nvGrpSpPr>
          <p:grpSpPr>
            <a:xfrm>
              <a:off x="4212244" y="2192770"/>
              <a:ext cx="3535505" cy="2545269"/>
              <a:chOff x="4094737" y="2268042"/>
              <a:chExt cx="2294197" cy="1651631"/>
            </a:xfrm>
          </p:grpSpPr>
          <p:sp>
            <p:nvSpPr>
              <p:cNvPr id="8392" name="Google Shape;8392;p261"/>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393" name="Google Shape;8393;p261"/>
              <p:cNvGrpSpPr/>
              <p:nvPr/>
            </p:nvGrpSpPr>
            <p:grpSpPr>
              <a:xfrm>
                <a:off x="4094737" y="2268042"/>
                <a:ext cx="2294197" cy="1651631"/>
                <a:chOff x="4094737" y="2268042"/>
                <a:chExt cx="2294197" cy="1651631"/>
              </a:xfrm>
            </p:grpSpPr>
            <p:sp>
              <p:nvSpPr>
                <p:cNvPr id="8394" name="Google Shape;8394;p261"/>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395" name="Google Shape;8395;p261"/>
                <p:cNvGrpSpPr/>
                <p:nvPr/>
              </p:nvGrpSpPr>
              <p:grpSpPr>
                <a:xfrm>
                  <a:off x="4094737" y="2268042"/>
                  <a:ext cx="2294197" cy="1651631"/>
                  <a:chOff x="4094737" y="2268042"/>
                  <a:chExt cx="2294197" cy="1651631"/>
                </a:xfrm>
              </p:grpSpPr>
              <p:sp>
                <p:nvSpPr>
                  <p:cNvPr id="8396" name="Google Shape;8396;p261"/>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397" name="Google Shape;8397;p261"/>
                  <p:cNvGrpSpPr/>
                  <p:nvPr/>
                </p:nvGrpSpPr>
                <p:grpSpPr>
                  <a:xfrm>
                    <a:off x="4094737" y="2268042"/>
                    <a:ext cx="2294197" cy="1651631"/>
                    <a:chOff x="4094737" y="2268042"/>
                    <a:chExt cx="2294197" cy="1651631"/>
                  </a:xfrm>
                </p:grpSpPr>
                <p:sp>
                  <p:nvSpPr>
                    <p:cNvPr id="8398" name="Google Shape;8398;p261"/>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399" name="Google Shape;8399;p261"/>
                    <p:cNvGrpSpPr/>
                    <p:nvPr/>
                  </p:nvGrpSpPr>
                  <p:grpSpPr>
                    <a:xfrm>
                      <a:off x="4094737" y="2268042"/>
                      <a:ext cx="2294197" cy="1651631"/>
                      <a:chOff x="4094737" y="2268042"/>
                      <a:chExt cx="2294197" cy="1651631"/>
                    </a:xfrm>
                  </p:grpSpPr>
                  <p:sp>
                    <p:nvSpPr>
                      <p:cNvPr id="8400" name="Google Shape;8400;p261"/>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01" name="Google Shape;8401;p261"/>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02" name="Google Shape;8402;p261"/>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03" name="Google Shape;8403;p261"/>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04" name="Google Shape;8404;p261"/>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05" name="Google Shape;8405;p261"/>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06" name="Google Shape;8406;p261"/>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07" name="Google Shape;8407;p261"/>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408" name="Google Shape;8408;p261"/>
                      <p:cNvGrpSpPr/>
                      <p:nvPr/>
                    </p:nvGrpSpPr>
                    <p:grpSpPr>
                      <a:xfrm>
                        <a:off x="4094737" y="2268042"/>
                        <a:ext cx="2294197" cy="1651631"/>
                        <a:chOff x="4094737" y="2268042"/>
                        <a:chExt cx="2294197" cy="1651631"/>
                      </a:xfrm>
                    </p:grpSpPr>
                    <p:sp>
                      <p:nvSpPr>
                        <p:cNvPr id="8409" name="Google Shape;8409;p261"/>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nvGrpSpPr>
                        <p:cNvPr id="8410" name="Google Shape;8410;p261"/>
                        <p:cNvGrpSpPr/>
                        <p:nvPr/>
                      </p:nvGrpSpPr>
                      <p:grpSpPr>
                        <a:xfrm>
                          <a:off x="4094737" y="2268042"/>
                          <a:ext cx="2294197" cy="1614256"/>
                          <a:chOff x="4094737" y="2268042"/>
                          <a:chExt cx="2294197" cy="1614256"/>
                        </a:xfrm>
                      </p:grpSpPr>
                      <p:sp>
                        <p:nvSpPr>
                          <p:cNvPr id="8411" name="Google Shape;8411;p261"/>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12" name="Google Shape;8412;p261"/>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13" name="Google Shape;8413;p261"/>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14" name="Google Shape;8414;p261"/>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15" name="Google Shape;8415;p261"/>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16" name="Google Shape;8416;p261"/>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17" name="Google Shape;8417;p261"/>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18" name="Google Shape;8418;p261"/>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19" name="Google Shape;8419;p261"/>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20" name="Google Shape;8420;p261"/>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21" name="Google Shape;8421;p261"/>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22" name="Google Shape;8422;p261"/>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23" name="Google Shape;8423;p261"/>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24" name="Google Shape;8424;p261"/>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25" name="Google Shape;8425;p261"/>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26" name="Google Shape;8426;p261"/>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27" name="Google Shape;8427;p261"/>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28" name="Google Shape;8428;p261"/>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29" name="Google Shape;8429;p261"/>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30" name="Google Shape;8430;p261"/>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31" name="Google Shape;8431;p261"/>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32" name="Google Shape;8432;p261"/>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33" name="Google Shape;8433;p261"/>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34" name="Google Shape;8434;p261"/>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35" name="Google Shape;8435;p261"/>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36" name="Google Shape;8436;p261"/>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37" name="Google Shape;8437;p261"/>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38" name="Google Shape;8438;p261"/>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39" name="Google Shape;8439;p261"/>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40" name="Google Shape;8440;p261"/>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41" name="Google Shape;8441;p261"/>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42" name="Google Shape;8442;p261"/>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43" name="Google Shape;8443;p261"/>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44" name="Google Shape;8444;p261"/>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45" name="Google Shape;8445;p261"/>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46" name="Google Shape;8446;p261"/>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47" name="Google Shape;8447;p261"/>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48" name="Google Shape;8448;p261"/>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49" name="Google Shape;8449;p261"/>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50" name="Google Shape;8450;p261"/>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51" name="Google Shape;8451;p261"/>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52" name="Google Shape;8452;p261"/>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53" name="Google Shape;8453;p261"/>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54" name="Google Shape;8454;p261"/>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55" name="Google Shape;8455;p261"/>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56" name="Google Shape;8456;p261"/>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57" name="Google Shape;8457;p261"/>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58" name="Google Shape;8458;p261"/>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59" name="Google Shape;8459;p261"/>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60" name="Google Shape;8460;p261"/>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61" name="Google Shape;8461;p261"/>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62" name="Google Shape;8462;p261"/>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63" name="Google Shape;8463;p261"/>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sp>
                        <p:nvSpPr>
                          <p:cNvPr id="8464" name="Google Shape;8464;p261"/>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grpSp>
      </p:grpSp>
      <p:sp>
        <p:nvSpPr>
          <p:cNvPr id="8465" name="Google Shape;8465;p261"/>
          <p:cNvSpPr/>
          <p:nvPr/>
        </p:nvSpPr>
        <p:spPr>
          <a:xfrm>
            <a:off x="6738510" y="2689535"/>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466" name="Google Shape;8466;p261"/>
          <p:cNvSpPr/>
          <p:nvPr/>
        </p:nvSpPr>
        <p:spPr>
          <a:xfrm>
            <a:off x="8622207" y="2689535"/>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467" name="Google Shape;8467;p261"/>
          <p:cNvSpPr/>
          <p:nvPr/>
        </p:nvSpPr>
        <p:spPr>
          <a:xfrm>
            <a:off x="8622207" y="3341193"/>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468" name="Google Shape;8468;p261"/>
          <p:cNvSpPr/>
          <p:nvPr/>
        </p:nvSpPr>
        <p:spPr>
          <a:xfrm>
            <a:off x="8917490" y="3341193"/>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469" name="Google Shape;8469;p261"/>
          <p:cNvSpPr/>
          <p:nvPr/>
        </p:nvSpPr>
        <p:spPr>
          <a:xfrm>
            <a:off x="10332809" y="3341193"/>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470" name="Google Shape;8470;p261"/>
          <p:cNvSpPr/>
          <p:nvPr/>
        </p:nvSpPr>
        <p:spPr>
          <a:xfrm>
            <a:off x="10332809" y="2791357"/>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471" name="Google Shape;8471;p261"/>
          <p:cNvSpPr/>
          <p:nvPr/>
        </p:nvSpPr>
        <p:spPr>
          <a:xfrm>
            <a:off x="9273865" y="2791357"/>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472" name="Google Shape;8472;p261"/>
          <p:cNvSpPr/>
          <p:nvPr/>
        </p:nvSpPr>
        <p:spPr>
          <a:xfrm>
            <a:off x="6422864" y="2791357"/>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473" name="Google Shape;8473;p261"/>
          <p:cNvSpPr/>
          <p:nvPr/>
        </p:nvSpPr>
        <p:spPr>
          <a:xfrm>
            <a:off x="6422864" y="2292432"/>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8474" name="Google Shape;8474;p26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Stats with World Map</a:t>
            </a:r>
            <a:endParaRPr/>
          </a:p>
        </p:txBody>
      </p:sp>
      <p:grpSp>
        <p:nvGrpSpPr>
          <p:cNvPr id="8475" name="Google Shape;8475;p261"/>
          <p:cNvGrpSpPr/>
          <p:nvPr/>
        </p:nvGrpSpPr>
        <p:grpSpPr>
          <a:xfrm>
            <a:off x="7840154" y="4605226"/>
            <a:ext cx="2351863" cy="214754"/>
            <a:chOff x="2605091" y="5528464"/>
            <a:chExt cx="2351863" cy="214754"/>
          </a:xfrm>
        </p:grpSpPr>
        <p:sp>
          <p:nvSpPr>
            <p:cNvPr id="8476" name="Google Shape;8476;p261"/>
            <p:cNvSpPr/>
            <p:nvPr/>
          </p:nvSpPr>
          <p:spPr>
            <a:xfrm>
              <a:off x="2605091" y="5549364"/>
              <a:ext cx="172955" cy="172955"/>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8477" name="Google Shape;8477;p261"/>
            <p:cNvSpPr txBox="1"/>
            <p:nvPr/>
          </p:nvSpPr>
          <p:spPr>
            <a:xfrm>
              <a:off x="2860422" y="5528464"/>
              <a:ext cx="2096532" cy="21475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a:t>
              </a:r>
              <a:endParaRPr sz="1200">
                <a:solidFill>
                  <a:schemeClr val="dk1"/>
                </a:solidFill>
                <a:latin typeface="Montserrat"/>
                <a:ea typeface="Montserrat"/>
                <a:cs typeface="Montserrat"/>
                <a:sym typeface="Montserrat"/>
              </a:endParaRPr>
            </a:p>
          </p:txBody>
        </p:sp>
      </p:grpSp>
      <p:sp>
        <p:nvSpPr>
          <p:cNvPr id="8478" name="Google Shape;8478;p261"/>
          <p:cNvSpPr txBox="1"/>
          <p:nvPr/>
        </p:nvSpPr>
        <p:spPr>
          <a:xfrm>
            <a:off x="363794" y="1453915"/>
            <a:ext cx="4593238" cy="360000"/>
          </a:xfrm>
          <a:prstGeom prst="rect">
            <a:avLst/>
          </a:prstGeom>
          <a:noFill/>
          <a:ln>
            <a:noFill/>
          </a:ln>
        </p:spPr>
        <p:txBody>
          <a:bodyPr anchorCtr="0" anchor="b" bIns="0" lIns="0" spcFirstLastPara="1" rIns="0" wrap="square" tIns="0">
            <a:noAutofit/>
          </a:bodyPr>
          <a:lstStyle/>
          <a:p>
            <a:pPr indent="0" lvl="0" marL="0" marR="0" rtl="0" algn="l">
              <a:lnSpc>
                <a:spcPct val="100000"/>
              </a:lnSpc>
              <a:spcBef>
                <a:spcPts val="0"/>
              </a:spcBef>
              <a:spcAft>
                <a:spcPts val="0"/>
              </a:spcAft>
              <a:buClr>
                <a:schemeClr val="dk1"/>
              </a:buClr>
              <a:buSzPts val="1600"/>
              <a:buFont typeface="Arial"/>
              <a:buNone/>
            </a:pPr>
            <a:r>
              <a:rPr b="1" lang="en-US" sz="2400">
                <a:solidFill>
                  <a:schemeClr val="dk1"/>
                </a:solidFill>
                <a:latin typeface="Montserrat"/>
                <a:ea typeface="Montserrat"/>
                <a:cs typeface="Montserrat"/>
                <a:sym typeface="Montserrat"/>
              </a:rPr>
              <a:t>Lorem ipsum dolor sit </a:t>
            </a:r>
            <a:endParaRPr/>
          </a:p>
        </p:txBody>
      </p:sp>
      <p:sp>
        <p:nvSpPr>
          <p:cNvPr id="8479" name="Google Shape;8479;p261"/>
          <p:cNvSpPr txBox="1"/>
          <p:nvPr/>
        </p:nvSpPr>
        <p:spPr>
          <a:xfrm>
            <a:off x="363794" y="1910789"/>
            <a:ext cx="4566229" cy="11719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Ut tempor, quam et mattis pulvinar, mauris ligula suscipit arcu, sed elementum diam leo at</a:t>
            </a:r>
            <a:endParaRPr/>
          </a:p>
        </p:txBody>
      </p:sp>
      <p:sp>
        <p:nvSpPr>
          <p:cNvPr id="8480" name="Google Shape;8480;p261"/>
          <p:cNvSpPr txBox="1"/>
          <p:nvPr/>
        </p:nvSpPr>
        <p:spPr>
          <a:xfrm>
            <a:off x="391070" y="3802804"/>
            <a:ext cx="2096532" cy="64781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sp>
        <p:nvSpPr>
          <p:cNvPr id="8481" name="Google Shape;8481;p261"/>
          <p:cNvSpPr txBox="1"/>
          <p:nvPr/>
        </p:nvSpPr>
        <p:spPr>
          <a:xfrm>
            <a:off x="391070" y="3278068"/>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2"/>
                </a:solidFill>
                <a:latin typeface="Montserrat"/>
                <a:ea typeface="Montserrat"/>
                <a:cs typeface="Montserrat"/>
                <a:sym typeface="Montserrat"/>
              </a:rPr>
              <a:t>XXX</a:t>
            </a:r>
            <a:endParaRPr b="1" sz="2800">
              <a:solidFill>
                <a:schemeClr val="accent2"/>
              </a:solidFill>
              <a:latin typeface="Montserrat"/>
              <a:ea typeface="Montserrat"/>
              <a:cs typeface="Montserrat"/>
              <a:sym typeface="Montserrat"/>
            </a:endParaRPr>
          </a:p>
        </p:txBody>
      </p:sp>
      <p:sp>
        <p:nvSpPr>
          <p:cNvPr id="8482" name="Google Shape;8482;p261"/>
          <p:cNvSpPr txBox="1"/>
          <p:nvPr/>
        </p:nvSpPr>
        <p:spPr>
          <a:xfrm>
            <a:off x="2669271" y="3802804"/>
            <a:ext cx="2096532" cy="64781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sp>
        <p:nvSpPr>
          <p:cNvPr id="8483" name="Google Shape;8483;p261"/>
          <p:cNvSpPr txBox="1"/>
          <p:nvPr/>
        </p:nvSpPr>
        <p:spPr>
          <a:xfrm>
            <a:off x="2669271" y="3278068"/>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2"/>
                </a:solidFill>
                <a:latin typeface="Montserrat"/>
                <a:ea typeface="Montserrat"/>
                <a:cs typeface="Montserrat"/>
                <a:sym typeface="Montserrat"/>
              </a:rPr>
              <a:t>XXX</a:t>
            </a:r>
            <a:endParaRPr b="1" sz="2800">
              <a:solidFill>
                <a:schemeClr val="accent2"/>
              </a:solidFill>
              <a:latin typeface="Montserrat"/>
              <a:ea typeface="Montserrat"/>
              <a:cs typeface="Montserrat"/>
              <a:sym typeface="Montserrat"/>
            </a:endParaRPr>
          </a:p>
        </p:txBody>
      </p:sp>
      <p:sp>
        <p:nvSpPr>
          <p:cNvPr id="8484" name="Google Shape;8484;p261"/>
          <p:cNvSpPr txBox="1"/>
          <p:nvPr/>
        </p:nvSpPr>
        <p:spPr>
          <a:xfrm>
            <a:off x="391070" y="5220124"/>
            <a:ext cx="2096532" cy="64781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sp>
        <p:nvSpPr>
          <p:cNvPr id="8485" name="Google Shape;8485;p261"/>
          <p:cNvSpPr txBox="1"/>
          <p:nvPr/>
        </p:nvSpPr>
        <p:spPr>
          <a:xfrm>
            <a:off x="391070" y="4695388"/>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2"/>
                </a:solidFill>
                <a:latin typeface="Montserrat"/>
                <a:ea typeface="Montserrat"/>
                <a:cs typeface="Montserrat"/>
                <a:sym typeface="Montserrat"/>
              </a:rPr>
              <a:t>XXX</a:t>
            </a:r>
            <a:endParaRPr b="1" sz="2800">
              <a:solidFill>
                <a:schemeClr val="accent2"/>
              </a:solidFill>
              <a:latin typeface="Montserrat"/>
              <a:ea typeface="Montserrat"/>
              <a:cs typeface="Montserrat"/>
              <a:sym typeface="Montserrat"/>
            </a:endParaRPr>
          </a:p>
        </p:txBody>
      </p:sp>
      <p:sp>
        <p:nvSpPr>
          <p:cNvPr id="8486" name="Google Shape;8486;p261"/>
          <p:cNvSpPr txBox="1"/>
          <p:nvPr/>
        </p:nvSpPr>
        <p:spPr>
          <a:xfrm>
            <a:off x="2669271" y="5220124"/>
            <a:ext cx="2096532" cy="64781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a:t>
            </a:r>
            <a:endParaRPr sz="1400">
              <a:solidFill>
                <a:schemeClr val="dk1"/>
              </a:solidFill>
              <a:latin typeface="Montserrat"/>
              <a:ea typeface="Montserrat"/>
              <a:cs typeface="Montserrat"/>
              <a:sym typeface="Montserrat"/>
            </a:endParaRPr>
          </a:p>
        </p:txBody>
      </p:sp>
      <p:sp>
        <p:nvSpPr>
          <p:cNvPr id="8487" name="Google Shape;8487;p261"/>
          <p:cNvSpPr txBox="1"/>
          <p:nvPr/>
        </p:nvSpPr>
        <p:spPr>
          <a:xfrm>
            <a:off x="2669271" y="4695388"/>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2"/>
                </a:solidFill>
                <a:latin typeface="Montserrat"/>
                <a:ea typeface="Montserrat"/>
                <a:cs typeface="Montserrat"/>
                <a:sym typeface="Montserrat"/>
              </a:rPr>
              <a:t>XXX</a:t>
            </a:r>
            <a:endParaRPr b="1" sz="2800">
              <a:solidFill>
                <a:schemeClr val="accent2"/>
              </a:solidFill>
              <a:latin typeface="Montserrat"/>
              <a:ea typeface="Montserrat"/>
              <a:cs typeface="Montserrat"/>
              <a:sym typeface="Montserrat"/>
            </a:endParaRPr>
          </a:p>
        </p:txBody>
      </p:sp>
      <p:cxnSp>
        <p:nvCxnSpPr>
          <p:cNvPr id="8488" name="Google Shape;8488;p261"/>
          <p:cNvCxnSpPr/>
          <p:nvPr/>
        </p:nvCxnSpPr>
        <p:spPr>
          <a:xfrm>
            <a:off x="2649794" y="4573003"/>
            <a:ext cx="1906966" cy="0"/>
          </a:xfrm>
          <a:prstGeom prst="straightConnector1">
            <a:avLst/>
          </a:prstGeom>
          <a:noFill/>
          <a:ln cap="flat" cmpd="sng" w="9525">
            <a:solidFill>
              <a:srgbClr val="BFBFBF"/>
            </a:solidFill>
            <a:prstDash val="dot"/>
            <a:miter lim="8000"/>
            <a:headEnd len="sm" w="sm" type="none"/>
            <a:tailEnd len="sm" w="sm" type="none"/>
          </a:ln>
        </p:spPr>
      </p:cxnSp>
      <p:cxnSp>
        <p:nvCxnSpPr>
          <p:cNvPr id="8489" name="Google Shape;8489;p261"/>
          <p:cNvCxnSpPr/>
          <p:nvPr/>
        </p:nvCxnSpPr>
        <p:spPr>
          <a:xfrm>
            <a:off x="391070" y="4573003"/>
            <a:ext cx="1906966" cy="0"/>
          </a:xfrm>
          <a:prstGeom prst="straightConnector1">
            <a:avLst/>
          </a:prstGeom>
          <a:noFill/>
          <a:ln cap="flat" cmpd="sng" w="9525">
            <a:solidFill>
              <a:srgbClr val="BFBFBF"/>
            </a:solidFill>
            <a:prstDash val="dot"/>
            <a:miter lim="8000"/>
            <a:headEnd len="sm" w="sm" type="none"/>
            <a:tailEnd len="sm" w="sm" type="none"/>
          </a:ln>
        </p:spPr>
      </p:cxnSp>
      <p:sp>
        <p:nvSpPr>
          <p:cNvPr id="8490" name="Google Shape;8490;p261"/>
          <p:cNvSpPr txBox="1"/>
          <p:nvPr/>
        </p:nvSpPr>
        <p:spPr>
          <a:xfrm>
            <a:off x="5754872" y="5130575"/>
            <a:ext cx="6008594" cy="895594"/>
          </a:xfrm>
          <a:prstGeom prst="rect">
            <a:avLst/>
          </a:prstGeom>
          <a:solidFill>
            <a:srgbClr val="DCF2FA"/>
          </a:solidFill>
          <a:ln>
            <a:noFill/>
          </a:ln>
        </p:spPr>
        <p:txBody>
          <a:bodyPr anchorCtr="0" anchor="ctr" bIns="0" lIns="108000" spcFirstLastPara="1" rIns="108000" wrap="square" tIns="0">
            <a:normAutofit/>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a:t>
            </a:r>
            <a:r>
              <a:rPr lang="en-US" sz="1400">
                <a:solidFill>
                  <a:schemeClr val="dk2"/>
                </a:solidFill>
                <a:latin typeface="Montserrat"/>
                <a:ea typeface="Montserrat"/>
                <a:cs typeface="Montserrat"/>
                <a:sym typeface="Montserrat"/>
              </a:rPr>
              <a:t>quam et mattis pulvinar, mauris ligula suscipit arcu, sed elementum diam leo at magna. Curabitur maximus sodales</a:t>
            </a:r>
            <a:endParaRPr/>
          </a:p>
        </p:txBody>
      </p:sp>
      <p:sp>
        <p:nvSpPr>
          <p:cNvPr id="8491" name="Google Shape;8491;p261"/>
          <p:cNvSpPr/>
          <p:nvPr/>
        </p:nvSpPr>
        <p:spPr>
          <a:xfrm rot="5400000">
            <a:off x="5072429" y="3607874"/>
            <a:ext cx="849330" cy="267619"/>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8492" name="Google Shape;8492;p261"/>
          <p:cNvCxnSpPr/>
          <p:nvPr/>
        </p:nvCxnSpPr>
        <p:spPr>
          <a:xfrm>
            <a:off x="5361711" y="1450428"/>
            <a:ext cx="0" cy="4582510"/>
          </a:xfrm>
          <a:prstGeom prst="straightConnector1">
            <a:avLst/>
          </a:prstGeom>
          <a:noFill/>
          <a:ln cap="flat" cmpd="sng" w="9525">
            <a:solidFill>
              <a:schemeClr val="accent1"/>
            </a:solidFill>
            <a:prstDash val="solid"/>
            <a:miter lim="8000"/>
            <a:headEnd len="sm" w="sm" type="none"/>
            <a:tailEnd len="sm" w="sm" type="none"/>
          </a:ln>
        </p:spPr>
      </p:cxnSp>
      <p:sp>
        <p:nvSpPr>
          <p:cNvPr id="8493" name="Google Shape;8493;p26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97" name="Shape 8497"/>
        <p:cNvGrpSpPr/>
        <p:nvPr/>
      </p:nvGrpSpPr>
      <p:grpSpPr>
        <a:xfrm>
          <a:off x="0" y="0"/>
          <a:ext cx="0" cy="0"/>
          <a:chOff x="0" y="0"/>
          <a:chExt cx="0" cy="0"/>
        </a:xfrm>
      </p:grpSpPr>
      <p:sp>
        <p:nvSpPr>
          <p:cNvPr id="8498" name="Google Shape;8498;p262"/>
          <p:cNvSpPr txBox="1"/>
          <p:nvPr>
            <p:ph type="ctrTitle"/>
          </p:nvPr>
        </p:nvSpPr>
        <p:spPr>
          <a:xfrm>
            <a:off x="703384" y="968381"/>
            <a:ext cx="6444175" cy="194245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Dark Themed Slides</a:t>
            </a:r>
            <a:endParaRPr/>
          </a:p>
        </p:txBody>
      </p:sp>
      <p:sp>
        <p:nvSpPr>
          <p:cNvPr id="8499" name="Google Shape;8499;p262"/>
          <p:cNvSpPr txBox="1"/>
          <p:nvPr>
            <p:ph idx="1" type="body"/>
          </p:nvPr>
        </p:nvSpPr>
        <p:spPr>
          <a:xfrm>
            <a:off x="703385" y="3617569"/>
            <a:ext cx="6444175" cy="1942458"/>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Clr>
                <a:schemeClr val="lt1"/>
              </a:buClr>
              <a:buSzPts val="4400"/>
              <a:buNone/>
            </a:pPr>
            <a:r>
              <a:t/>
            </a:r>
            <a:endParaRPr/>
          </a:p>
        </p:txBody>
      </p:sp>
    </p:spTree>
  </p:cSld>
  <p:clrMapOvr>
    <a:masterClrMapping/>
  </p:clrMapOvr>
</p:sld>
</file>

<file path=ppt/slides/slide2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03" name="Shape 8503"/>
        <p:cNvGrpSpPr/>
        <p:nvPr/>
      </p:nvGrpSpPr>
      <p:grpSpPr>
        <a:xfrm>
          <a:off x="0" y="0"/>
          <a:ext cx="0" cy="0"/>
          <a:chOff x="0" y="0"/>
          <a:chExt cx="0" cy="0"/>
        </a:xfrm>
      </p:grpSpPr>
      <p:sp>
        <p:nvSpPr>
          <p:cNvPr id="8504" name="Google Shape;8504;p263"/>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Column Slides</a:t>
            </a:r>
            <a:endParaRPr/>
          </a:p>
        </p:txBody>
      </p:sp>
    </p:spTree>
  </p:cSld>
  <p:clrMapOvr>
    <a:masterClrMapping/>
  </p:clrMapOvr>
</p:sld>
</file>

<file path=ppt/slides/slide2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08" name="Shape 8508"/>
        <p:cNvGrpSpPr/>
        <p:nvPr/>
      </p:nvGrpSpPr>
      <p:grpSpPr>
        <a:xfrm>
          <a:off x="0" y="0"/>
          <a:ext cx="0" cy="0"/>
          <a:chOff x="0" y="0"/>
          <a:chExt cx="0" cy="0"/>
        </a:xfrm>
      </p:grpSpPr>
      <p:sp>
        <p:nvSpPr>
          <p:cNvPr id="8509" name="Google Shape;8509;p26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Three-Column Icon Layout (Dark)</a:t>
            </a:r>
            <a:endParaRPr/>
          </a:p>
        </p:txBody>
      </p:sp>
      <p:sp>
        <p:nvSpPr>
          <p:cNvPr id="8510" name="Google Shape;8510;p264"/>
          <p:cNvSpPr txBox="1"/>
          <p:nvPr/>
        </p:nvSpPr>
        <p:spPr>
          <a:xfrm>
            <a:off x="343886" y="2393231"/>
            <a:ext cx="3415917"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3"/>
                </a:solidFill>
                <a:latin typeface="Montserrat"/>
                <a:ea typeface="Montserrat"/>
                <a:cs typeface="Montserrat"/>
                <a:sym typeface="Montserrat"/>
              </a:rPr>
              <a:t>Lorem ipsum dolor </a:t>
            </a:r>
            <a:endParaRPr b="1" sz="2000">
              <a:solidFill>
                <a:schemeClr val="accent3"/>
              </a:solidFill>
              <a:latin typeface="Montserrat"/>
              <a:ea typeface="Montserrat"/>
              <a:cs typeface="Montserrat"/>
              <a:sym typeface="Montserrat"/>
            </a:endParaRPr>
          </a:p>
        </p:txBody>
      </p:sp>
      <p:sp>
        <p:nvSpPr>
          <p:cNvPr id="8511" name="Google Shape;8511;p264"/>
          <p:cNvSpPr txBox="1"/>
          <p:nvPr/>
        </p:nvSpPr>
        <p:spPr>
          <a:xfrm>
            <a:off x="351564" y="3149343"/>
            <a:ext cx="3415916" cy="2398017"/>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8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12" name="Google Shape;8512;p264"/>
          <p:cNvCxnSpPr/>
          <p:nvPr/>
        </p:nvCxnSpPr>
        <p:spPr>
          <a:xfrm>
            <a:off x="343886" y="3003630"/>
            <a:ext cx="3415916" cy="0"/>
          </a:xfrm>
          <a:prstGeom prst="straightConnector1">
            <a:avLst/>
          </a:prstGeom>
          <a:noFill/>
          <a:ln cap="flat" cmpd="sng" w="9525">
            <a:solidFill>
              <a:schemeClr val="lt1"/>
            </a:solidFill>
            <a:prstDash val="solid"/>
            <a:miter lim="8000"/>
            <a:headEnd len="sm" w="sm" type="none"/>
            <a:tailEnd len="sm" w="sm" type="none"/>
          </a:ln>
        </p:spPr>
      </p:cxnSp>
      <p:sp>
        <p:nvSpPr>
          <p:cNvPr id="8513" name="Google Shape;8513;p264"/>
          <p:cNvSpPr txBox="1"/>
          <p:nvPr/>
        </p:nvSpPr>
        <p:spPr>
          <a:xfrm>
            <a:off x="4357120" y="2393231"/>
            <a:ext cx="3415917"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3"/>
                </a:solidFill>
                <a:latin typeface="Montserrat"/>
                <a:ea typeface="Montserrat"/>
                <a:cs typeface="Montserrat"/>
                <a:sym typeface="Montserrat"/>
              </a:rPr>
              <a:t>Lorem ipsum dolor </a:t>
            </a:r>
            <a:endParaRPr b="1" sz="2000">
              <a:solidFill>
                <a:schemeClr val="accent3"/>
              </a:solidFill>
              <a:latin typeface="Montserrat"/>
              <a:ea typeface="Montserrat"/>
              <a:cs typeface="Montserrat"/>
              <a:sym typeface="Montserrat"/>
            </a:endParaRPr>
          </a:p>
        </p:txBody>
      </p:sp>
      <p:sp>
        <p:nvSpPr>
          <p:cNvPr id="8514" name="Google Shape;8514;p264"/>
          <p:cNvSpPr txBox="1"/>
          <p:nvPr/>
        </p:nvSpPr>
        <p:spPr>
          <a:xfrm>
            <a:off x="4364798" y="3149343"/>
            <a:ext cx="3415916" cy="2398017"/>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8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15" name="Google Shape;8515;p264"/>
          <p:cNvCxnSpPr/>
          <p:nvPr/>
        </p:nvCxnSpPr>
        <p:spPr>
          <a:xfrm>
            <a:off x="4357120" y="3003630"/>
            <a:ext cx="3415916" cy="0"/>
          </a:xfrm>
          <a:prstGeom prst="straightConnector1">
            <a:avLst/>
          </a:prstGeom>
          <a:noFill/>
          <a:ln cap="flat" cmpd="sng" w="9525">
            <a:solidFill>
              <a:schemeClr val="lt1"/>
            </a:solidFill>
            <a:prstDash val="solid"/>
            <a:miter lim="8000"/>
            <a:headEnd len="sm" w="sm" type="none"/>
            <a:tailEnd len="sm" w="sm" type="none"/>
          </a:ln>
        </p:spPr>
      </p:cxnSp>
      <p:sp>
        <p:nvSpPr>
          <p:cNvPr id="8516" name="Google Shape;8516;p264"/>
          <p:cNvSpPr txBox="1"/>
          <p:nvPr/>
        </p:nvSpPr>
        <p:spPr>
          <a:xfrm>
            <a:off x="8370356" y="2393231"/>
            <a:ext cx="3415917"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3"/>
                </a:solidFill>
                <a:latin typeface="Montserrat"/>
                <a:ea typeface="Montserrat"/>
                <a:cs typeface="Montserrat"/>
                <a:sym typeface="Montserrat"/>
              </a:rPr>
              <a:t>Lorem ipsum dolor </a:t>
            </a:r>
            <a:endParaRPr b="1" sz="2000">
              <a:solidFill>
                <a:schemeClr val="accent3"/>
              </a:solidFill>
              <a:latin typeface="Montserrat"/>
              <a:ea typeface="Montserrat"/>
              <a:cs typeface="Montserrat"/>
              <a:sym typeface="Montserrat"/>
            </a:endParaRPr>
          </a:p>
        </p:txBody>
      </p:sp>
      <p:sp>
        <p:nvSpPr>
          <p:cNvPr id="8517" name="Google Shape;8517;p264"/>
          <p:cNvSpPr txBox="1"/>
          <p:nvPr/>
        </p:nvSpPr>
        <p:spPr>
          <a:xfrm>
            <a:off x="8378032" y="3149343"/>
            <a:ext cx="3415916" cy="2398017"/>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8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18" name="Google Shape;8518;p264"/>
          <p:cNvCxnSpPr/>
          <p:nvPr/>
        </p:nvCxnSpPr>
        <p:spPr>
          <a:xfrm>
            <a:off x="8370356" y="3003630"/>
            <a:ext cx="3415916" cy="0"/>
          </a:xfrm>
          <a:prstGeom prst="straightConnector1">
            <a:avLst/>
          </a:prstGeom>
          <a:noFill/>
          <a:ln cap="flat" cmpd="sng" w="9525">
            <a:solidFill>
              <a:schemeClr val="lt1"/>
            </a:solidFill>
            <a:prstDash val="solid"/>
            <a:miter lim="8000"/>
            <a:headEnd len="sm" w="sm" type="none"/>
            <a:tailEnd len="sm" w="sm" type="none"/>
          </a:ln>
        </p:spPr>
      </p:cxnSp>
      <p:grpSp>
        <p:nvGrpSpPr>
          <p:cNvPr id="8519" name="Google Shape;8519;p264"/>
          <p:cNvGrpSpPr/>
          <p:nvPr/>
        </p:nvGrpSpPr>
        <p:grpSpPr>
          <a:xfrm>
            <a:off x="343886" y="1515375"/>
            <a:ext cx="806734" cy="806734"/>
            <a:chOff x="1390775" y="1390753"/>
            <a:chExt cx="1493520" cy="1493520"/>
          </a:xfrm>
        </p:grpSpPr>
        <p:sp>
          <p:nvSpPr>
            <p:cNvPr id="8520" name="Google Shape;8520;p264"/>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21" name="Google Shape;8521;p264"/>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522" name="Google Shape;8522;p264"/>
          <p:cNvGrpSpPr/>
          <p:nvPr/>
        </p:nvGrpSpPr>
        <p:grpSpPr>
          <a:xfrm>
            <a:off x="4357121" y="1515375"/>
            <a:ext cx="806734" cy="806734"/>
            <a:chOff x="1390775" y="1390753"/>
            <a:chExt cx="1493520" cy="1493520"/>
          </a:xfrm>
        </p:grpSpPr>
        <p:sp>
          <p:nvSpPr>
            <p:cNvPr id="8523" name="Google Shape;8523;p264"/>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24" name="Google Shape;8524;p264"/>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525" name="Google Shape;8525;p264"/>
          <p:cNvGrpSpPr/>
          <p:nvPr/>
        </p:nvGrpSpPr>
        <p:grpSpPr>
          <a:xfrm>
            <a:off x="8370356" y="1515375"/>
            <a:ext cx="806734" cy="806734"/>
            <a:chOff x="1390775" y="1390753"/>
            <a:chExt cx="1493520" cy="1493520"/>
          </a:xfrm>
        </p:grpSpPr>
        <p:sp>
          <p:nvSpPr>
            <p:cNvPr id="8526" name="Google Shape;8526;p264"/>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27" name="Google Shape;8527;p264"/>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8528" name="Google Shape;8528;p264"/>
          <p:cNvSpPr/>
          <p:nvPr/>
        </p:nvSpPr>
        <p:spPr>
          <a:xfrm>
            <a:off x="343886" y="5836920"/>
            <a:ext cx="5501042" cy="297496"/>
          </a:xfrm>
          <a:prstGeom prst="leftRightArrow">
            <a:avLst>
              <a:gd fmla="val 100000" name="adj1"/>
              <a:gd fmla="val 50000" name="adj2"/>
            </a:avLst>
          </a:prstGeom>
          <a:solidFill>
            <a:schemeClr val="accent5"/>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Montserrat"/>
                <a:ea typeface="Montserrat"/>
                <a:cs typeface="Montserrat"/>
                <a:sym typeface="Montserrat"/>
              </a:rPr>
              <a:t>Lorem ipsum dolor </a:t>
            </a:r>
            <a:endParaRPr/>
          </a:p>
        </p:txBody>
      </p:sp>
      <p:sp>
        <p:nvSpPr>
          <p:cNvPr id="8529" name="Google Shape;8529;p264"/>
          <p:cNvSpPr/>
          <p:nvPr/>
        </p:nvSpPr>
        <p:spPr>
          <a:xfrm>
            <a:off x="6287222" y="5836920"/>
            <a:ext cx="5506726" cy="297496"/>
          </a:xfrm>
          <a:prstGeom prst="leftRightArrow">
            <a:avLst>
              <a:gd fmla="val 100000" name="adj1"/>
              <a:gd fmla="val 50000" name="adj2"/>
            </a:avLst>
          </a:prstGeom>
          <a:solidFill>
            <a:schemeClr val="accent5"/>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Montserrat"/>
                <a:ea typeface="Montserrat"/>
                <a:cs typeface="Montserrat"/>
                <a:sym typeface="Montserrat"/>
              </a:rPr>
              <a:t>Lorem ipsum dolor </a:t>
            </a:r>
            <a:endParaRPr/>
          </a:p>
        </p:txBody>
      </p:sp>
      <p:sp>
        <p:nvSpPr>
          <p:cNvPr id="8530" name="Google Shape;8530;p26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34" name="Shape 8534"/>
        <p:cNvGrpSpPr/>
        <p:nvPr/>
      </p:nvGrpSpPr>
      <p:grpSpPr>
        <a:xfrm>
          <a:off x="0" y="0"/>
          <a:ext cx="0" cy="0"/>
          <a:chOff x="0" y="0"/>
          <a:chExt cx="0" cy="0"/>
        </a:xfrm>
      </p:grpSpPr>
      <p:sp>
        <p:nvSpPr>
          <p:cNvPr id="8535" name="Google Shape;8535;p26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Four-Column Icon Layout (Dark)</a:t>
            </a:r>
            <a:endParaRPr/>
          </a:p>
        </p:txBody>
      </p:sp>
      <p:sp>
        <p:nvSpPr>
          <p:cNvPr id="8536" name="Google Shape;8536;p265"/>
          <p:cNvSpPr txBox="1"/>
          <p:nvPr/>
        </p:nvSpPr>
        <p:spPr>
          <a:xfrm>
            <a:off x="343886" y="2438951"/>
            <a:ext cx="252937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a:t>
            </a:r>
            <a:br>
              <a:rPr b="1" lang="en-US" sz="1600">
                <a:solidFill>
                  <a:schemeClr val="accent3"/>
                </a:solidFill>
                <a:latin typeface="Montserrat"/>
                <a:ea typeface="Montserrat"/>
                <a:cs typeface="Montserrat"/>
                <a:sym typeface="Montserrat"/>
              </a:rPr>
            </a:br>
            <a:r>
              <a:rPr b="1" lang="en-US" sz="1600">
                <a:solidFill>
                  <a:schemeClr val="accent3"/>
                </a:solidFill>
                <a:latin typeface="Montserrat"/>
                <a:ea typeface="Montserrat"/>
                <a:cs typeface="Montserrat"/>
                <a:sym typeface="Montserrat"/>
              </a:rPr>
              <a:t>ipsum dolor </a:t>
            </a:r>
            <a:endParaRPr b="1" sz="1600">
              <a:solidFill>
                <a:schemeClr val="accent3"/>
              </a:solidFill>
              <a:latin typeface="Montserrat"/>
              <a:ea typeface="Montserrat"/>
              <a:cs typeface="Montserrat"/>
              <a:sym typeface="Montserrat"/>
            </a:endParaRPr>
          </a:p>
        </p:txBody>
      </p:sp>
      <p:sp>
        <p:nvSpPr>
          <p:cNvPr id="8537" name="Google Shape;8537;p265"/>
          <p:cNvSpPr txBox="1"/>
          <p:nvPr/>
        </p:nvSpPr>
        <p:spPr>
          <a:xfrm>
            <a:off x="349571" y="3149343"/>
            <a:ext cx="2529373" cy="2398017"/>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38" name="Google Shape;8538;p265"/>
          <p:cNvCxnSpPr/>
          <p:nvPr/>
        </p:nvCxnSpPr>
        <p:spPr>
          <a:xfrm>
            <a:off x="343886" y="3003630"/>
            <a:ext cx="2529373" cy="0"/>
          </a:xfrm>
          <a:prstGeom prst="straightConnector1">
            <a:avLst/>
          </a:prstGeom>
          <a:noFill/>
          <a:ln cap="flat" cmpd="sng" w="9525">
            <a:solidFill>
              <a:schemeClr val="lt1"/>
            </a:solidFill>
            <a:prstDash val="solid"/>
            <a:miter lim="8000"/>
            <a:headEnd len="sm" w="sm" type="none"/>
            <a:tailEnd len="sm" w="sm" type="none"/>
          </a:ln>
        </p:spPr>
      </p:cxnSp>
      <p:sp>
        <p:nvSpPr>
          <p:cNvPr id="8539" name="Google Shape;8539;p265"/>
          <p:cNvSpPr txBox="1"/>
          <p:nvPr/>
        </p:nvSpPr>
        <p:spPr>
          <a:xfrm>
            <a:off x="3315554" y="2438951"/>
            <a:ext cx="252937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a:t>
            </a:r>
            <a:br>
              <a:rPr b="1" lang="en-US" sz="1600">
                <a:solidFill>
                  <a:schemeClr val="accent3"/>
                </a:solidFill>
                <a:latin typeface="Montserrat"/>
                <a:ea typeface="Montserrat"/>
                <a:cs typeface="Montserrat"/>
                <a:sym typeface="Montserrat"/>
              </a:rPr>
            </a:br>
            <a:r>
              <a:rPr b="1" lang="en-US" sz="1600">
                <a:solidFill>
                  <a:schemeClr val="accent3"/>
                </a:solidFill>
                <a:latin typeface="Montserrat"/>
                <a:ea typeface="Montserrat"/>
                <a:cs typeface="Montserrat"/>
                <a:sym typeface="Montserrat"/>
              </a:rPr>
              <a:t>ipsum dolor </a:t>
            </a:r>
            <a:endParaRPr b="1" sz="1600">
              <a:solidFill>
                <a:schemeClr val="accent3"/>
              </a:solidFill>
              <a:latin typeface="Montserrat"/>
              <a:ea typeface="Montserrat"/>
              <a:cs typeface="Montserrat"/>
              <a:sym typeface="Montserrat"/>
            </a:endParaRPr>
          </a:p>
        </p:txBody>
      </p:sp>
      <p:sp>
        <p:nvSpPr>
          <p:cNvPr id="8540" name="Google Shape;8540;p265"/>
          <p:cNvSpPr txBox="1"/>
          <p:nvPr/>
        </p:nvSpPr>
        <p:spPr>
          <a:xfrm>
            <a:off x="3321239" y="3149343"/>
            <a:ext cx="2529373" cy="2398017"/>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41" name="Google Shape;8541;p265"/>
          <p:cNvCxnSpPr/>
          <p:nvPr/>
        </p:nvCxnSpPr>
        <p:spPr>
          <a:xfrm>
            <a:off x="3315554" y="3003630"/>
            <a:ext cx="2529373" cy="0"/>
          </a:xfrm>
          <a:prstGeom prst="straightConnector1">
            <a:avLst/>
          </a:prstGeom>
          <a:noFill/>
          <a:ln cap="flat" cmpd="sng" w="9525">
            <a:solidFill>
              <a:schemeClr val="lt1"/>
            </a:solidFill>
            <a:prstDash val="solid"/>
            <a:miter lim="8000"/>
            <a:headEnd len="sm" w="sm" type="none"/>
            <a:tailEnd len="sm" w="sm" type="none"/>
          </a:ln>
        </p:spPr>
      </p:cxnSp>
      <p:sp>
        <p:nvSpPr>
          <p:cNvPr id="8542" name="Google Shape;8542;p265"/>
          <p:cNvSpPr txBox="1"/>
          <p:nvPr/>
        </p:nvSpPr>
        <p:spPr>
          <a:xfrm>
            <a:off x="6287223" y="2438951"/>
            <a:ext cx="252937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a:t>
            </a:r>
            <a:br>
              <a:rPr b="1" lang="en-US" sz="1600">
                <a:solidFill>
                  <a:schemeClr val="accent3"/>
                </a:solidFill>
                <a:latin typeface="Montserrat"/>
                <a:ea typeface="Montserrat"/>
                <a:cs typeface="Montserrat"/>
                <a:sym typeface="Montserrat"/>
              </a:rPr>
            </a:br>
            <a:r>
              <a:rPr b="1" lang="en-US" sz="1600">
                <a:solidFill>
                  <a:schemeClr val="accent3"/>
                </a:solidFill>
                <a:latin typeface="Montserrat"/>
                <a:ea typeface="Montserrat"/>
                <a:cs typeface="Montserrat"/>
                <a:sym typeface="Montserrat"/>
              </a:rPr>
              <a:t>ipsum dolor </a:t>
            </a:r>
            <a:endParaRPr b="1" sz="1600">
              <a:solidFill>
                <a:schemeClr val="accent3"/>
              </a:solidFill>
              <a:latin typeface="Montserrat"/>
              <a:ea typeface="Montserrat"/>
              <a:cs typeface="Montserrat"/>
              <a:sym typeface="Montserrat"/>
            </a:endParaRPr>
          </a:p>
        </p:txBody>
      </p:sp>
      <p:sp>
        <p:nvSpPr>
          <p:cNvPr id="8543" name="Google Shape;8543;p265"/>
          <p:cNvSpPr txBox="1"/>
          <p:nvPr/>
        </p:nvSpPr>
        <p:spPr>
          <a:xfrm>
            <a:off x="6292907" y="3149343"/>
            <a:ext cx="2529373" cy="2398017"/>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44" name="Google Shape;8544;p265"/>
          <p:cNvCxnSpPr/>
          <p:nvPr/>
        </p:nvCxnSpPr>
        <p:spPr>
          <a:xfrm>
            <a:off x="6287223" y="3003630"/>
            <a:ext cx="2529373" cy="0"/>
          </a:xfrm>
          <a:prstGeom prst="straightConnector1">
            <a:avLst/>
          </a:prstGeom>
          <a:noFill/>
          <a:ln cap="flat" cmpd="sng" w="9525">
            <a:solidFill>
              <a:schemeClr val="lt1"/>
            </a:solidFill>
            <a:prstDash val="solid"/>
            <a:miter lim="8000"/>
            <a:headEnd len="sm" w="sm" type="none"/>
            <a:tailEnd len="sm" w="sm" type="none"/>
          </a:ln>
        </p:spPr>
      </p:cxnSp>
      <p:sp>
        <p:nvSpPr>
          <p:cNvPr id="8545" name="Google Shape;8545;p265"/>
          <p:cNvSpPr txBox="1"/>
          <p:nvPr/>
        </p:nvSpPr>
        <p:spPr>
          <a:xfrm>
            <a:off x="9258891" y="2438951"/>
            <a:ext cx="252937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a:t>
            </a:r>
            <a:br>
              <a:rPr b="1" lang="en-US" sz="1600">
                <a:solidFill>
                  <a:schemeClr val="accent3"/>
                </a:solidFill>
                <a:latin typeface="Montserrat"/>
                <a:ea typeface="Montserrat"/>
                <a:cs typeface="Montserrat"/>
                <a:sym typeface="Montserrat"/>
              </a:rPr>
            </a:br>
            <a:r>
              <a:rPr b="1" lang="en-US" sz="1600">
                <a:solidFill>
                  <a:schemeClr val="accent3"/>
                </a:solidFill>
                <a:latin typeface="Montserrat"/>
                <a:ea typeface="Montserrat"/>
                <a:cs typeface="Montserrat"/>
                <a:sym typeface="Montserrat"/>
              </a:rPr>
              <a:t>ipsum dolor </a:t>
            </a:r>
            <a:endParaRPr b="1" sz="1600">
              <a:solidFill>
                <a:schemeClr val="accent3"/>
              </a:solidFill>
              <a:latin typeface="Montserrat"/>
              <a:ea typeface="Montserrat"/>
              <a:cs typeface="Montserrat"/>
              <a:sym typeface="Montserrat"/>
            </a:endParaRPr>
          </a:p>
        </p:txBody>
      </p:sp>
      <p:sp>
        <p:nvSpPr>
          <p:cNvPr id="8546" name="Google Shape;8546;p265"/>
          <p:cNvSpPr txBox="1"/>
          <p:nvPr/>
        </p:nvSpPr>
        <p:spPr>
          <a:xfrm>
            <a:off x="9264575" y="3149343"/>
            <a:ext cx="2529373" cy="2398017"/>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47" name="Google Shape;8547;p265"/>
          <p:cNvCxnSpPr/>
          <p:nvPr/>
        </p:nvCxnSpPr>
        <p:spPr>
          <a:xfrm>
            <a:off x="9258891" y="3003630"/>
            <a:ext cx="2529373" cy="0"/>
          </a:xfrm>
          <a:prstGeom prst="straightConnector1">
            <a:avLst/>
          </a:prstGeom>
          <a:noFill/>
          <a:ln cap="flat" cmpd="sng" w="9525">
            <a:solidFill>
              <a:schemeClr val="lt1"/>
            </a:solidFill>
            <a:prstDash val="solid"/>
            <a:miter lim="8000"/>
            <a:headEnd len="sm" w="sm" type="none"/>
            <a:tailEnd len="sm" w="sm" type="none"/>
          </a:ln>
        </p:spPr>
      </p:cxnSp>
      <p:grpSp>
        <p:nvGrpSpPr>
          <p:cNvPr id="8548" name="Google Shape;8548;p265"/>
          <p:cNvGrpSpPr/>
          <p:nvPr/>
        </p:nvGrpSpPr>
        <p:grpSpPr>
          <a:xfrm>
            <a:off x="343886" y="1515375"/>
            <a:ext cx="806734" cy="806734"/>
            <a:chOff x="1390775" y="1390753"/>
            <a:chExt cx="1493520" cy="1493520"/>
          </a:xfrm>
        </p:grpSpPr>
        <p:sp>
          <p:nvSpPr>
            <p:cNvPr id="8549" name="Google Shape;8549;p265"/>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50" name="Google Shape;8550;p265"/>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551" name="Google Shape;8551;p265"/>
          <p:cNvGrpSpPr/>
          <p:nvPr/>
        </p:nvGrpSpPr>
        <p:grpSpPr>
          <a:xfrm>
            <a:off x="3315554" y="1515375"/>
            <a:ext cx="806734" cy="806734"/>
            <a:chOff x="1390775" y="1390753"/>
            <a:chExt cx="1493520" cy="1493520"/>
          </a:xfrm>
        </p:grpSpPr>
        <p:sp>
          <p:nvSpPr>
            <p:cNvPr id="8552" name="Google Shape;8552;p265"/>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53" name="Google Shape;8553;p265"/>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554" name="Google Shape;8554;p265"/>
          <p:cNvGrpSpPr/>
          <p:nvPr/>
        </p:nvGrpSpPr>
        <p:grpSpPr>
          <a:xfrm>
            <a:off x="6287222" y="1515375"/>
            <a:ext cx="806734" cy="806734"/>
            <a:chOff x="1390775" y="1390753"/>
            <a:chExt cx="1493520" cy="1493520"/>
          </a:xfrm>
        </p:grpSpPr>
        <p:sp>
          <p:nvSpPr>
            <p:cNvPr id="8555" name="Google Shape;8555;p265"/>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56" name="Google Shape;8556;p265"/>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557" name="Google Shape;8557;p265"/>
          <p:cNvGrpSpPr/>
          <p:nvPr/>
        </p:nvGrpSpPr>
        <p:grpSpPr>
          <a:xfrm>
            <a:off x="9258891" y="1515375"/>
            <a:ext cx="806734" cy="806734"/>
            <a:chOff x="1390775" y="1390753"/>
            <a:chExt cx="1493520" cy="1493520"/>
          </a:xfrm>
        </p:grpSpPr>
        <p:sp>
          <p:nvSpPr>
            <p:cNvPr id="8558" name="Google Shape;8558;p265"/>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59" name="Google Shape;8559;p265"/>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8560" name="Google Shape;8560;p265"/>
          <p:cNvSpPr/>
          <p:nvPr/>
        </p:nvSpPr>
        <p:spPr>
          <a:xfrm>
            <a:off x="343886" y="5836920"/>
            <a:ext cx="5501042" cy="297496"/>
          </a:xfrm>
          <a:prstGeom prst="leftRightArrow">
            <a:avLst>
              <a:gd fmla="val 100000" name="adj1"/>
              <a:gd fmla="val 50000" name="adj2"/>
            </a:avLst>
          </a:prstGeom>
          <a:solidFill>
            <a:schemeClr val="accent5"/>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Montserrat"/>
                <a:ea typeface="Montserrat"/>
                <a:cs typeface="Montserrat"/>
                <a:sym typeface="Montserrat"/>
              </a:rPr>
              <a:t>Lorem ipsum dolor </a:t>
            </a:r>
            <a:endParaRPr/>
          </a:p>
        </p:txBody>
      </p:sp>
      <p:sp>
        <p:nvSpPr>
          <p:cNvPr id="8561" name="Google Shape;8561;p265"/>
          <p:cNvSpPr/>
          <p:nvPr/>
        </p:nvSpPr>
        <p:spPr>
          <a:xfrm>
            <a:off x="6287222" y="5836920"/>
            <a:ext cx="5506726" cy="297496"/>
          </a:xfrm>
          <a:prstGeom prst="leftRightArrow">
            <a:avLst>
              <a:gd fmla="val 100000" name="adj1"/>
              <a:gd fmla="val 50000" name="adj2"/>
            </a:avLst>
          </a:prstGeom>
          <a:solidFill>
            <a:schemeClr val="accent5"/>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Montserrat"/>
                <a:ea typeface="Montserrat"/>
                <a:cs typeface="Montserrat"/>
                <a:sym typeface="Montserrat"/>
              </a:rPr>
              <a:t>Lorem ipsum dolor </a:t>
            </a:r>
            <a:endParaRPr/>
          </a:p>
        </p:txBody>
      </p:sp>
      <p:sp>
        <p:nvSpPr>
          <p:cNvPr id="8562" name="Google Shape;8562;p26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66" name="Shape 8566"/>
        <p:cNvGrpSpPr/>
        <p:nvPr/>
      </p:nvGrpSpPr>
      <p:grpSpPr>
        <a:xfrm>
          <a:off x="0" y="0"/>
          <a:ext cx="0" cy="0"/>
          <a:chOff x="0" y="0"/>
          <a:chExt cx="0" cy="0"/>
        </a:xfrm>
      </p:grpSpPr>
      <p:sp>
        <p:nvSpPr>
          <p:cNvPr id="8567" name="Google Shape;8567;p26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Five-Column Icon Layout (Dark)</a:t>
            </a:r>
            <a:endParaRPr/>
          </a:p>
        </p:txBody>
      </p:sp>
      <p:sp>
        <p:nvSpPr>
          <p:cNvPr id="8568" name="Google Shape;8568;p266"/>
          <p:cNvSpPr txBox="1"/>
          <p:nvPr/>
        </p:nvSpPr>
        <p:spPr>
          <a:xfrm>
            <a:off x="343886" y="2438951"/>
            <a:ext cx="2008976"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569" name="Google Shape;8569;p266"/>
          <p:cNvSpPr txBox="1"/>
          <p:nvPr/>
        </p:nvSpPr>
        <p:spPr>
          <a:xfrm>
            <a:off x="348401" y="3149343"/>
            <a:ext cx="2008975" cy="239801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70" name="Google Shape;8570;p266"/>
          <p:cNvCxnSpPr/>
          <p:nvPr/>
        </p:nvCxnSpPr>
        <p:spPr>
          <a:xfrm>
            <a:off x="343886" y="3003630"/>
            <a:ext cx="2008975" cy="0"/>
          </a:xfrm>
          <a:prstGeom prst="straightConnector1">
            <a:avLst/>
          </a:prstGeom>
          <a:noFill/>
          <a:ln cap="flat" cmpd="sng" w="9525">
            <a:solidFill>
              <a:schemeClr val="lt1"/>
            </a:solidFill>
            <a:prstDash val="solid"/>
            <a:miter lim="8000"/>
            <a:headEnd len="sm" w="sm" type="none"/>
            <a:tailEnd len="sm" w="sm" type="none"/>
          </a:ln>
        </p:spPr>
      </p:cxnSp>
      <p:sp>
        <p:nvSpPr>
          <p:cNvPr id="8571" name="Google Shape;8571;p266"/>
          <p:cNvSpPr txBox="1"/>
          <p:nvPr/>
        </p:nvSpPr>
        <p:spPr>
          <a:xfrm>
            <a:off x="2704158" y="2438951"/>
            <a:ext cx="2008976"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572" name="Google Shape;8572;p266"/>
          <p:cNvSpPr txBox="1"/>
          <p:nvPr/>
        </p:nvSpPr>
        <p:spPr>
          <a:xfrm>
            <a:off x="2708673" y="3149343"/>
            <a:ext cx="2008975" cy="239801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73" name="Google Shape;8573;p266"/>
          <p:cNvCxnSpPr/>
          <p:nvPr/>
        </p:nvCxnSpPr>
        <p:spPr>
          <a:xfrm>
            <a:off x="2704158" y="3003630"/>
            <a:ext cx="2008975" cy="0"/>
          </a:xfrm>
          <a:prstGeom prst="straightConnector1">
            <a:avLst/>
          </a:prstGeom>
          <a:noFill/>
          <a:ln cap="flat" cmpd="sng" w="9525">
            <a:solidFill>
              <a:schemeClr val="lt1"/>
            </a:solidFill>
            <a:prstDash val="solid"/>
            <a:miter lim="8000"/>
            <a:headEnd len="sm" w="sm" type="none"/>
            <a:tailEnd len="sm" w="sm" type="none"/>
          </a:ln>
        </p:spPr>
      </p:cxnSp>
      <p:sp>
        <p:nvSpPr>
          <p:cNvPr id="8574" name="Google Shape;8574;p266"/>
          <p:cNvSpPr txBox="1"/>
          <p:nvPr/>
        </p:nvSpPr>
        <p:spPr>
          <a:xfrm>
            <a:off x="5064430" y="2438951"/>
            <a:ext cx="2008976"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575" name="Google Shape;8575;p266"/>
          <p:cNvSpPr txBox="1"/>
          <p:nvPr/>
        </p:nvSpPr>
        <p:spPr>
          <a:xfrm>
            <a:off x="5068945" y="3149343"/>
            <a:ext cx="2008975" cy="239801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76" name="Google Shape;8576;p266"/>
          <p:cNvCxnSpPr/>
          <p:nvPr/>
        </p:nvCxnSpPr>
        <p:spPr>
          <a:xfrm>
            <a:off x="5064430" y="3003630"/>
            <a:ext cx="2008975" cy="0"/>
          </a:xfrm>
          <a:prstGeom prst="straightConnector1">
            <a:avLst/>
          </a:prstGeom>
          <a:noFill/>
          <a:ln cap="flat" cmpd="sng" w="9525">
            <a:solidFill>
              <a:schemeClr val="lt1"/>
            </a:solidFill>
            <a:prstDash val="solid"/>
            <a:miter lim="8000"/>
            <a:headEnd len="sm" w="sm" type="none"/>
            <a:tailEnd len="sm" w="sm" type="none"/>
          </a:ln>
        </p:spPr>
      </p:cxnSp>
      <p:sp>
        <p:nvSpPr>
          <p:cNvPr id="8577" name="Google Shape;8577;p266"/>
          <p:cNvSpPr txBox="1"/>
          <p:nvPr/>
        </p:nvSpPr>
        <p:spPr>
          <a:xfrm>
            <a:off x="7424702" y="2438951"/>
            <a:ext cx="2008976"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578" name="Google Shape;8578;p266"/>
          <p:cNvSpPr txBox="1"/>
          <p:nvPr/>
        </p:nvSpPr>
        <p:spPr>
          <a:xfrm>
            <a:off x="7429217" y="3149343"/>
            <a:ext cx="2008975" cy="239801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79" name="Google Shape;8579;p266"/>
          <p:cNvCxnSpPr/>
          <p:nvPr/>
        </p:nvCxnSpPr>
        <p:spPr>
          <a:xfrm>
            <a:off x="7424702" y="3003630"/>
            <a:ext cx="2008975" cy="0"/>
          </a:xfrm>
          <a:prstGeom prst="straightConnector1">
            <a:avLst/>
          </a:prstGeom>
          <a:noFill/>
          <a:ln cap="flat" cmpd="sng" w="9525">
            <a:solidFill>
              <a:schemeClr val="lt1"/>
            </a:solidFill>
            <a:prstDash val="solid"/>
            <a:miter lim="8000"/>
            <a:headEnd len="sm" w="sm" type="none"/>
            <a:tailEnd len="sm" w="sm" type="none"/>
          </a:ln>
        </p:spPr>
      </p:cxnSp>
      <p:sp>
        <p:nvSpPr>
          <p:cNvPr id="8580" name="Google Shape;8580;p266"/>
          <p:cNvSpPr txBox="1"/>
          <p:nvPr/>
        </p:nvSpPr>
        <p:spPr>
          <a:xfrm>
            <a:off x="9784972" y="2440463"/>
            <a:ext cx="2008976"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581" name="Google Shape;8581;p266"/>
          <p:cNvSpPr txBox="1"/>
          <p:nvPr/>
        </p:nvSpPr>
        <p:spPr>
          <a:xfrm>
            <a:off x="9789487" y="3149343"/>
            <a:ext cx="2008975" cy="239801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8582" name="Google Shape;8582;p266"/>
          <p:cNvCxnSpPr/>
          <p:nvPr/>
        </p:nvCxnSpPr>
        <p:spPr>
          <a:xfrm>
            <a:off x="9784972" y="3003630"/>
            <a:ext cx="2008975" cy="0"/>
          </a:xfrm>
          <a:prstGeom prst="straightConnector1">
            <a:avLst/>
          </a:prstGeom>
          <a:noFill/>
          <a:ln cap="flat" cmpd="sng" w="9525">
            <a:solidFill>
              <a:schemeClr val="lt1"/>
            </a:solidFill>
            <a:prstDash val="solid"/>
            <a:miter lim="8000"/>
            <a:headEnd len="sm" w="sm" type="none"/>
            <a:tailEnd len="sm" w="sm" type="none"/>
          </a:ln>
        </p:spPr>
      </p:cxnSp>
      <p:grpSp>
        <p:nvGrpSpPr>
          <p:cNvPr id="8583" name="Google Shape;8583;p266"/>
          <p:cNvGrpSpPr/>
          <p:nvPr/>
        </p:nvGrpSpPr>
        <p:grpSpPr>
          <a:xfrm>
            <a:off x="343886" y="1515375"/>
            <a:ext cx="806734" cy="806734"/>
            <a:chOff x="1390775" y="1390753"/>
            <a:chExt cx="1493520" cy="1493520"/>
          </a:xfrm>
        </p:grpSpPr>
        <p:sp>
          <p:nvSpPr>
            <p:cNvPr id="8584" name="Google Shape;8584;p266"/>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85" name="Google Shape;8585;p266"/>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586" name="Google Shape;8586;p266"/>
          <p:cNvGrpSpPr/>
          <p:nvPr/>
        </p:nvGrpSpPr>
        <p:grpSpPr>
          <a:xfrm>
            <a:off x="2704158" y="1515375"/>
            <a:ext cx="806734" cy="806734"/>
            <a:chOff x="1390775" y="1390753"/>
            <a:chExt cx="1493520" cy="1493520"/>
          </a:xfrm>
        </p:grpSpPr>
        <p:sp>
          <p:nvSpPr>
            <p:cNvPr id="8587" name="Google Shape;8587;p266"/>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88" name="Google Shape;8588;p266"/>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589" name="Google Shape;8589;p266"/>
          <p:cNvGrpSpPr/>
          <p:nvPr/>
        </p:nvGrpSpPr>
        <p:grpSpPr>
          <a:xfrm>
            <a:off x="5064429" y="1515375"/>
            <a:ext cx="806734" cy="806734"/>
            <a:chOff x="1390775" y="1390753"/>
            <a:chExt cx="1493520" cy="1493520"/>
          </a:xfrm>
        </p:grpSpPr>
        <p:sp>
          <p:nvSpPr>
            <p:cNvPr id="8590" name="Google Shape;8590;p266"/>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91" name="Google Shape;8591;p266"/>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592" name="Google Shape;8592;p266"/>
          <p:cNvGrpSpPr/>
          <p:nvPr/>
        </p:nvGrpSpPr>
        <p:grpSpPr>
          <a:xfrm>
            <a:off x="7424701" y="1515375"/>
            <a:ext cx="806734" cy="806734"/>
            <a:chOff x="1390775" y="1390753"/>
            <a:chExt cx="1493520" cy="1493520"/>
          </a:xfrm>
        </p:grpSpPr>
        <p:sp>
          <p:nvSpPr>
            <p:cNvPr id="8593" name="Google Shape;8593;p266"/>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94" name="Google Shape;8594;p266"/>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595" name="Google Shape;8595;p266"/>
          <p:cNvGrpSpPr/>
          <p:nvPr/>
        </p:nvGrpSpPr>
        <p:grpSpPr>
          <a:xfrm>
            <a:off x="9784972" y="1515375"/>
            <a:ext cx="806734" cy="806734"/>
            <a:chOff x="1390775" y="1390753"/>
            <a:chExt cx="1493520" cy="1493520"/>
          </a:xfrm>
        </p:grpSpPr>
        <p:sp>
          <p:nvSpPr>
            <p:cNvPr id="8596" name="Google Shape;8596;p266"/>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597" name="Google Shape;8597;p266"/>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8598" name="Google Shape;8598;p266"/>
          <p:cNvSpPr/>
          <p:nvPr/>
        </p:nvSpPr>
        <p:spPr>
          <a:xfrm>
            <a:off x="343885" y="5836920"/>
            <a:ext cx="6729519" cy="297496"/>
          </a:xfrm>
          <a:prstGeom prst="leftRightArrow">
            <a:avLst>
              <a:gd fmla="val 100000" name="adj1"/>
              <a:gd fmla="val 50000" name="adj2"/>
            </a:avLst>
          </a:prstGeom>
          <a:solidFill>
            <a:schemeClr val="accent5"/>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Montserrat"/>
                <a:ea typeface="Montserrat"/>
                <a:cs typeface="Montserrat"/>
                <a:sym typeface="Montserrat"/>
              </a:rPr>
              <a:t>Lorem ipsum dolor </a:t>
            </a:r>
            <a:endParaRPr/>
          </a:p>
        </p:txBody>
      </p:sp>
      <p:sp>
        <p:nvSpPr>
          <p:cNvPr id="8599" name="Google Shape;8599;p266"/>
          <p:cNvSpPr/>
          <p:nvPr/>
        </p:nvSpPr>
        <p:spPr>
          <a:xfrm>
            <a:off x="7424700" y="5836920"/>
            <a:ext cx="4369248" cy="297496"/>
          </a:xfrm>
          <a:prstGeom prst="leftRightArrow">
            <a:avLst>
              <a:gd fmla="val 100000" name="adj1"/>
              <a:gd fmla="val 50000" name="adj2"/>
            </a:avLst>
          </a:prstGeom>
          <a:solidFill>
            <a:schemeClr val="accent5"/>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Montserrat"/>
                <a:ea typeface="Montserrat"/>
                <a:cs typeface="Montserrat"/>
                <a:sym typeface="Montserrat"/>
              </a:rPr>
              <a:t>Lorem ipsum dolor </a:t>
            </a:r>
            <a:endParaRPr/>
          </a:p>
        </p:txBody>
      </p:sp>
      <p:sp>
        <p:nvSpPr>
          <p:cNvPr id="8600" name="Google Shape;8600;p26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04" name="Shape 8604"/>
        <p:cNvGrpSpPr/>
        <p:nvPr/>
      </p:nvGrpSpPr>
      <p:grpSpPr>
        <a:xfrm>
          <a:off x="0" y="0"/>
          <a:ext cx="0" cy="0"/>
          <a:chOff x="0" y="0"/>
          <a:chExt cx="0" cy="0"/>
        </a:xfrm>
      </p:grpSpPr>
      <p:sp>
        <p:nvSpPr>
          <p:cNvPr id="8605" name="Google Shape;8605;p26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Icon Content Grid 2x3 (Dark)</a:t>
            </a:r>
            <a:endParaRPr/>
          </a:p>
        </p:txBody>
      </p:sp>
      <p:grpSp>
        <p:nvGrpSpPr>
          <p:cNvPr id="8606" name="Google Shape;8606;p267"/>
          <p:cNvGrpSpPr/>
          <p:nvPr/>
        </p:nvGrpSpPr>
        <p:grpSpPr>
          <a:xfrm>
            <a:off x="343886" y="4203326"/>
            <a:ext cx="3423594" cy="1676611"/>
            <a:chOff x="343886" y="4203326"/>
            <a:chExt cx="3423594" cy="1676611"/>
          </a:xfrm>
        </p:grpSpPr>
        <p:sp>
          <p:nvSpPr>
            <p:cNvPr id="8607" name="Google Shape;8607;p267"/>
            <p:cNvSpPr txBox="1"/>
            <p:nvPr/>
          </p:nvSpPr>
          <p:spPr>
            <a:xfrm>
              <a:off x="1175091" y="4353484"/>
              <a:ext cx="25847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8608" name="Google Shape;8608;p267"/>
            <p:cNvSpPr txBox="1"/>
            <p:nvPr/>
          </p:nvSpPr>
          <p:spPr>
            <a:xfrm>
              <a:off x="351564" y="4945011"/>
              <a:ext cx="3415916" cy="934926"/>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nvGrpSpPr>
            <p:cNvPr id="8609" name="Google Shape;8609;p267"/>
            <p:cNvGrpSpPr/>
            <p:nvPr/>
          </p:nvGrpSpPr>
          <p:grpSpPr>
            <a:xfrm>
              <a:off x="343886" y="4203326"/>
              <a:ext cx="681047" cy="681047"/>
              <a:chOff x="1390775" y="1390753"/>
              <a:chExt cx="1493520" cy="1493520"/>
            </a:xfrm>
          </p:grpSpPr>
          <p:sp>
            <p:nvSpPr>
              <p:cNvPr id="8610" name="Google Shape;8610;p267"/>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11" name="Google Shape;8611;p267"/>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grpSp>
        <p:nvGrpSpPr>
          <p:cNvPr id="8612" name="Google Shape;8612;p267"/>
          <p:cNvGrpSpPr/>
          <p:nvPr/>
        </p:nvGrpSpPr>
        <p:grpSpPr>
          <a:xfrm>
            <a:off x="4360959" y="4203326"/>
            <a:ext cx="3423594" cy="1676611"/>
            <a:chOff x="4349442" y="4203326"/>
            <a:chExt cx="3423594" cy="1676611"/>
          </a:xfrm>
        </p:grpSpPr>
        <p:sp>
          <p:nvSpPr>
            <p:cNvPr id="8613" name="Google Shape;8613;p267"/>
            <p:cNvSpPr txBox="1"/>
            <p:nvPr/>
          </p:nvSpPr>
          <p:spPr>
            <a:xfrm>
              <a:off x="5180647" y="4353484"/>
              <a:ext cx="25847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8614" name="Google Shape;8614;p267"/>
            <p:cNvSpPr txBox="1"/>
            <p:nvPr/>
          </p:nvSpPr>
          <p:spPr>
            <a:xfrm>
              <a:off x="4357120" y="4945011"/>
              <a:ext cx="3415916" cy="934926"/>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nvGrpSpPr>
            <p:cNvPr id="8615" name="Google Shape;8615;p267"/>
            <p:cNvGrpSpPr/>
            <p:nvPr/>
          </p:nvGrpSpPr>
          <p:grpSpPr>
            <a:xfrm>
              <a:off x="4349442" y="4203326"/>
              <a:ext cx="681047" cy="681047"/>
              <a:chOff x="1390775" y="1390753"/>
              <a:chExt cx="1493520" cy="1493520"/>
            </a:xfrm>
          </p:grpSpPr>
          <p:sp>
            <p:nvSpPr>
              <p:cNvPr id="8616" name="Google Shape;8616;p267"/>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17" name="Google Shape;8617;p267"/>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grpSp>
        <p:nvGrpSpPr>
          <p:cNvPr id="8618" name="Google Shape;8618;p267"/>
          <p:cNvGrpSpPr/>
          <p:nvPr/>
        </p:nvGrpSpPr>
        <p:grpSpPr>
          <a:xfrm>
            <a:off x="8378032" y="4203326"/>
            <a:ext cx="3423594" cy="1676611"/>
            <a:chOff x="4349442" y="4203326"/>
            <a:chExt cx="3423594" cy="1676611"/>
          </a:xfrm>
        </p:grpSpPr>
        <p:sp>
          <p:nvSpPr>
            <p:cNvPr id="8619" name="Google Shape;8619;p267"/>
            <p:cNvSpPr txBox="1"/>
            <p:nvPr/>
          </p:nvSpPr>
          <p:spPr>
            <a:xfrm>
              <a:off x="5180647" y="4353484"/>
              <a:ext cx="25847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8620" name="Google Shape;8620;p267"/>
            <p:cNvSpPr txBox="1"/>
            <p:nvPr/>
          </p:nvSpPr>
          <p:spPr>
            <a:xfrm>
              <a:off x="4357120" y="4945011"/>
              <a:ext cx="3415916" cy="934926"/>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nvGrpSpPr>
            <p:cNvPr id="8621" name="Google Shape;8621;p267"/>
            <p:cNvGrpSpPr/>
            <p:nvPr/>
          </p:nvGrpSpPr>
          <p:grpSpPr>
            <a:xfrm>
              <a:off x="4349442" y="4203326"/>
              <a:ext cx="681047" cy="681047"/>
              <a:chOff x="1390775" y="1390753"/>
              <a:chExt cx="1493520" cy="1493520"/>
            </a:xfrm>
          </p:grpSpPr>
          <p:sp>
            <p:nvSpPr>
              <p:cNvPr id="8622" name="Google Shape;8622;p267"/>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23" name="Google Shape;8623;p267"/>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grpSp>
        <p:nvGrpSpPr>
          <p:cNvPr id="8624" name="Google Shape;8624;p267"/>
          <p:cNvGrpSpPr/>
          <p:nvPr/>
        </p:nvGrpSpPr>
        <p:grpSpPr>
          <a:xfrm>
            <a:off x="343886" y="1775853"/>
            <a:ext cx="3423594" cy="1676611"/>
            <a:chOff x="343886" y="4203326"/>
            <a:chExt cx="3423594" cy="1676611"/>
          </a:xfrm>
        </p:grpSpPr>
        <p:sp>
          <p:nvSpPr>
            <p:cNvPr id="8625" name="Google Shape;8625;p267"/>
            <p:cNvSpPr txBox="1"/>
            <p:nvPr/>
          </p:nvSpPr>
          <p:spPr>
            <a:xfrm>
              <a:off x="1175091" y="4353484"/>
              <a:ext cx="25847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8626" name="Google Shape;8626;p267"/>
            <p:cNvSpPr txBox="1"/>
            <p:nvPr/>
          </p:nvSpPr>
          <p:spPr>
            <a:xfrm>
              <a:off x="351564" y="4945011"/>
              <a:ext cx="3415916" cy="934926"/>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nvGrpSpPr>
            <p:cNvPr id="8627" name="Google Shape;8627;p267"/>
            <p:cNvGrpSpPr/>
            <p:nvPr/>
          </p:nvGrpSpPr>
          <p:grpSpPr>
            <a:xfrm>
              <a:off x="343886" y="4203326"/>
              <a:ext cx="681047" cy="681047"/>
              <a:chOff x="1390775" y="1390753"/>
              <a:chExt cx="1493520" cy="1493520"/>
            </a:xfrm>
          </p:grpSpPr>
          <p:sp>
            <p:nvSpPr>
              <p:cNvPr id="8628" name="Google Shape;8628;p267"/>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29" name="Google Shape;8629;p267"/>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grpSp>
        <p:nvGrpSpPr>
          <p:cNvPr id="8630" name="Google Shape;8630;p267"/>
          <p:cNvGrpSpPr/>
          <p:nvPr/>
        </p:nvGrpSpPr>
        <p:grpSpPr>
          <a:xfrm>
            <a:off x="4360959" y="1775853"/>
            <a:ext cx="3423594" cy="1676611"/>
            <a:chOff x="4349442" y="4203326"/>
            <a:chExt cx="3423594" cy="1676611"/>
          </a:xfrm>
        </p:grpSpPr>
        <p:sp>
          <p:nvSpPr>
            <p:cNvPr id="8631" name="Google Shape;8631;p267"/>
            <p:cNvSpPr txBox="1"/>
            <p:nvPr/>
          </p:nvSpPr>
          <p:spPr>
            <a:xfrm>
              <a:off x="5180647" y="4353484"/>
              <a:ext cx="25847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8632" name="Google Shape;8632;p267"/>
            <p:cNvSpPr txBox="1"/>
            <p:nvPr/>
          </p:nvSpPr>
          <p:spPr>
            <a:xfrm>
              <a:off x="4357120" y="4945011"/>
              <a:ext cx="3415916" cy="934926"/>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nvGrpSpPr>
            <p:cNvPr id="8633" name="Google Shape;8633;p267"/>
            <p:cNvGrpSpPr/>
            <p:nvPr/>
          </p:nvGrpSpPr>
          <p:grpSpPr>
            <a:xfrm>
              <a:off x="4349442" y="4203326"/>
              <a:ext cx="681047" cy="681047"/>
              <a:chOff x="1390775" y="1390753"/>
              <a:chExt cx="1493520" cy="1493520"/>
            </a:xfrm>
          </p:grpSpPr>
          <p:sp>
            <p:nvSpPr>
              <p:cNvPr id="8634" name="Google Shape;8634;p267"/>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35" name="Google Shape;8635;p267"/>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grpSp>
        <p:nvGrpSpPr>
          <p:cNvPr id="8636" name="Google Shape;8636;p267"/>
          <p:cNvGrpSpPr/>
          <p:nvPr/>
        </p:nvGrpSpPr>
        <p:grpSpPr>
          <a:xfrm>
            <a:off x="8378032" y="1775853"/>
            <a:ext cx="3423594" cy="1676611"/>
            <a:chOff x="4349442" y="4203326"/>
            <a:chExt cx="3423594" cy="1676611"/>
          </a:xfrm>
        </p:grpSpPr>
        <p:sp>
          <p:nvSpPr>
            <p:cNvPr id="8637" name="Google Shape;8637;p267"/>
            <p:cNvSpPr txBox="1"/>
            <p:nvPr/>
          </p:nvSpPr>
          <p:spPr>
            <a:xfrm>
              <a:off x="5180647" y="4353484"/>
              <a:ext cx="25847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8638" name="Google Shape;8638;p267"/>
            <p:cNvSpPr txBox="1"/>
            <p:nvPr/>
          </p:nvSpPr>
          <p:spPr>
            <a:xfrm>
              <a:off x="4357120" y="4945011"/>
              <a:ext cx="3415916" cy="934926"/>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nvGrpSpPr>
            <p:cNvPr id="8639" name="Google Shape;8639;p267"/>
            <p:cNvGrpSpPr/>
            <p:nvPr/>
          </p:nvGrpSpPr>
          <p:grpSpPr>
            <a:xfrm>
              <a:off x="4349442" y="4203326"/>
              <a:ext cx="681047" cy="681047"/>
              <a:chOff x="1390775" y="1390753"/>
              <a:chExt cx="1493520" cy="1493520"/>
            </a:xfrm>
          </p:grpSpPr>
          <p:sp>
            <p:nvSpPr>
              <p:cNvPr id="8640" name="Google Shape;8640;p267"/>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41" name="Google Shape;8641;p267"/>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cxnSp>
        <p:nvCxnSpPr>
          <p:cNvPr id="8642" name="Google Shape;8642;p267"/>
          <p:cNvCxnSpPr/>
          <p:nvPr/>
        </p:nvCxnSpPr>
        <p:spPr>
          <a:xfrm>
            <a:off x="343886" y="3827895"/>
            <a:ext cx="3415916" cy="0"/>
          </a:xfrm>
          <a:prstGeom prst="straightConnector1">
            <a:avLst/>
          </a:prstGeom>
          <a:noFill/>
          <a:ln cap="flat" cmpd="sng" w="9525">
            <a:solidFill>
              <a:schemeClr val="lt1"/>
            </a:solidFill>
            <a:prstDash val="dot"/>
            <a:miter lim="8000"/>
            <a:headEnd len="sm" w="sm" type="none"/>
            <a:tailEnd len="sm" w="sm" type="none"/>
          </a:ln>
        </p:spPr>
      </p:cxnSp>
      <p:cxnSp>
        <p:nvCxnSpPr>
          <p:cNvPr id="8643" name="Google Shape;8643;p267"/>
          <p:cNvCxnSpPr/>
          <p:nvPr/>
        </p:nvCxnSpPr>
        <p:spPr>
          <a:xfrm>
            <a:off x="4357120" y="3827895"/>
            <a:ext cx="3415916" cy="0"/>
          </a:xfrm>
          <a:prstGeom prst="straightConnector1">
            <a:avLst/>
          </a:prstGeom>
          <a:noFill/>
          <a:ln cap="flat" cmpd="sng" w="9525">
            <a:solidFill>
              <a:schemeClr val="lt1"/>
            </a:solidFill>
            <a:prstDash val="dot"/>
            <a:miter lim="8000"/>
            <a:headEnd len="sm" w="sm" type="none"/>
            <a:tailEnd len="sm" w="sm" type="none"/>
          </a:ln>
        </p:spPr>
      </p:cxnSp>
      <p:cxnSp>
        <p:nvCxnSpPr>
          <p:cNvPr id="8644" name="Google Shape;8644;p267"/>
          <p:cNvCxnSpPr/>
          <p:nvPr/>
        </p:nvCxnSpPr>
        <p:spPr>
          <a:xfrm>
            <a:off x="8370356" y="3827895"/>
            <a:ext cx="3415916" cy="0"/>
          </a:xfrm>
          <a:prstGeom prst="straightConnector1">
            <a:avLst/>
          </a:prstGeom>
          <a:noFill/>
          <a:ln cap="flat" cmpd="sng" w="9525">
            <a:solidFill>
              <a:schemeClr val="lt1"/>
            </a:solidFill>
            <a:prstDash val="dot"/>
            <a:miter lim="8000"/>
            <a:headEnd len="sm" w="sm" type="none"/>
            <a:tailEnd len="sm" w="sm" type="none"/>
          </a:ln>
        </p:spPr>
      </p:cxnSp>
      <p:grpSp>
        <p:nvGrpSpPr>
          <p:cNvPr id="8645" name="Google Shape;8645;p267"/>
          <p:cNvGrpSpPr/>
          <p:nvPr/>
        </p:nvGrpSpPr>
        <p:grpSpPr>
          <a:xfrm>
            <a:off x="363793" y="1194148"/>
            <a:ext cx="11430579" cy="301957"/>
            <a:chOff x="363795" y="1220318"/>
            <a:chExt cx="6593568" cy="370849"/>
          </a:xfrm>
        </p:grpSpPr>
        <p:sp>
          <p:nvSpPr>
            <p:cNvPr id="8646" name="Google Shape;8646;p267"/>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sit amet, consectetur</a:t>
              </a:r>
              <a:endParaRPr b="1" sz="1600">
                <a:solidFill>
                  <a:schemeClr val="lt1"/>
                </a:solidFill>
                <a:latin typeface="Montserrat"/>
                <a:ea typeface="Montserrat"/>
                <a:cs typeface="Montserrat"/>
                <a:sym typeface="Montserrat"/>
              </a:endParaRPr>
            </a:p>
          </p:txBody>
        </p:sp>
        <p:cxnSp>
          <p:nvCxnSpPr>
            <p:cNvPr id="8647" name="Google Shape;8647;p267"/>
            <p:cNvCxnSpPr/>
            <p:nvPr/>
          </p:nvCxnSpPr>
          <p:spPr>
            <a:xfrm>
              <a:off x="363795" y="1591167"/>
              <a:ext cx="6593568" cy="0"/>
            </a:xfrm>
            <a:prstGeom prst="straightConnector1">
              <a:avLst/>
            </a:prstGeom>
            <a:noFill/>
            <a:ln cap="flat" cmpd="sng" w="9525">
              <a:solidFill>
                <a:schemeClr val="lt1"/>
              </a:solidFill>
              <a:prstDash val="solid"/>
              <a:miter lim="8000"/>
              <a:headEnd len="sm" w="sm" type="none"/>
              <a:tailEnd len="sm" w="sm" type="none"/>
            </a:ln>
          </p:spPr>
        </p:cxnSp>
      </p:grpSp>
      <p:sp>
        <p:nvSpPr>
          <p:cNvPr id="8648" name="Google Shape;8648;p26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52" name="Shape 8652"/>
        <p:cNvGrpSpPr/>
        <p:nvPr/>
      </p:nvGrpSpPr>
      <p:grpSpPr>
        <a:xfrm>
          <a:off x="0" y="0"/>
          <a:ext cx="0" cy="0"/>
          <a:chOff x="0" y="0"/>
          <a:chExt cx="0" cy="0"/>
        </a:xfrm>
      </p:grpSpPr>
      <p:sp>
        <p:nvSpPr>
          <p:cNvPr id="8653" name="Google Shape;8653;p26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Icon Content Grid 2x4 (Dark)</a:t>
            </a:r>
            <a:endParaRPr/>
          </a:p>
        </p:txBody>
      </p:sp>
      <p:grpSp>
        <p:nvGrpSpPr>
          <p:cNvPr id="8654" name="Google Shape;8654;p268"/>
          <p:cNvGrpSpPr/>
          <p:nvPr/>
        </p:nvGrpSpPr>
        <p:grpSpPr>
          <a:xfrm>
            <a:off x="349446" y="1863418"/>
            <a:ext cx="547182" cy="547182"/>
            <a:chOff x="349446" y="1863418"/>
            <a:chExt cx="547182" cy="547182"/>
          </a:xfrm>
        </p:grpSpPr>
        <p:sp>
          <p:nvSpPr>
            <p:cNvPr id="8655" name="Google Shape;8655;p268"/>
            <p:cNvSpPr/>
            <p:nvPr/>
          </p:nvSpPr>
          <p:spPr>
            <a:xfrm>
              <a:off x="349446" y="1863418"/>
              <a:ext cx="547182" cy="54718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56" name="Google Shape;8656;p268"/>
            <p:cNvPicPr preferRelativeResize="0"/>
            <p:nvPr/>
          </p:nvPicPr>
          <p:blipFill rotWithShape="1">
            <a:blip r:embed="rId3">
              <a:alphaModFix/>
            </a:blip>
            <a:srcRect b="0" l="0" r="0" t="0"/>
            <a:stretch/>
          </p:blipFill>
          <p:spPr>
            <a:xfrm>
              <a:off x="424273" y="1938245"/>
              <a:ext cx="397530" cy="397530"/>
            </a:xfrm>
            <a:prstGeom prst="rect">
              <a:avLst/>
            </a:prstGeom>
            <a:noFill/>
            <a:ln>
              <a:noFill/>
            </a:ln>
          </p:spPr>
        </p:pic>
      </p:grpSp>
      <p:sp>
        <p:nvSpPr>
          <p:cNvPr id="8657" name="Google Shape;8657;p268"/>
          <p:cNvSpPr txBox="1"/>
          <p:nvPr/>
        </p:nvSpPr>
        <p:spPr>
          <a:xfrm>
            <a:off x="945769" y="4353484"/>
            <a:ext cx="18716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 ipsum dolor </a:t>
            </a:r>
            <a:endParaRPr b="1" sz="1400">
              <a:solidFill>
                <a:schemeClr val="accent3"/>
              </a:solidFill>
              <a:latin typeface="Montserrat"/>
              <a:ea typeface="Montserrat"/>
              <a:cs typeface="Montserrat"/>
              <a:sym typeface="Montserrat"/>
            </a:endParaRPr>
          </a:p>
        </p:txBody>
      </p:sp>
      <p:sp>
        <p:nvSpPr>
          <p:cNvPr id="8658" name="Google Shape;8658;p268"/>
          <p:cNvSpPr txBox="1"/>
          <p:nvPr/>
        </p:nvSpPr>
        <p:spPr>
          <a:xfrm>
            <a:off x="349446" y="4945011"/>
            <a:ext cx="2473494" cy="934926"/>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8659" name="Google Shape;8659;p268"/>
          <p:cNvSpPr txBox="1"/>
          <p:nvPr/>
        </p:nvSpPr>
        <p:spPr>
          <a:xfrm>
            <a:off x="945769" y="1926011"/>
            <a:ext cx="18716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 ipsum dolor </a:t>
            </a:r>
            <a:endParaRPr b="1" sz="1400">
              <a:solidFill>
                <a:schemeClr val="accent3"/>
              </a:solidFill>
              <a:latin typeface="Montserrat"/>
              <a:ea typeface="Montserrat"/>
              <a:cs typeface="Montserrat"/>
              <a:sym typeface="Montserrat"/>
            </a:endParaRPr>
          </a:p>
        </p:txBody>
      </p:sp>
      <p:sp>
        <p:nvSpPr>
          <p:cNvPr id="8660" name="Google Shape;8660;p268"/>
          <p:cNvSpPr txBox="1"/>
          <p:nvPr/>
        </p:nvSpPr>
        <p:spPr>
          <a:xfrm>
            <a:off x="349446" y="2517538"/>
            <a:ext cx="2473494" cy="934926"/>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cxnSp>
        <p:nvCxnSpPr>
          <p:cNvPr id="8661" name="Google Shape;8661;p268"/>
          <p:cNvCxnSpPr/>
          <p:nvPr/>
        </p:nvCxnSpPr>
        <p:spPr>
          <a:xfrm>
            <a:off x="343886" y="3827895"/>
            <a:ext cx="2473494" cy="0"/>
          </a:xfrm>
          <a:prstGeom prst="straightConnector1">
            <a:avLst/>
          </a:prstGeom>
          <a:noFill/>
          <a:ln cap="flat" cmpd="sng" w="9525">
            <a:solidFill>
              <a:schemeClr val="lt1"/>
            </a:solidFill>
            <a:prstDash val="dot"/>
            <a:miter lim="8000"/>
            <a:headEnd len="sm" w="sm" type="none"/>
            <a:tailEnd len="sm" w="sm" type="none"/>
          </a:ln>
        </p:spPr>
      </p:cxnSp>
      <p:sp>
        <p:nvSpPr>
          <p:cNvPr id="8662" name="Google Shape;8662;p268"/>
          <p:cNvSpPr txBox="1"/>
          <p:nvPr/>
        </p:nvSpPr>
        <p:spPr>
          <a:xfrm>
            <a:off x="3929122" y="4353484"/>
            <a:ext cx="18716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 ipsum dolor </a:t>
            </a:r>
            <a:endParaRPr b="1" sz="1400">
              <a:solidFill>
                <a:schemeClr val="accent3"/>
              </a:solidFill>
              <a:latin typeface="Montserrat"/>
              <a:ea typeface="Montserrat"/>
              <a:cs typeface="Montserrat"/>
              <a:sym typeface="Montserrat"/>
            </a:endParaRPr>
          </a:p>
        </p:txBody>
      </p:sp>
      <p:sp>
        <p:nvSpPr>
          <p:cNvPr id="8663" name="Google Shape;8663;p268"/>
          <p:cNvSpPr txBox="1"/>
          <p:nvPr/>
        </p:nvSpPr>
        <p:spPr>
          <a:xfrm>
            <a:off x="3332799" y="4945011"/>
            <a:ext cx="2473494" cy="934926"/>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8664" name="Google Shape;8664;p268"/>
          <p:cNvSpPr txBox="1"/>
          <p:nvPr/>
        </p:nvSpPr>
        <p:spPr>
          <a:xfrm>
            <a:off x="3929122" y="1926011"/>
            <a:ext cx="18716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 ipsum dolor </a:t>
            </a:r>
            <a:endParaRPr b="1" sz="1400">
              <a:solidFill>
                <a:schemeClr val="accent3"/>
              </a:solidFill>
              <a:latin typeface="Montserrat"/>
              <a:ea typeface="Montserrat"/>
              <a:cs typeface="Montserrat"/>
              <a:sym typeface="Montserrat"/>
            </a:endParaRPr>
          </a:p>
        </p:txBody>
      </p:sp>
      <p:sp>
        <p:nvSpPr>
          <p:cNvPr id="8665" name="Google Shape;8665;p268"/>
          <p:cNvSpPr txBox="1"/>
          <p:nvPr/>
        </p:nvSpPr>
        <p:spPr>
          <a:xfrm>
            <a:off x="3332799" y="2517538"/>
            <a:ext cx="2473494" cy="934926"/>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cxnSp>
        <p:nvCxnSpPr>
          <p:cNvPr id="8666" name="Google Shape;8666;p268"/>
          <p:cNvCxnSpPr/>
          <p:nvPr/>
        </p:nvCxnSpPr>
        <p:spPr>
          <a:xfrm>
            <a:off x="3324459" y="3827895"/>
            <a:ext cx="2473494" cy="0"/>
          </a:xfrm>
          <a:prstGeom prst="straightConnector1">
            <a:avLst/>
          </a:prstGeom>
          <a:noFill/>
          <a:ln cap="flat" cmpd="sng" w="9525">
            <a:solidFill>
              <a:schemeClr val="lt1"/>
            </a:solidFill>
            <a:prstDash val="dot"/>
            <a:miter lim="8000"/>
            <a:headEnd len="sm" w="sm" type="none"/>
            <a:tailEnd len="sm" w="sm" type="none"/>
          </a:ln>
        </p:spPr>
      </p:cxnSp>
      <p:sp>
        <p:nvSpPr>
          <p:cNvPr id="8667" name="Google Shape;8667;p268"/>
          <p:cNvSpPr txBox="1"/>
          <p:nvPr/>
        </p:nvSpPr>
        <p:spPr>
          <a:xfrm>
            <a:off x="6915252" y="4353484"/>
            <a:ext cx="18716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 ipsum dolor </a:t>
            </a:r>
            <a:endParaRPr b="1" sz="1400">
              <a:solidFill>
                <a:schemeClr val="accent3"/>
              </a:solidFill>
              <a:latin typeface="Montserrat"/>
              <a:ea typeface="Montserrat"/>
              <a:cs typeface="Montserrat"/>
              <a:sym typeface="Montserrat"/>
            </a:endParaRPr>
          </a:p>
        </p:txBody>
      </p:sp>
      <p:sp>
        <p:nvSpPr>
          <p:cNvPr id="8668" name="Google Shape;8668;p268"/>
          <p:cNvSpPr txBox="1"/>
          <p:nvPr/>
        </p:nvSpPr>
        <p:spPr>
          <a:xfrm>
            <a:off x="6318929" y="4945011"/>
            <a:ext cx="2473493" cy="934926"/>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8669" name="Google Shape;8669;p268"/>
          <p:cNvSpPr txBox="1"/>
          <p:nvPr/>
        </p:nvSpPr>
        <p:spPr>
          <a:xfrm>
            <a:off x="6915252" y="1926011"/>
            <a:ext cx="18716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 ipsum dolor </a:t>
            </a:r>
            <a:endParaRPr b="1" sz="1400">
              <a:solidFill>
                <a:schemeClr val="accent3"/>
              </a:solidFill>
              <a:latin typeface="Montserrat"/>
              <a:ea typeface="Montserrat"/>
              <a:cs typeface="Montserrat"/>
              <a:sym typeface="Montserrat"/>
            </a:endParaRPr>
          </a:p>
        </p:txBody>
      </p:sp>
      <p:sp>
        <p:nvSpPr>
          <p:cNvPr id="8670" name="Google Shape;8670;p268"/>
          <p:cNvSpPr txBox="1"/>
          <p:nvPr/>
        </p:nvSpPr>
        <p:spPr>
          <a:xfrm>
            <a:off x="6318929" y="2517538"/>
            <a:ext cx="2473493" cy="934926"/>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cxnSp>
        <p:nvCxnSpPr>
          <p:cNvPr id="8671" name="Google Shape;8671;p268"/>
          <p:cNvCxnSpPr/>
          <p:nvPr/>
        </p:nvCxnSpPr>
        <p:spPr>
          <a:xfrm>
            <a:off x="6307811" y="3827895"/>
            <a:ext cx="2473493" cy="0"/>
          </a:xfrm>
          <a:prstGeom prst="straightConnector1">
            <a:avLst/>
          </a:prstGeom>
          <a:noFill/>
          <a:ln cap="flat" cmpd="sng" w="9525">
            <a:solidFill>
              <a:schemeClr val="lt1"/>
            </a:solidFill>
            <a:prstDash val="dot"/>
            <a:miter lim="8000"/>
            <a:headEnd len="sm" w="sm" type="none"/>
            <a:tailEnd len="sm" w="sm" type="none"/>
          </a:ln>
        </p:spPr>
      </p:cxnSp>
      <p:sp>
        <p:nvSpPr>
          <p:cNvPr id="8672" name="Google Shape;8672;p268"/>
          <p:cNvSpPr txBox="1"/>
          <p:nvPr/>
        </p:nvSpPr>
        <p:spPr>
          <a:xfrm>
            <a:off x="9901384" y="4353484"/>
            <a:ext cx="18716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 ipsum dolor </a:t>
            </a:r>
            <a:endParaRPr b="1" sz="1400">
              <a:solidFill>
                <a:schemeClr val="accent3"/>
              </a:solidFill>
              <a:latin typeface="Montserrat"/>
              <a:ea typeface="Montserrat"/>
              <a:cs typeface="Montserrat"/>
              <a:sym typeface="Montserrat"/>
            </a:endParaRPr>
          </a:p>
        </p:txBody>
      </p:sp>
      <p:sp>
        <p:nvSpPr>
          <p:cNvPr id="8673" name="Google Shape;8673;p268"/>
          <p:cNvSpPr txBox="1"/>
          <p:nvPr/>
        </p:nvSpPr>
        <p:spPr>
          <a:xfrm>
            <a:off x="9305061" y="4945011"/>
            <a:ext cx="2473493" cy="934926"/>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8674" name="Google Shape;8674;p268"/>
          <p:cNvSpPr txBox="1"/>
          <p:nvPr/>
        </p:nvSpPr>
        <p:spPr>
          <a:xfrm>
            <a:off x="9901384" y="1926011"/>
            <a:ext cx="1871612" cy="43317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Lorem ipsum dolor </a:t>
            </a:r>
            <a:endParaRPr b="1" sz="1400">
              <a:solidFill>
                <a:schemeClr val="accent3"/>
              </a:solidFill>
              <a:latin typeface="Montserrat"/>
              <a:ea typeface="Montserrat"/>
              <a:cs typeface="Montserrat"/>
              <a:sym typeface="Montserrat"/>
            </a:endParaRPr>
          </a:p>
        </p:txBody>
      </p:sp>
      <p:sp>
        <p:nvSpPr>
          <p:cNvPr id="8675" name="Google Shape;8675;p268"/>
          <p:cNvSpPr txBox="1"/>
          <p:nvPr/>
        </p:nvSpPr>
        <p:spPr>
          <a:xfrm>
            <a:off x="9305061" y="2517538"/>
            <a:ext cx="2473493" cy="934926"/>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cxnSp>
        <p:nvCxnSpPr>
          <p:cNvPr id="8676" name="Google Shape;8676;p268"/>
          <p:cNvCxnSpPr/>
          <p:nvPr/>
        </p:nvCxnSpPr>
        <p:spPr>
          <a:xfrm>
            <a:off x="9293943" y="3827895"/>
            <a:ext cx="2473493" cy="0"/>
          </a:xfrm>
          <a:prstGeom prst="straightConnector1">
            <a:avLst/>
          </a:prstGeom>
          <a:noFill/>
          <a:ln cap="flat" cmpd="sng" w="9525">
            <a:solidFill>
              <a:schemeClr val="lt1"/>
            </a:solidFill>
            <a:prstDash val="dot"/>
            <a:miter lim="8000"/>
            <a:headEnd len="sm" w="sm" type="none"/>
            <a:tailEnd len="sm" w="sm" type="none"/>
          </a:ln>
        </p:spPr>
      </p:cxnSp>
      <p:grpSp>
        <p:nvGrpSpPr>
          <p:cNvPr id="8677" name="Google Shape;8677;p268"/>
          <p:cNvGrpSpPr/>
          <p:nvPr/>
        </p:nvGrpSpPr>
        <p:grpSpPr>
          <a:xfrm>
            <a:off x="349446" y="4290891"/>
            <a:ext cx="547182" cy="547182"/>
            <a:chOff x="349446" y="4290891"/>
            <a:chExt cx="547182" cy="547182"/>
          </a:xfrm>
        </p:grpSpPr>
        <p:sp>
          <p:nvSpPr>
            <p:cNvPr id="8678" name="Google Shape;8678;p268"/>
            <p:cNvSpPr/>
            <p:nvPr/>
          </p:nvSpPr>
          <p:spPr>
            <a:xfrm>
              <a:off x="349446" y="4290891"/>
              <a:ext cx="547182" cy="54718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79" name="Google Shape;8679;p268"/>
            <p:cNvPicPr preferRelativeResize="0"/>
            <p:nvPr/>
          </p:nvPicPr>
          <p:blipFill rotWithShape="1">
            <a:blip r:embed="rId3">
              <a:alphaModFix/>
            </a:blip>
            <a:srcRect b="0" l="0" r="0" t="0"/>
            <a:stretch/>
          </p:blipFill>
          <p:spPr>
            <a:xfrm>
              <a:off x="424273" y="4365718"/>
              <a:ext cx="397530" cy="397530"/>
            </a:xfrm>
            <a:prstGeom prst="rect">
              <a:avLst/>
            </a:prstGeom>
            <a:noFill/>
            <a:ln>
              <a:noFill/>
            </a:ln>
          </p:spPr>
        </p:pic>
      </p:grpSp>
      <p:grpSp>
        <p:nvGrpSpPr>
          <p:cNvPr id="8680" name="Google Shape;8680;p268"/>
          <p:cNvGrpSpPr/>
          <p:nvPr/>
        </p:nvGrpSpPr>
        <p:grpSpPr>
          <a:xfrm>
            <a:off x="3334651" y="1863418"/>
            <a:ext cx="547182" cy="547182"/>
            <a:chOff x="349446" y="1863418"/>
            <a:chExt cx="547182" cy="547182"/>
          </a:xfrm>
        </p:grpSpPr>
        <p:sp>
          <p:nvSpPr>
            <p:cNvPr id="8681" name="Google Shape;8681;p268"/>
            <p:cNvSpPr/>
            <p:nvPr/>
          </p:nvSpPr>
          <p:spPr>
            <a:xfrm>
              <a:off x="349446" y="1863418"/>
              <a:ext cx="547182" cy="54718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82" name="Google Shape;8682;p268"/>
            <p:cNvPicPr preferRelativeResize="0"/>
            <p:nvPr/>
          </p:nvPicPr>
          <p:blipFill rotWithShape="1">
            <a:blip r:embed="rId3">
              <a:alphaModFix/>
            </a:blip>
            <a:srcRect b="0" l="0" r="0" t="0"/>
            <a:stretch/>
          </p:blipFill>
          <p:spPr>
            <a:xfrm>
              <a:off x="424273" y="1938245"/>
              <a:ext cx="397530" cy="397530"/>
            </a:xfrm>
            <a:prstGeom prst="rect">
              <a:avLst/>
            </a:prstGeom>
            <a:noFill/>
            <a:ln>
              <a:noFill/>
            </a:ln>
          </p:spPr>
        </p:pic>
      </p:grpSp>
      <p:grpSp>
        <p:nvGrpSpPr>
          <p:cNvPr id="8683" name="Google Shape;8683;p268"/>
          <p:cNvGrpSpPr/>
          <p:nvPr/>
        </p:nvGrpSpPr>
        <p:grpSpPr>
          <a:xfrm>
            <a:off x="3334651" y="4290891"/>
            <a:ext cx="547182" cy="547182"/>
            <a:chOff x="349446" y="4290891"/>
            <a:chExt cx="547182" cy="547182"/>
          </a:xfrm>
        </p:grpSpPr>
        <p:sp>
          <p:nvSpPr>
            <p:cNvPr id="8684" name="Google Shape;8684;p268"/>
            <p:cNvSpPr/>
            <p:nvPr/>
          </p:nvSpPr>
          <p:spPr>
            <a:xfrm>
              <a:off x="349446" y="4290891"/>
              <a:ext cx="547182" cy="54718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85" name="Google Shape;8685;p268"/>
            <p:cNvPicPr preferRelativeResize="0"/>
            <p:nvPr/>
          </p:nvPicPr>
          <p:blipFill rotWithShape="1">
            <a:blip r:embed="rId3">
              <a:alphaModFix/>
            </a:blip>
            <a:srcRect b="0" l="0" r="0" t="0"/>
            <a:stretch/>
          </p:blipFill>
          <p:spPr>
            <a:xfrm>
              <a:off x="424273" y="4365718"/>
              <a:ext cx="397530" cy="397530"/>
            </a:xfrm>
            <a:prstGeom prst="rect">
              <a:avLst/>
            </a:prstGeom>
            <a:noFill/>
            <a:ln>
              <a:noFill/>
            </a:ln>
          </p:spPr>
        </p:pic>
      </p:grpSp>
      <p:grpSp>
        <p:nvGrpSpPr>
          <p:cNvPr id="8686" name="Google Shape;8686;p268"/>
          <p:cNvGrpSpPr/>
          <p:nvPr/>
        </p:nvGrpSpPr>
        <p:grpSpPr>
          <a:xfrm>
            <a:off x="6319856" y="1863418"/>
            <a:ext cx="547182" cy="547182"/>
            <a:chOff x="349446" y="1863418"/>
            <a:chExt cx="547182" cy="547182"/>
          </a:xfrm>
        </p:grpSpPr>
        <p:sp>
          <p:nvSpPr>
            <p:cNvPr id="8687" name="Google Shape;8687;p268"/>
            <p:cNvSpPr/>
            <p:nvPr/>
          </p:nvSpPr>
          <p:spPr>
            <a:xfrm>
              <a:off x="349446" y="1863418"/>
              <a:ext cx="547182" cy="54718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88" name="Google Shape;8688;p268"/>
            <p:cNvPicPr preferRelativeResize="0"/>
            <p:nvPr/>
          </p:nvPicPr>
          <p:blipFill rotWithShape="1">
            <a:blip r:embed="rId3">
              <a:alphaModFix/>
            </a:blip>
            <a:srcRect b="0" l="0" r="0" t="0"/>
            <a:stretch/>
          </p:blipFill>
          <p:spPr>
            <a:xfrm>
              <a:off x="424273" y="1938245"/>
              <a:ext cx="397530" cy="397530"/>
            </a:xfrm>
            <a:prstGeom prst="rect">
              <a:avLst/>
            </a:prstGeom>
            <a:noFill/>
            <a:ln>
              <a:noFill/>
            </a:ln>
          </p:spPr>
        </p:pic>
      </p:grpSp>
      <p:grpSp>
        <p:nvGrpSpPr>
          <p:cNvPr id="8689" name="Google Shape;8689;p268"/>
          <p:cNvGrpSpPr/>
          <p:nvPr/>
        </p:nvGrpSpPr>
        <p:grpSpPr>
          <a:xfrm>
            <a:off x="6319856" y="4290891"/>
            <a:ext cx="547182" cy="547182"/>
            <a:chOff x="349446" y="4290891"/>
            <a:chExt cx="547182" cy="547182"/>
          </a:xfrm>
        </p:grpSpPr>
        <p:sp>
          <p:nvSpPr>
            <p:cNvPr id="8690" name="Google Shape;8690;p268"/>
            <p:cNvSpPr/>
            <p:nvPr/>
          </p:nvSpPr>
          <p:spPr>
            <a:xfrm>
              <a:off x="349446" y="4290891"/>
              <a:ext cx="547182" cy="54718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91" name="Google Shape;8691;p268"/>
            <p:cNvPicPr preferRelativeResize="0"/>
            <p:nvPr/>
          </p:nvPicPr>
          <p:blipFill rotWithShape="1">
            <a:blip r:embed="rId3">
              <a:alphaModFix/>
            </a:blip>
            <a:srcRect b="0" l="0" r="0" t="0"/>
            <a:stretch/>
          </p:blipFill>
          <p:spPr>
            <a:xfrm>
              <a:off x="424273" y="4365718"/>
              <a:ext cx="397530" cy="397530"/>
            </a:xfrm>
            <a:prstGeom prst="rect">
              <a:avLst/>
            </a:prstGeom>
            <a:noFill/>
            <a:ln>
              <a:noFill/>
            </a:ln>
          </p:spPr>
        </p:pic>
      </p:grpSp>
      <p:grpSp>
        <p:nvGrpSpPr>
          <p:cNvPr id="8692" name="Google Shape;8692;p268"/>
          <p:cNvGrpSpPr/>
          <p:nvPr/>
        </p:nvGrpSpPr>
        <p:grpSpPr>
          <a:xfrm>
            <a:off x="9305061" y="1863418"/>
            <a:ext cx="547182" cy="547182"/>
            <a:chOff x="349446" y="1863418"/>
            <a:chExt cx="547182" cy="547182"/>
          </a:xfrm>
        </p:grpSpPr>
        <p:sp>
          <p:nvSpPr>
            <p:cNvPr id="8693" name="Google Shape;8693;p268"/>
            <p:cNvSpPr/>
            <p:nvPr/>
          </p:nvSpPr>
          <p:spPr>
            <a:xfrm>
              <a:off x="349446" y="1863418"/>
              <a:ext cx="547182" cy="54718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94" name="Google Shape;8694;p268"/>
            <p:cNvPicPr preferRelativeResize="0"/>
            <p:nvPr/>
          </p:nvPicPr>
          <p:blipFill rotWithShape="1">
            <a:blip r:embed="rId3">
              <a:alphaModFix/>
            </a:blip>
            <a:srcRect b="0" l="0" r="0" t="0"/>
            <a:stretch/>
          </p:blipFill>
          <p:spPr>
            <a:xfrm>
              <a:off x="424273" y="1938245"/>
              <a:ext cx="397530" cy="397530"/>
            </a:xfrm>
            <a:prstGeom prst="rect">
              <a:avLst/>
            </a:prstGeom>
            <a:noFill/>
            <a:ln>
              <a:noFill/>
            </a:ln>
          </p:spPr>
        </p:pic>
      </p:grpSp>
      <p:grpSp>
        <p:nvGrpSpPr>
          <p:cNvPr id="8695" name="Google Shape;8695;p268"/>
          <p:cNvGrpSpPr/>
          <p:nvPr/>
        </p:nvGrpSpPr>
        <p:grpSpPr>
          <a:xfrm>
            <a:off x="9305061" y="4290891"/>
            <a:ext cx="547182" cy="547182"/>
            <a:chOff x="349446" y="4290891"/>
            <a:chExt cx="547182" cy="547182"/>
          </a:xfrm>
        </p:grpSpPr>
        <p:sp>
          <p:nvSpPr>
            <p:cNvPr id="8696" name="Google Shape;8696;p268"/>
            <p:cNvSpPr/>
            <p:nvPr/>
          </p:nvSpPr>
          <p:spPr>
            <a:xfrm>
              <a:off x="349446" y="4290891"/>
              <a:ext cx="547182" cy="54718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697" name="Google Shape;8697;p268"/>
            <p:cNvPicPr preferRelativeResize="0"/>
            <p:nvPr/>
          </p:nvPicPr>
          <p:blipFill rotWithShape="1">
            <a:blip r:embed="rId3">
              <a:alphaModFix/>
            </a:blip>
            <a:srcRect b="0" l="0" r="0" t="0"/>
            <a:stretch/>
          </p:blipFill>
          <p:spPr>
            <a:xfrm>
              <a:off x="424273" y="4365718"/>
              <a:ext cx="397530" cy="397530"/>
            </a:xfrm>
            <a:prstGeom prst="rect">
              <a:avLst/>
            </a:prstGeom>
            <a:noFill/>
            <a:ln>
              <a:noFill/>
            </a:ln>
          </p:spPr>
        </p:pic>
      </p:grpSp>
      <p:grpSp>
        <p:nvGrpSpPr>
          <p:cNvPr id="8698" name="Google Shape;8698;p268"/>
          <p:cNvGrpSpPr/>
          <p:nvPr/>
        </p:nvGrpSpPr>
        <p:grpSpPr>
          <a:xfrm>
            <a:off x="363793" y="1194148"/>
            <a:ext cx="11430579" cy="301957"/>
            <a:chOff x="363795" y="1220318"/>
            <a:chExt cx="6593568" cy="370849"/>
          </a:xfrm>
        </p:grpSpPr>
        <p:sp>
          <p:nvSpPr>
            <p:cNvPr id="8699" name="Google Shape;8699;p268"/>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sit amet, consectetur</a:t>
              </a:r>
              <a:endParaRPr b="1" sz="1600">
                <a:solidFill>
                  <a:schemeClr val="lt1"/>
                </a:solidFill>
                <a:latin typeface="Montserrat"/>
                <a:ea typeface="Montserrat"/>
                <a:cs typeface="Montserrat"/>
                <a:sym typeface="Montserrat"/>
              </a:endParaRPr>
            </a:p>
          </p:txBody>
        </p:sp>
        <p:cxnSp>
          <p:nvCxnSpPr>
            <p:cNvPr id="8700" name="Google Shape;8700;p268"/>
            <p:cNvCxnSpPr/>
            <p:nvPr/>
          </p:nvCxnSpPr>
          <p:spPr>
            <a:xfrm>
              <a:off x="363795" y="1591167"/>
              <a:ext cx="6593568" cy="0"/>
            </a:xfrm>
            <a:prstGeom prst="straightConnector1">
              <a:avLst/>
            </a:prstGeom>
            <a:noFill/>
            <a:ln cap="flat" cmpd="sng" w="9525">
              <a:solidFill>
                <a:schemeClr val="lt1"/>
              </a:solidFill>
              <a:prstDash val="solid"/>
              <a:miter lim="8000"/>
              <a:headEnd len="sm" w="sm" type="none"/>
              <a:tailEnd len="sm" w="sm" type="none"/>
            </a:ln>
          </p:spPr>
        </p:cxnSp>
      </p:grpSp>
      <p:sp>
        <p:nvSpPr>
          <p:cNvPr id="8701" name="Google Shape;8701;p26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05" name="Shape 8705"/>
        <p:cNvGrpSpPr/>
        <p:nvPr/>
      </p:nvGrpSpPr>
      <p:grpSpPr>
        <a:xfrm>
          <a:off x="0" y="0"/>
          <a:ext cx="0" cy="0"/>
          <a:chOff x="0" y="0"/>
          <a:chExt cx="0" cy="0"/>
        </a:xfrm>
      </p:grpSpPr>
      <p:sp>
        <p:nvSpPr>
          <p:cNvPr id="8706" name="Google Shape;8706;p26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Three-Column Icon Cards (Dark)</a:t>
            </a:r>
            <a:endParaRPr/>
          </a:p>
        </p:txBody>
      </p:sp>
      <p:sp>
        <p:nvSpPr>
          <p:cNvPr id="8707" name="Google Shape;8707;p269"/>
          <p:cNvSpPr txBox="1"/>
          <p:nvPr/>
        </p:nvSpPr>
        <p:spPr>
          <a:xfrm>
            <a:off x="343886" y="1933131"/>
            <a:ext cx="3415917" cy="41092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5"/>
                </a:solidFill>
                <a:latin typeface="Montserrat"/>
                <a:ea typeface="Montserrat"/>
                <a:cs typeface="Montserrat"/>
                <a:sym typeface="Montserrat"/>
              </a:rPr>
              <a:t>Lorem ipsum dolor </a:t>
            </a:r>
            <a:endParaRPr b="1" sz="1800">
              <a:solidFill>
                <a:schemeClr val="accent5"/>
              </a:solidFill>
              <a:latin typeface="Montserrat"/>
              <a:ea typeface="Montserrat"/>
              <a:cs typeface="Montserrat"/>
              <a:sym typeface="Montserrat"/>
            </a:endParaRPr>
          </a:p>
        </p:txBody>
      </p:sp>
      <p:sp>
        <p:nvSpPr>
          <p:cNvPr id="8708" name="Google Shape;8708;p269"/>
          <p:cNvSpPr txBox="1"/>
          <p:nvPr/>
        </p:nvSpPr>
        <p:spPr>
          <a:xfrm>
            <a:off x="4357120" y="1933131"/>
            <a:ext cx="3415917" cy="41092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5"/>
                </a:solidFill>
                <a:latin typeface="Montserrat"/>
                <a:ea typeface="Montserrat"/>
                <a:cs typeface="Montserrat"/>
                <a:sym typeface="Montserrat"/>
              </a:rPr>
              <a:t>Lorem ipsum dolor </a:t>
            </a:r>
            <a:endParaRPr b="1" sz="1800">
              <a:solidFill>
                <a:schemeClr val="accent5"/>
              </a:solidFill>
              <a:latin typeface="Montserrat"/>
              <a:ea typeface="Montserrat"/>
              <a:cs typeface="Montserrat"/>
              <a:sym typeface="Montserrat"/>
            </a:endParaRPr>
          </a:p>
        </p:txBody>
      </p:sp>
      <p:sp>
        <p:nvSpPr>
          <p:cNvPr id="8709" name="Google Shape;8709;p269"/>
          <p:cNvSpPr txBox="1"/>
          <p:nvPr/>
        </p:nvSpPr>
        <p:spPr>
          <a:xfrm>
            <a:off x="8370356" y="1933131"/>
            <a:ext cx="3415917" cy="41092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5"/>
                </a:solidFill>
                <a:latin typeface="Montserrat"/>
                <a:ea typeface="Montserrat"/>
                <a:cs typeface="Montserrat"/>
                <a:sym typeface="Montserrat"/>
              </a:rPr>
              <a:t>Lorem ipsum dolor </a:t>
            </a:r>
            <a:endParaRPr b="1" sz="1800">
              <a:solidFill>
                <a:schemeClr val="accent5"/>
              </a:solidFill>
              <a:latin typeface="Montserrat"/>
              <a:ea typeface="Montserrat"/>
              <a:cs typeface="Montserrat"/>
              <a:sym typeface="Montserrat"/>
            </a:endParaRPr>
          </a:p>
        </p:txBody>
      </p:sp>
      <p:pic>
        <p:nvPicPr>
          <p:cNvPr descr="Single gear with solid fill" id="8710" name="Google Shape;8710;p269"/>
          <p:cNvPicPr preferRelativeResize="0"/>
          <p:nvPr/>
        </p:nvPicPr>
        <p:blipFill rotWithShape="1">
          <a:blip r:embed="rId3">
            <a:alphaModFix/>
          </a:blip>
          <a:srcRect b="0" l="0" r="0" t="0"/>
          <a:stretch/>
        </p:blipFill>
        <p:spPr>
          <a:xfrm>
            <a:off x="343886" y="1302265"/>
            <a:ext cx="720338" cy="720338"/>
          </a:xfrm>
          <a:prstGeom prst="rect">
            <a:avLst/>
          </a:prstGeom>
          <a:noFill/>
          <a:ln>
            <a:noFill/>
          </a:ln>
        </p:spPr>
      </p:pic>
      <p:pic>
        <p:nvPicPr>
          <p:cNvPr descr="Single gear with solid fill" id="8711" name="Google Shape;8711;p269"/>
          <p:cNvPicPr preferRelativeResize="0"/>
          <p:nvPr/>
        </p:nvPicPr>
        <p:blipFill rotWithShape="1">
          <a:blip r:embed="rId3">
            <a:alphaModFix/>
          </a:blip>
          <a:srcRect b="0" l="0" r="0" t="0"/>
          <a:stretch/>
        </p:blipFill>
        <p:spPr>
          <a:xfrm>
            <a:off x="4357121" y="1302265"/>
            <a:ext cx="720338" cy="720338"/>
          </a:xfrm>
          <a:prstGeom prst="rect">
            <a:avLst/>
          </a:prstGeom>
          <a:noFill/>
          <a:ln>
            <a:noFill/>
          </a:ln>
        </p:spPr>
      </p:pic>
      <p:pic>
        <p:nvPicPr>
          <p:cNvPr descr="Single gear with solid fill" id="8712" name="Google Shape;8712;p269"/>
          <p:cNvPicPr preferRelativeResize="0"/>
          <p:nvPr/>
        </p:nvPicPr>
        <p:blipFill rotWithShape="1">
          <a:blip r:embed="rId3">
            <a:alphaModFix/>
          </a:blip>
          <a:srcRect b="0" l="0" r="0" t="0"/>
          <a:stretch/>
        </p:blipFill>
        <p:spPr>
          <a:xfrm>
            <a:off x="8370356" y="1302265"/>
            <a:ext cx="720338" cy="720338"/>
          </a:xfrm>
          <a:prstGeom prst="rect">
            <a:avLst/>
          </a:prstGeom>
          <a:noFill/>
          <a:ln>
            <a:noFill/>
          </a:ln>
        </p:spPr>
      </p:pic>
      <p:sp>
        <p:nvSpPr>
          <p:cNvPr id="8713" name="Google Shape;8713;p269"/>
          <p:cNvSpPr txBox="1"/>
          <p:nvPr/>
        </p:nvSpPr>
        <p:spPr>
          <a:xfrm>
            <a:off x="716126" y="2503021"/>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14" name="Google Shape;8714;p269"/>
          <p:cNvSpPr/>
          <p:nvPr/>
        </p:nvSpPr>
        <p:spPr>
          <a:xfrm>
            <a:off x="343886" y="2599232"/>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1</a:t>
            </a:r>
            <a:endParaRPr sz="1200">
              <a:solidFill>
                <a:schemeClr val="accent5"/>
              </a:solidFill>
              <a:latin typeface="Montserrat"/>
              <a:ea typeface="Montserrat"/>
              <a:cs typeface="Montserrat"/>
              <a:sym typeface="Montserrat"/>
            </a:endParaRPr>
          </a:p>
        </p:txBody>
      </p:sp>
      <p:sp>
        <p:nvSpPr>
          <p:cNvPr id="8715" name="Google Shape;8715;p269"/>
          <p:cNvSpPr txBox="1"/>
          <p:nvPr/>
        </p:nvSpPr>
        <p:spPr>
          <a:xfrm>
            <a:off x="716126" y="3101535"/>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16" name="Google Shape;8716;p269"/>
          <p:cNvSpPr/>
          <p:nvPr/>
        </p:nvSpPr>
        <p:spPr>
          <a:xfrm>
            <a:off x="343886" y="319774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2</a:t>
            </a:r>
            <a:endParaRPr sz="1200">
              <a:solidFill>
                <a:schemeClr val="accent5"/>
              </a:solidFill>
              <a:latin typeface="Montserrat"/>
              <a:ea typeface="Montserrat"/>
              <a:cs typeface="Montserrat"/>
              <a:sym typeface="Montserrat"/>
            </a:endParaRPr>
          </a:p>
        </p:txBody>
      </p:sp>
      <p:sp>
        <p:nvSpPr>
          <p:cNvPr id="8717" name="Google Shape;8717;p269"/>
          <p:cNvSpPr txBox="1"/>
          <p:nvPr/>
        </p:nvSpPr>
        <p:spPr>
          <a:xfrm>
            <a:off x="716126" y="3700049"/>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18" name="Google Shape;8718;p269"/>
          <p:cNvSpPr/>
          <p:nvPr/>
        </p:nvSpPr>
        <p:spPr>
          <a:xfrm>
            <a:off x="343886" y="3796260"/>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3</a:t>
            </a:r>
            <a:endParaRPr sz="1200">
              <a:solidFill>
                <a:schemeClr val="accent5"/>
              </a:solidFill>
              <a:latin typeface="Montserrat"/>
              <a:ea typeface="Montserrat"/>
              <a:cs typeface="Montserrat"/>
              <a:sym typeface="Montserrat"/>
            </a:endParaRPr>
          </a:p>
        </p:txBody>
      </p:sp>
      <p:sp>
        <p:nvSpPr>
          <p:cNvPr id="8719" name="Google Shape;8719;p269"/>
          <p:cNvSpPr txBox="1"/>
          <p:nvPr/>
        </p:nvSpPr>
        <p:spPr>
          <a:xfrm>
            <a:off x="716126" y="4298563"/>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20" name="Google Shape;8720;p269"/>
          <p:cNvSpPr/>
          <p:nvPr/>
        </p:nvSpPr>
        <p:spPr>
          <a:xfrm>
            <a:off x="343886" y="4394774"/>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4</a:t>
            </a:r>
            <a:endParaRPr sz="1200">
              <a:solidFill>
                <a:schemeClr val="accent5"/>
              </a:solidFill>
              <a:latin typeface="Montserrat"/>
              <a:ea typeface="Montserrat"/>
              <a:cs typeface="Montserrat"/>
              <a:sym typeface="Montserrat"/>
            </a:endParaRPr>
          </a:p>
        </p:txBody>
      </p:sp>
      <p:sp>
        <p:nvSpPr>
          <p:cNvPr id="8721" name="Google Shape;8721;p269"/>
          <p:cNvSpPr txBox="1"/>
          <p:nvPr/>
        </p:nvSpPr>
        <p:spPr>
          <a:xfrm>
            <a:off x="716126" y="4897075"/>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22" name="Google Shape;8722;p269"/>
          <p:cNvSpPr/>
          <p:nvPr/>
        </p:nvSpPr>
        <p:spPr>
          <a:xfrm>
            <a:off x="343886" y="499328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5</a:t>
            </a:r>
            <a:endParaRPr sz="1200">
              <a:solidFill>
                <a:schemeClr val="accent5"/>
              </a:solidFill>
              <a:latin typeface="Montserrat"/>
              <a:ea typeface="Montserrat"/>
              <a:cs typeface="Montserrat"/>
              <a:sym typeface="Montserrat"/>
            </a:endParaRPr>
          </a:p>
        </p:txBody>
      </p:sp>
      <p:sp>
        <p:nvSpPr>
          <p:cNvPr id="8723" name="Google Shape;8723;p269"/>
          <p:cNvSpPr txBox="1"/>
          <p:nvPr/>
        </p:nvSpPr>
        <p:spPr>
          <a:xfrm>
            <a:off x="4729360" y="2503021"/>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24" name="Google Shape;8724;p269"/>
          <p:cNvSpPr/>
          <p:nvPr/>
        </p:nvSpPr>
        <p:spPr>
          <a:xfrm>
            <a:off x="4357120" y="2599232"/>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1</a:t>
            </a:r>
            <a:endParaRPr sz="1200">
              <a:solidFill>
                <a:schemeClr val="accent5"/>
              </a:solidFill>
              <a:latin typeface="Montserrat"/>
              <a:ea typeface="Montserrat"/>
              <a:cs typeface="Montserrat"/>
              <a:sym typeface="Montserrat"/>
            </a:endParaRPr>
          </a:p>
        </p:txBody>
      </p:sp>
      <p:sp>
        <p:nvSpPr>
          <p:cNvPr id="8725" name="Google Shape;8725;p269"/>
          <p:cNvSpPr txBox="1"/>
          <p:nvPr/>
        </p:nvSpPr>
        <p:spPr>
          <a:xfrm>
            <a:off x="4729360" y="3101534"/>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26" name="Google Shape;8726;p269"/>
          <p:cNvSpPr/>
          <p:nvPr/>
        </p:nvSpPr>
        <p:spPr>
          <a:xfrm>
            <a:off x="4357120" y="319774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2</a:t>
            </a:r>
            <a:endParaRPr sz="1200">
              <a:solidFill>
                <a:schemeClr val="accent5"/>
              </a:solidFill>
              <a:latin typeface="Montserrat"/>
              <a:ea typeface="Montserrat"/>
              <a:cs typeface="Montserrat"/>
              <a:sym typeface="Montserrat"/>
            </a:endParaRPr>
          </a:p>
        </p:txBody>
      </p:sp>
      <p:sp>
        <p:nvSpPr>
          <p:cNvPr id="8727" name="Google Shape;8727;p269"/>
          <p:cNvSpPr txBox="1"/>
          <p:nvPr/>
        </p:nvSpPr>
        <p:spPr>
          <a:xfrm>
            <a:off x="4729360" y="3700047"/>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28" name="Google Shape;8728;p269"/>
          <p:cNvSpPr/>
          <p:nvPr/>
        </p:nvSpPr>
        <p:spPr>
          <a:xfrm>
            <a:off x="4357120" y="3796260"/>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3</a:t>
            </a:r>
            <a:endParaRPr sz="1200">
              <a:solidFill>
                <a:schemeClr val="accent5"/>
              </a:solidFill>
              <a:latin typeface="Montserrat"/>
              <a:ea typeface="Montserrat"/>
              <a:cs typeface="Montserrat"/>
              <a:sym typeface="Montserrat"/>
            </a:endParaRPr>
          </a:p>
        </p:txBody>
      </p:sp>
      <p:sp>
        <p:nvSpPr>
          <p:cNvPr id="8729" name="Google Shape;8729;p269"/>
          <p:cNvSpPr txBox="1"/>
          <p:nvPr/>
        </p:nvSpPr>
        <p:spPr>
          <a:xfrm>
            <a:off x="4729360" y="4298560"/>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30" name="Google Shape;8730;p269"/>
          <p:cNvSpPr/>
          <p:nvPr/>
        </p:nvSpPr>
        <p:spPr>
          <a:xfrm>
            <a:off x="4357120" y="4394774"/>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4</a:t>
            </a:r>
            <a:endParaRPr sz="1200">
              <a:solidFill>
                <a:schemeClr val="accent5"/>
              </a:solidFill>
              <a:latin typeface="Montserrat"/>
              <a:ea typeface="Montserrat"/>
              <a:cs typeface="Montserrat"/>
              <a:sym typeface="Montserrat"/>
            </a:endParaRPr>
          </a:p>
        </p:txBody>
      </p:sp>
      <p:sp>
        <p:nvSpPr>
          <p:cNvPr id="8731" name="Google Shape;8731;p269"/>
          <p:cNvSpPr txBox="1"/>
          <p:nvPr/>
        </p:nvSpPr>
        <p:spPr>
          <a:xfrm>
            <a:off x="4729360" y="4897075"/>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32" name="Google Shape;8732;p269"/>
          <p:cNvSpPr/>
          <p:nvPr/>
        </p:nvSpPr>
        <p:spPr>
          <a:xfrm>
            <a:off x="4357120" y="499328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5</a:t>
            </a:r>
            <a:endParaRPr sz="1200">
              <a:solidFill>
                <a:schemeClr val="accent5"/>
              </a:solidFill>
              <a:latin typeface="Montserrat"/>
              <a:ea typeface="Montserrat"/>
              <a:cs typeface="Montserrat"/>
              <a:sym typeface="Montserrat"/>
            </a:endParaRPr>
          </a:p>
        </p:txBody>
      </p:sp>
      <p:sp>
        <p:nvSpPr>
          <p:cNvPr id="8733" name="Google Shape;8733;p269"/>
          <p:cNvSpPr txBox="1"/>
          <p:nvPr/>
        </p:nvSpPr>
        <p:spPr>
          <a:xfrm>
            <a:off x="8742596" y="2503021"/>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34" name="Google Shape;8734;p269"/>
          <p:cNvSpPr/>
          <p:nvPr/>
        </p:nvSpPr>
        <p:spPr>
          <a:xfrm>
            <a:off x="8370356" y="2599232"/>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1</a:t>
            </a:r>
            <a:endParaRPr sz="1200">
              <a:solidFill>
                <a:schemeClr val="accent5"/>
              </a:solidFill>
              <a:latin typeface="Montserrat"/>
              <a:ea typeface="Montserrat"/>
              <a:cs typeface="Montserrat"/>
              <a:sym typeface="Montserrat"/>
            </a:endParaRPr>
          </a:p>
        </p:txBody>
      </p:sp>
      <p:sp>
        <p:nvSpPr>
          <p:cNvPr id="8735" name="Google Shape;8735;p269"/>
          <p:cNvSpPr txBox="1"/>
          <p:nvPr/>
        </p:nvSpPr>
        <p:spPr>
          <a:xfrm>
            <a:off x="8742596" y="3101534"/>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36" name="Google Shape;8736;p269"/>
          <p:cNvSpPr/>
          <p:nvPr/>
        </p:nvSpPr>
        <p:spPr>
          <a:xfrm>
            <a:off x="8370356" y="319774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2</a:t>
            </a:r>
            <a:endParaRPr sz="1200">
              <a:solidFill>
                <a:schemeClr val="accent5"/>
              </a:solidFill>
              <a:latin typeface="Montserrat"/>
              <a:ea typeface="Montserrat"/>
              <a:cs typeface="Montserrat"/>
              <a:sym typeface="Montserrat"/>
            </a:endParaRPr>
          </a:p>
        </p:txBody>
      </p:sp>
      <p:sp>
        <p:nvSpPr>
          <p:cNvPr id="8737" name="Google Shape;8737;p269"/>
          <p:cNvSpPr txBox="1"/>
          <p:nvPr/>
        </p:nvSpPr>
        <p:spPr>
          <a:xfrm>
            <a:off x="8742596" y="3700047"/>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38" name="Google Shape;8738;p269"/>
          <p:cNvSpPr/>
          <p:nvPr/>
        </p:nvSpPr>
        <p:spPr>
          <a:xfrm>
            <a:off x="8370356" y="3796260"/>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3</a:t>
            </a:r>
            <a:endParaRPr sz="1200">
              <a:solidFill>
                <a:schemeClr val="accent5"/>
              </a:solidFill>
              <a:latin typeface="Montserrat"/>
              <a:ea typeface="Montserrat"/>
              <a:cs typeface="Montserrat"/>
              <a:sym typeface="Montserrat"/>
            </a:endParaRPr>
          </a:p>
        </p:txBody>
      </p:sp>
      <p:sp>
        <p:nvSpPr>
          <p:cNvPr id="8739" name="Google Shape;8739;p269"/>
          <p:cNvSpPr txBox="1"/>
          <p:nvPr/>
        </p:nvSpPr>
        <p:spPr>
          <a:xfrm>
            <a:off x="8742596" y="4298560"/>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40" name="Google Shape;8740;p269"/>
          <p:cNvSpPr/>
          <p:nvPr/>
        </p:nvSpPr>
        <p:spPr>
          <a:xfrm>
            <a:off x="8370356" y="4394774"/>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4</a:t>
            </a:r>
            <a:endParaRPr sz="1200">
              <a:solidFill>
                <a:schemeClr val="accent5"/>
              </a:solidFill>
              <a:latin typeface="Montserrat"/>
              <a:ea typeface="Montserrat"/>
              <a:cs typeface="Montserrat"/>
              <a:sym typeface="Montserrat"/>
            </a:endParaRPr>
          </a:p>
        </p:txBody>
      </p:sp>
      <p:sp>
        <p:nvSpPr>
          <p:cNvPr id="8741" name="Google Shape;8741;p269"/>
          <p:cNvSpPr txBox="1"/>
          <p:nvPr/>
        </p:nvSpPr>
        <p:spPr>
          <a:xfrm>
            <a:off x="8742596" y="4897075"/>
            <a:ext cx="2962739"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a:t>
            </a:r>
            <a:endParaRPr/>
          </a:p>
        </p:txBody>
      </p:sp>
      <p:sp>
        <p:nvSpPr>
          <p:cNvPr id="8742" name="Google Shape;8742;p269"/>
          <p:cNvSpPr/>
          <p:nvPr/>
        </p:nvSpPr>
        <p:spPr>
          <a:xfrm>
            <a:off x="8370356" y="499328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5</a:t>
            </a:r>
            <a:endParaRPr sz="1200">
              <a:solidFill>
                <a:schemeClr val="accent5"/>
              </a:solidFill>
              <a:latin typeface="Montserrat"/>
              <a:ea typeface="Montserrat"/>
              <a:cs typeface="Montserrat"/>
              <a:sym typeface="Montserrat"/>
            </a:endParaRPr>
          </a:p>
        </p:txBody>
      </p:sp>
      <p:cxnSp>
        <p:nvCxnSpPr>
          <p:cNvPr id="8743" name="Google Shape;8743;p269"/>
          <p:cNvCxnSpPr/>
          <p:nvPr/>
        </p:nvCxnSpPr>
        <p:spPr>
          <a:xfrm>
            <a:off x="363794" y="3039142"/>
            <a:ext cx="11434668" cy="0"/>
          </a:xfrm>
          <a:prstGeom prst="straightConnector1">
            <a:avLst/>
          </a:prstGeom>
          <a:noFill/>
          <a:ln cap="flat" cmpd="sng" w="9525">
            <a:solidFill>
              <a:schemeClr val="lt1"/>
            </a:solidFill>
            <a:prstDash val="dot"/>
            <a:miter lim="8000"/>
            <a:headEnd len="sm" w="sm" type="none"/>
            <a:tailEnd len="sm" w="sm" type="none"/>
          </a:ln>
        </p:spPr>
      </p:cxnSp>
      <p:cxnSp>
        <p:nvCxnSpPr>
          <p:cNvPr id="8744" name="Google Shape;8744;p269"/>
          <p:cNvCxnSpPr/>
          <p:nvPr/>
        </p:nvCxnSpPr>
        <p:spPr>
          <a:xfrm>
            <a:off x="363794" y="3637656"/>
            <a:ext cx="11434668" cy="0"/>
          </a:xfrm>
          <a:prstGeom prst="straightConnector1">
            <a:avLst/>
          </a:prstGeom>
          <a:noFill/>
          <a:ln cap="flat" cmpd="sng" w="9525">
            <a:solidFill>
              <a:schemeClr val="lt1"/>
            </a:solidFill>
            <a:prstDash val="dot"/>
            <a:miter lim="8000"/>
            <a:headEnd len="sm" w="sm" type="none"/>
            <a:tailEnd len="sm" w="sm" type="none"/>
          </a:ln>
        </p:spPr>
      </p:cxnSp>
      <p:cxnSp>
        <p:nvCxnSpPr>
          <p:cNvPr id="8745" name="Google Shape;8745;p269"/>
          <p:cNvCxnSpPr/>
          <p:nvPr/>
        </p:nvCxnSpPr>
        <p:spPr>
          <a:xfrm>
            <a:off x="363794" y="4236170"/>
            <a:ext cx="11434668" cy="0"/>
          </a:xfrm>
          <a:prstGeom prst="straightConnector1">
            <a:avLst/>
          </a:prstGeom>
          <a:noFill/>
          <a:ln cap="flat" cmpd="sng" w="9525">
            <a:solidFill>
              <a:schemeClr val="lt1"/>
            </a:solidFill>
            <a:prstDash val="dot"/>
            <a:miter lim="8000"/>
            <a:headEnd len="sm" w="sm" type="none"/>
            <a:tailEnd len="sm" w="sm" type="none"/>
          </a:ln>
        </p:spPr>
      </p:cxnSp>
      <p:cxnSp>
        <p:nvCxnSpPr>
          <p:cNvPr id="8746" name="Google Shape;8746;p269"/>
          <p:cNvCxnSpPr/>
          <p:nvPr/>
        </p:nvCxnSpPr>
        <p:spPr>
          <a:xfrm>
            <a:off x="363794" y="4834684"/>
            <a:ext cx="11434668" cy="0"/>
          </a:xfrm>
          <a:prstGeom prst="straightConnector1">
            <a:avLst/>
          </a:prstGeom>
          <a:noFill/>
          <a:ln cap="flat" cmpd="sng" w="9525">
            <a:solidFill>
              <a:schemeClr val="lt1"/>
            </a:solidFill>
            <a:prstDash val="dot"/>
            <a:miter lim="8000"/>
            <a:headEnd len="sm" w="sm" type="none"/>
            <a:tailEnd len="sm" w="sm" type="none"/>
          </a:ln>
        </p:spPr>
      </p:cxnSp>
      <p:sp>
        <p:nvSpPr>
          <p:cNvPr id="8747" name="Google Shape;8747;p269"/>
          <p:cNvSpPr txBox="1"/>
          <p:nvPr/>
        </p:nvSpPr>
        <p:spPr>
          <a:xfrm>
            <a:off x="363794" y="5529405"/>
            <a:ext cx="11432474" cy="601592"/>
          </a:xfrm>
          <a:prstGeom prst="rect">
            <a:avLst/>
          </a:prstGeom>
          <a:solidFill>
            <a:srgbClr val="DAECF5">
              <a:alpha val="32156"/>
            </a:srgbClr>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sed elementum diam leo at magna. Curabitur maximus sodales massa</a:t>
            </a:r>
            <a:endParaRPr/>
          </a:p>
        </p:txBody>
      </p:sp>
      <p:sp>
        <p:nvSpPr>
          <p:cNvPr id="8748" name="Google Shape;8748;p26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2" name="Shape 692"/>
        <p:cNvGrpSpPr/>
        <p:nvPr/>
      </p:nvGrpSpPr>
      <p:grpSpPr>
        <a:xfrm>
          <a:off x="0" y="0"/>
          <a:ext cx="0" cy="0"/>
          <a:chOff x="0" y="0"/>
          <a:chExt cx="0" cy="0"/>
        </a:xfrm>
      </p:grpSpPr>
      <p:sp>
        <p:nvSpPr>
          <p:cNvPr id="693" name="Google Shape;693;p27"/>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5"/>
              </a:buClr>
              <a:buSzPts val="2800"/>
              <a:buFont typeface="Montserrat"/>
              <a:buNone/>
            </a:pPr>
            <a:r>
              <a:rPr lang="en-US"/>
              <a:t>Six-Card Stat Grid</a:t>
            </a:r>
            <a:endParaRPr/>
          </a:p>
        </p:txBody>
      </p:sp>
      <p:sp>
        <p:nvSpPr>
          <p:cNvPr id="694" name="Google Shape;694;p27"/>
          <p:cNvSpPr/>
          <p:nvPr/>
        </p:nvSpPr>
        <p:spPr>
          <a:xfrm>
            <a:off x="3977639" y="975690"/>
            <a:ext cx="2359216" cy="2251483"/>
          </a:xfrm>
          <a:prstGeom prst="roundRect">
            <a:avLst>
              <a:gd fmla="val 16667" name="adj"/>
            </a:avLst>
          </a:pr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4000">
                <a:solidFill>
                  <a:schemeClr val="dk1"/>
                </a:solidFill>
                <a:latin typeface="Montserrat"/>
                <a:ea typeface="Montserrat"/>
                <a:cs typeface="Montserrat"/>
                <a:sym typeface="Montserrat"/>
              </a:rPr>
              <a:t>XXXXX</a:t>
            </a:r>
            <a:endParaRPr/>
          </a:p>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a:t>
            </a:r>
            <a:endParaRPr/>
          </a:p>
        </p:txBody>
      </p:sp>
      <p:sp>
        <p:nvSpPr>
          <p:cNvPr id="695" name="Google Shape;695;p27"/>
          <p:cNvSpPr/>
          <p:nvPr/>
        </p:nvSpPr>
        <p:spPr>
          <a:xfrm>
            <a:off x="6497430" y="975690"/>
            <a:ext cx="2359216" cy="2251483"/>
          </a:xfrm>
          <a:prstGeom prst="roundRect">
            <a:avLst>
              <a:gd fmla="val 16667" name="adj"/>
            </a:avLst>
          </a:prstGeom>
          <a:solidFill>
            <a:schemeClr val="accent4"/>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4000">
                <a:solidFill>
                  <a:schemeClr val="lt1"/>
                </a:solidFill>
                <a:latin typeface="Montserrat"/>
                <a:ea typeface="Montserrat"/>
                <a:cs typeface="Montserrat"/>
                <a:sym typeface="Montserrat"/>
              </a:rPr>
              <a:t>XXXXX</a:t>
            </a:r>
            <a:endParaRPr/>
          </a:p>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endParaRPr/>
          </a:p>
        </p:txBody>
      </p:sp>
      <p:sp>
        <p:nvSpPr>
          <p:cNvPr id="696" name="Google Shape;696;p27"/>
          <p:cNvSpPr/>
          <p:nvPr/>
        </p:nvSpPr>
        <p:spPr>
          <a:xfrm>
            <a:off x="9017222" y="975690"/>
            <a:ext cx="2359216" cy="2251483"/>
          </a:xfrm>
          <a:prstGeom prst="roundRect">
            <a:avLst>
              <a:gd fmla="val 16667" name="adj"/>
            </a:avLst>
          </a:pr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4000">
                <a:solidFill>
                  <a:schemeClr val="dk1"/>
                </a:solidFill>
                <a:latin typeface="Montserrat"/>
                <a:ea typeface="Montserrat"/>
                <a:cs typeface="Montserrat"/>
                <a:sym typeface="Montserrat"/>
              </a:rPr>
              <a:t>XXXXX</a:t>
            </a:r>
            <a:endParaRPr/>
          </a:p>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a:t>
            </a:r>
            <a:endParaRPr/>
          </a:p>
        </p:txBody>
      </p:sp>
      <p:sp>
        <p:nvSpPr>
          <p:cNvPr id="697" name="Google Shape;697;p27"/>
          <p:cNvSpPr/>
          <p:nvPr/>
        </p:nvSpPr>
        <p:spPr>
          <a:xfrm>
            <a:off x="3977639" y="3463517"/>
            <a:ext cx="2359216" cy="2251483"/>
          </a:xfrm>
          <a:prstGeom prst="roundRect">
            <a:avLst>
              <a:gd fmla="val 16667" name="adj"/>
            </a:avLst>
          </a:prstGeom>
          <a:solidFill>
            <a:schemeClr val="accent4"/>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4000">
                <a:solidFill>
                  <a:schemeClr val="lt1"/>
                </a:solidFill>
                <a:latin typeface="Montserrat"/>
                <a:ea typeface="Montserrat"/>
                <a:cs typeface="Montserrat"/>
                <a:sym typeface="Montserrat"/>
              </a:rPr>
              <a:t>XXXXX</a:t>
            </a:r>
            <a:endParaRPr/>
          </a:p>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r>
              <a:rPr lang="en-US" sz="1800">
                <a:solidFill>
                  <a:schemeClr val="lt1"/>
                </a:solidFill>
                <a:latin typeface="Montserrat"/>
                <a:ea typeface="Montserrat"/>
                <a:cs typeface="Montserrat"/>
                <a:sym typeface="Montserrat"/>
              </a:rPr>
              <a:t>.</a:t>
            </a:r>
            <a:endParaRPr sz="1800">
              <a:solidFill>
                <a:schemeClr val="lt1"/>
              </a:solidFill>
              <a:latin typeface="Montserrat"/>
              <a:ea typeface="Montserrat"/>
              <a:cs typeface="Montserrat"/>
              <a:sym typeface="Montserrat"/>
            </a:endParaRPr>
          </a:p>
        </p:txBody>
      </p:sp>
      <p:sp>
        <p:nvSpPr>
          <p:cNvPr id="698" name="Google Shape;698;p27"/>
          <p:cNvSpPr/>
          <p:nvPr/>
        </p:nvSpPr>
        <p:spPr>
          <a:xfrm>
            <a:off x="6497430" y="3463517"/>
            <a:ext cx="2359216" cy="2251483"/>
          </a:xfrm>
          <a:prstGeom prst="roundRect">
            <a:avLst>
              <a:gd fmla="val 16667" name="adj"/>
            </a:avLst>
          </a:pr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4000">
                <a:solidFill>
                  <a:schemeClr val="dk1"/>
                </a:solidFill>
                <a:latin typeface="Montserrat"/>
                <a:ea typeface="Montserrat"/>
                <a:cs typeface="Montserrat"/>
                <a:sym typeface="Montserrat"/>
              </a:rPr>
              <a:t>XXXXX</a:t>
            </a:r>
            <a:endParaRPr/>
          </a:p>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a:t>
            </a:r>
            <a:endParaRPr/>
          </a:p>
        </p:txBody>
      </p:sp>
      <p:sp>
        <p:nvSpPr>
          <p:cNvPr id="699" name="Google Shape;699;p27"/>
          <p:cNvSpPr/>
          <p:nvPr/>
        </p:nvSpPr>
        <p:spPr>
          <a:xfrm>
            <a:off x="9017222" y="3463517"/>
            <a:ext cx="2359216" cy="2251483"/>
          </a:xfrm>
          <a:prstGeom prst="roundRect">
            <a:avLst>
              <a:gd fmla="val 16667" name="adj"/>
            </a:avLst>
          </a:prstGeom>
          <a:solidFill>
            <a:schemeClr val="accent4"/>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4000">
                <a:solidFill>
                  <a:schemeClr val="lt1"/>
                </a:solidFill>
                <a:latin typeface="Montserrat"/>
                <a:ea typeface="Montserrat"/>
                <a:cs typeface="Montserrat"/>
                <a:sym typeface="Montserrat"/>
              </a:rPr>
              <a:t>XXXXX</a:t>
            </a:r>
            <a:endParaRPr/>
          </a:p>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endParaRPr/>
          </a:p>
        </p:txBody>
      </p:sp>
      <p:sp>
        <p:nvSpPr>
          <p:cNvPr id="700" name="Google Shape;700;p27"/>
          <p:cNvSpPr txBox="1"/>
          <p:nvPr/>
        </p:nvSpPr>
        <p:spPr>
          <a:xfrm>
            <a:off x="363794" y="2419606"/>
            <a:ext cx="2634049" cy="374673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8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0" lvl="0" marL="0" marR="0" rtl="0" algn="l">
              <a:spcBef>
                <a:spcPts val="0"/>
              </a:spcBef>
              <a:spcAft>
                <a:spcPts val="0"/>
              </a:spcAft>
              <a:buNone/>
            </a:pPr>
            <a:r>
              <a:t/>
            </a:r>
            <a:endParaRPr sz="1800">
              <a:solidFill>
                <a:schemeClr val="lt1"/>
              </a:solidFill>
              <a:latin typeface="Montserrat"/>
              <a:ea typeface="Montserrat"/>
              <a:cs typeface="Montserrat"/>
              <a:sym typeface="Montserrat"/>
            </a:endParaRPr>
          </a:p>
          <a:p>
            <a:pPr indent="0" lvl="0" marL="0" marR="0" rtl="0" algn="l">
              <a:spcBef>
                <a:spcPts val="0"/>
              </a:spcBef>
              <a:spcAft>
                <a:spcPts val="0"/>
              </a:spcAft>
              <a:buNone/>
            </a:pPr>
            <a:r>
              <a:rPr lang="en-US" sz="1800">
                <a:solidFill>
                  <a:schemeClr val="lt1"/>
                </a:solidFill>
                <a:latin typeface="Montserrat"/>
                <a:ea typeface="Montserrat"/>
                <a:cs typeface="Montserrat"/>
                <a:sym typeface="Montserrat"/>
              </a:rPr>
              <a:t>Curabitur maximus sodales massa, eu bibendum dui bibendum vel. </a:t>
            </a:r>
            <a:endParaRPr sz="1800">
              <a:solidFill>
                <a:schemeClr val="lt1"/>
              </a:solidFill>
              <a:latin typeface="Montserrat"/>
              <a:ea typeface="Montserrat"/>
              <a:cs typeface="Montserrat"/>
              <a:sym typeface="Montserrat"/>
            </a:endParaRPr>
          </a:p>
        </p:txBody>
      </p:sp>
      <p:sp>
        <p:nvSpPr>
          <p:cNvPr id="701" name="Google Shape;701;p2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52" name="Shape 8752"/>
        <p:cNvGrpSpPr/>
        <p:nvPr/>
      </p:nvGrpSpPr>
      <p:grpSpPr>
        <a:xfrm>
          <a:off x="0" y="0"/>
          <a:ext cx="0" cy="0"/>
          <a:chOff x="0" y="0"/>
          <a:chExt cx="0" cy="0"/>
        </a:xfrm>
      </p:grpSpPr>
      <p:sp>
        <p:nvSpPr>
          <p:cNvPr id="8753" name="Google Shape;8753;p27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Four-Column Icon Cards (Dark)</a:t>
            </a:r>
            <a:endParaRPr/>
          </a:p>
        </p:txBody>
      </p:sp>
      <p:pic>
        <p:nvPicPr>
          <p:cNvPr descr="Single gear with solid fill" id="8754" name="Google Shape;8754;p270"/>
          <p:cNvPicPr preferRelativeResize="0"/>
          <p:nvPr/>
        </p:nvPicPr>
        <p:blipFill rotWithShape="1">
          <a:blip r:embed="rId3">
            <a:alphaModFix/>
          </a:blip>
          <a:srcRect b="0" l="0" r="0" t="0"/>
          <a:stretch/>
        </p:blipFill>
        <p:spPr>
          <a:xfrm>
            <a:off x="343886" y="1302265"/>
            <a:ext cx="720338" cy="720338"/>
          </a:xfrm>
          <a:prstGeom prst="rect">
            <a:avLst/>
          </a:prstGeom>
          <a:noFill/>
          <a:ln>
            <a:noFill/>
          </a:ln>
        </p:spPr>
      </p:pic>
      <p:pic>
        <p:nvPicPr>
          <p:cNvPr descr="Single gear with solid fill" id="8755" name="Google Shape;8755;p270"/>
          <p:cNvPicPr preferRelativeResize="0"/>
          <p:nvPr/>
        </p:nvPicPr>
        <p:blipFill rotWithShape="1">
          <a:blip r:embed="rId3">
            <a:alphaModFix/>
          </a:blip>
          <a:srcRect b="0" l="0" r="0" t="0"/>
          <a:stretch/>
        </p:blipFill>
        <p:spPr>
          <a:xfrm>
            <a:off x="3273567" y="1302265"/>
            <a:ext cx="720338" cy="720338"/>
          </a:xfrm>
          <a:prstGeom prst="rect">
            <a:avLst/>
          </a:prstGeom>
          <a:noFill/>
          <a:ln>
            <a:noFill/>
          </a:ln>
        </p:spPr>
      </p:pic>
      <p:pic>
        <p:nvPicPr>
          <p:cNvPr descr="Single gear with solid fill" id="8756" name="Google Shape;8756;p270"/>
          <p:cNvPicPr preferRelativeResize="0"/>
          <p:nvPr/>
        </p:nvPicPr>
        <p:blipFill rotWithShape="1">
          <a:blip r:embed="rId3">
            <a:alphaModFix/>
          </a:blip>
          <a:srcRect b="0" l="0" r="0" t="0"/>
          <a:stretch/>
        </p:blipFill>
        <p:spPr>
          <a:xfrm>
            <a:off x="9132929" y="1302265"/>
            <a:ext cx="720338" cy="720338"/>
          </a:xfrm>
          <a:prstGeom prst="rect">
            <a:avLst/>
          </a:prstGeom>
          <a:noFill/>
          <a:ln>
            <a:noFill/>
          </a:ln>
        </p:spPr>
      </p:pic>
      <p:grpSp>
        <p:nvGrpSpPr>
          <p:cNvPr id="8757" name="Google Shape;8757;p270"/>
          <p:cNvGrpSpPr/>
          <p:nvPr/>
        </p:nvGrpSpPr>
        <p:grpSpPr>
          <a:xfrm>
            <a:off x="343886" y="1933131"/>
            <a:ext cx="2665533" cy="3437672"/>
            <a:chOff x="343886" y="2164631"/>
            <a:chExt cx="2665533" cy="3437672"/>
          </a:xfrm>
        </p:grpSpPr>
        <p:sp>
          <p:nvSpPr>
            <p:cNvPr id="8758" name="Google Shape;8758;p270"/>
            <p:cNvSpPr txBox="1"/>
            <p:nvPr/>
          </p:nvSpPr>
          <p:spPr>
            <a:xfrm>
              <a:off x="343887" y="2164631"/>
              <a:ext cx="2644072" cy="41092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5"/>
                  </a:solidFill>
                  <a:latin typeface="Montserrat"/>
                  <a:ea typeface="Montserrat"/>
                  <a:cs typeface="Montserrat"/>
                  <a:sym typeface="Montserrat"/>
                </a:rPr>
                <a:t>Lorem ipsum dolor </a:t>
              </a:r>
              <a:endParaRPr b="1" sz="1600">
                <a:solidFill>
                  <a:schemeClr val="accent5"/>
                </a:solidFill>
                <a:latin typeface="Montserrat"/>
                <a:ea typeface="Montserrat"/>
                <a:cs typeface="Montserrat"/>
                <a:sym typeface="Montserrat"/>
              </a:endParaRPr>
            </a:p>
          </p:txBody>
        </p:sp>
        <p:sp>
          <p:nvSpPr>
            <p:cNvPr id="8759" name="Google Shape;8759;p270"/>
            <p:cNvSpPr txBox="1"/>
            <p:nvPr/>
          </p:nvSpPr>
          <p:spPr>
            <a:xfrm>
              <a:off x="716127" y="2734521"/>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60" name="Google Shape;8760;p270"/>
            <p:cNvSpPr/>
            <p:nvPr/>
          </p:nvSpPr>
          <p:spPr>
            <a:xfrm>
              <a:off x="343886" y="2830732"/>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1</a:t>
              </a:r>
              <a:endParaRPr sz="1200">
                <a:solidFill>
                  <a:schemeClr val="accent5"/>
                </a:solidFill>
                <a:latin typeface="Montserrat"/>
                <a:ea typeface="Montserrat"/>
                <a:cs typeface="Montserrat"/>
                <a:sym typeface="Montserrat"/>
              </a:endParaRPr>
            </a:p>
          </p:txBody>
        </p:sp>
        <p:sp>
          <p:nvSpPr>
            <p:cNvPr id="8761" name="Google Shape;8761;p270"/>
            <p:cNvSpPr txBox="1"/>
            <p:nvPr/>
          </p:nvSpPr>
          <p:spPr>
            <a:xfrm>
              <a:off x="716127" y="3333035"/>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62" name="Google Shape;8762;p270"/>
            <p:cNvSpPr/>
            <p:nvPr/>
          </p:nvSpPr>
          <p:spPr>
            <a:xfrm>
              <a:off x="343886" y="342924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2</a:t>
              </a:r>
              <a:endParaRPr sz="1200">
                <a:solidFill>
                  <a:schemeClr val="accent5"/>
                </a:solidFill>
                <a:latin typeface="Montserrat"/>
                <a:ea typeface="Montserrat"/>
                <a:cs typeface="Montserrat"/>
                <a:sym typeface="Montserrat"/>
              </a:endParaRPr>
            </a:p>
          </p:txBody>
        </p:sp>
        <p:sp>
          <p:nvSpPr>
            <p:cNvPr id="8763" name="Google Shape;8763;p270"/>
            <p:cNvSpPr txBox="1"/>
            <p:nvPr/>
          </p:nvSpPr>
          <p:spPr>
            <a:xfrm>
              <a:off x="716127" y="3931549"/>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64" name="Google Shape;8764;p270"/>
            <p:cNvSpPr/>
            <p:nvPr/>
          </p:nvSpPr>
          <p:spPr>
            <a:xfrm>
              <a:off x="343886" y="4027760"/>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3</a:t>
              </a:r>
              <a:endParaRPr sz="1200">
                <a:solidFill>
                  <a:schemeClr val="accent5"/>
                </a:solidFill>
                <a:latin typeface="Montserrat"/>
                <a:ea typeface="Montserrat"/>
                <a:cs typeface="Montserrat"/>
                <a:sym typeface="Montserrat"/>
              </a:endParaRPr>
            </a:p>
          </p:txBody>
        </p:sp>
        <p:sp>
          <p:nvSpPr>
            <p:cNvPr id="8765" name="Google Shape;8765;p270"/>
            <p:cNvSpPr txBox="1"/>
            <p:nvPr/>
          </p:nvSpPr>
          <p:spPr>
            <a:xfrm>
              <a:off x="716127" y="4530063"/>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66" name="Google Shape;8766;p270"/>
            <p:cNvSpPr/>
            <p:nvPr/>
          </p:nvSpPr>
          <p:spPr>
            <a:xfrm>
              <a:off x="343886" y="4626274"/>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4</a:t>
              </a:r>
              <a:endParaRPr sz="1200">
                <a:solidFill>
                  <a:schemeClr val="accent5"/>
                </a:solidFill>
                <a:latin typeface="Montserrat"/>
                <a:ea typeface="Montserrat"/>
                <a:cs typeface="Montserrat"/>
                <a:sym typeface="Montserrat"/>
              </a:endParaRPr>
            </a:p>
          </p:txBody>
        </p:sp>
        <p:sp>
          <p:nvSpPr>
            <p:cNvPr id="8767" name="Google Shape;8767;p270"/>
            <p:cNvSpPr txBox="1"/>
            <p:nvPr/>
          </p:nvSpPr>
          <p:spPr>
            <a:xfrm>
              <a:off x="716127" y="5128575"/>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68" name="Google Shape;8768;p270"/>
            <p:cNvSpPr/>
            <p:nvPr/>
          </p:nvSpPr>
          <p:spPr>
            <a:xfrm>
              <a:off x="343886" y="522478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5</a:t>
              </a:r>
              <a:endParaRPr sz="1200">
                <a:solidFill>
                  <a:schemeClr val="accent5"/>
                </a:solidFill>
                <a:latin typeface="Montserrat"/>
                <a:ea typeface="Montserrat"/>
                <a:cs typeface="Montserrat"/>
                <a:sym typeface="Montserrat"/>
              </a:endParaRPr>
            </a:p>
          </p:txBody>
        </p:sp>
      </p:grpSp>
      <p:grpSp>
        <p:nvGrpSpPr>
          <p:cNvPr id="8769" name="Google Shape;8769;p270"/>
          <p:cNvGrpSpPr/>
          <p:nvPr/>
        </p:nvGrpSpPr>
        <p:grpSpPr>
          <a:xfrm>
            <a:off x="3273567" y="1933131"/>
            <a:ext cx="2665533" cy="3437672"/>
            <a:chOff x="4357120" y="2164631"/>
            <a:chExt cx="2665533" cy="3437672"/>
          </a:xfrm>
        </p:grpSpPr>
        <p:sp>
          <p:nvSpPr>
            <p:cNvPr id="8770" name="Google Shape;8770;p270"/>
            <p:cNvSpPr txBox="1"/>
            <p:nvPr/>
          </p:nvSpPr>
          <p:spPr>
            <a:xfrm>
              <a:off x="4357121" y="2164631"/>
              <a:ext cx="2644072" cy="41092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5"/>
                  </a:solidFill>
                  <a:latin typeface="Montserrat"/>
                  <a:ea typeface="Montserrat"/>
                  <a:cs typeface="Montserrat"/>
                  <a:sym typeface="Montserrat"/>
                </a:rPr>
                <a:t>Lorem ipsum dolor </a:t>
              </a:r>
              <a:endParaRPr b="1" sz="1600">
                <a:solidFill>
                  <a:schemeClr val="accent5"/>
                </a:solidFill>
                <a:latin typeface="Montserrat"/>
                <a:ea typeface="Montserrat"/>
                <a:cs typeface="Montserrat"/>
                <a:sym typeface="Montserrat"/>
              </a:endParaRPr>
            </a:p>
          </p:txBody>
        </p:sp>
        <p:sp>
          <p:nvSpPr>
            <p:cNvPr id="8771" name="Google Shape;8771;p270"/>
            <p:cNvSpPr txBox="1"/>
            <p:nvPr/>
          </p:nvSpPr>
          <p:spPr>
            <a:xfrm>
              <a:off x="4729361" y="2734521"/>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72" name="Google Shape;8772;p270"/>
            <p:cNvSpPr/>
            <p:nvPr/>
          </p:nvSpPr>
          <p:spPr>
            <a:xfrm>
              <a:off x="4357120" y="2830732"/>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1</a:t>
              </a:r>
              <a:endParaRPr sz="1200">
                <a:solidFill>
                  <a:schemeClr val="accent5"/>
                </a:solidFill>
                <a:latin typeface="Montserrat"/>
                <a:ea typeface="Montserrat"/>
                <a:cs typeface="Montserrat"/>
                <a:sym typeface="Montserrat"/>
              </a:endParaRPr>
            </a:p>
          </p:txBody>
        </p:sp>
        <p:sp>
          <p:nvSpPr>
            <p:cNvPr id="8773" name="Google Shape;8773;p270"/>
            <p:cNvSpPr txBox="1"/>
            <p:nvPr/>
          </p:nvSpPr>
          <p:spPr>
            <a:xfrm>
              <a:off x="4729361" y="3333034"/>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74" name="Google Shape;8774;p270"/>
            <p:cNvSpPr/>
            <p:nvPr/>
          </p:nvSpPr>
          <p:spPr>
            <a:xfrm>
              <a:off x="4357120" y="342924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2</a:t>
              </a:r>
              <a:endParaRPr sz="1200">
                <a:solidFill>
                  <a:schemeClr val="accent5"/>
                </a:solidFill>
                <a:latin typeface="Montserrat"/>
                <a:ea typeface="Montserrat"/>
                <a:cs typeface="Montserrat"/>
                <a:sym typeface="Montserrat"/>
              </a:endParaRPr>
            </a:p>
          </p:txBody>
        </p:sp>
        <p:sp>
          <p:nvSpPr>
            <p:cNvPr id="8775" name="Google Shape;8775;p270"/>
            <p:cNvSpPr txBox="1"/>
            <p:nvPr/>
          </p:nvSpPr>
          <p:spPr>
            <a:xfrm>
              <a:off x="4729361" y="3931547"/>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76" name="Google Shape;8776;p270"/>
            <p:cNvSpPr/>
            <p:nvPr/>
          </p:nvSpPr>
          <p:spPr>
            <a:xfrm>
              <a:off x="4357120" y="4027760"/>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3</a:t>
              </a:r>
              <a:endParaRPr sz="1200">
                <a:solidFill>
                  <a:schemeClr val="accent5"/>
                </a:solidFill>
                <a:latin typeface="Montserrat"/>
                <a:ea typeface="Montserrat"/>
                <a:cs typeface="Montserrat"/>
                <a:sym typeface="Montserrat"/>
              </a:endParaRPr>
            </a:p>
          </p:txBody>
        </p:sp>
        <p:sp>
          <p:nvSpPr>
            <p:cNvPr id="8777" name="Google Shape;8777;p270"/>
            <p:cNvSpPr txBox="1"/>
            <p:nvPr/>
          </p:nvSpPr>
          <p:spPr>
            <a:xfrm>
              <a:off x="4729361" y="4530060"/>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78" name="Google Shape;8778;p270"/>
            <p:cNvSpPr/>
            <p:nvPr/>
          </p:nvSpPr>
          <p:spPr>
            <a:xfrm>
              <a:off x="4357120" y="4626274"/>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4</a:t>
              </a:r>
              <a:endParaRPr sz="1200">
                <a:solidFill>
                  <a:schemeClr val="accent5"/>
                </a:solidFill>
                <a:latin typeface="Montserrat"/>
                <a:ea typeface="Montserrat"/>
                <a:cs typeface="Montserrat"/>
                <a:sym typeface="Montserrat"/>
              </a:endParaRPr>
            </a:p>
          </p:txBody>
        </p:sp>
        <p:sp>
          <p:nvSpPr>
            <p:cNvPr id="8779" name="Google Shape;8779;p270"/>
            <p:cNvSpPr txBox="1"/>
            <p:nvPr/>
          </p:nvSpPr>
          <p:spPr>
            <a:xfrm>
              <a:off x="4729361" y="5128575"/>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80" name="Google Shape;8780;p270"/>
            <p:cNvSpPr/>
            <p:nvPr/>
          </p:nvSpPr>
          <p:spPr>
            <a:xfrm>
              <a:off x="4357120" y="522478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5</a:t>
              </a:r>
              <a:endParaRPr sz="1200">
                <a:solidFill>
                  <a:schemeClr val="accent5"/>
                </a:solidFill>
                <a:latin typeface="Montserrat"/>
                <a:ea typeface="Montserrat"/>
                <a:cs typeface="Montserrat"/>
                <a:sym typeface="Montserrat"/>
              </a:endParaRPr>
            </a:p>
          </p:txBody>
        </p:sp>
      </p:grpSp>
      <p:grpSp>
        <p:nvGrpSpPr>
          <p:cNvPr id="8781" name="Google Shape;8781;p270"/>
          <p:cNvGrpSpPr/>
          <p:nvPr/>
        </p:nvGrpSpPr>
        <p:grpSpPr>
          <a:xfrm>
            <a:off x="6203248" y="1933131"/>
            <a:ext cx="2665533" cy="3437672"/>
            <a:chOff x="8370356" y="2164631"/>
            <a:chExt cx="2665533" cy="3437672"/>
          </a:xfrm>
        </p:grpSpPr>
        <p:sp>
          <p:nvSpPr>
            <p:cNvPr id="8782" name="Google Shape;8782;p270"/>
            <p:cNvSpPr txBox="1"/>
            <p:nvPr/>
          </p:nvSpPr>
          <p:spPr>
            <a:xfrm>
              <a:off x="8370357" y="2164631"/>
              <a:ext cx="2644072" cy="41092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5"/>
                  </a:solidFill>
                  <a:latin typeface="Montserrat"/>
                  <a:ea typeface="Montserrat"/>
                  <a:cs typeface="Montserrat"/>
                  <a:sym typeface="Montserrat"/>
                </a:rPr>
                <a:t>Lorem ipsum dolor </a:t>
              </a:r>
              <a:endParaRPr b="1" sz="1600">
                <a:solidFill>
                  <a:schemeClr val="accent5"/>
                </a:solidFill>
                <a:latin typeface="Montserrat"/>
                <a:ea typeface="Montserrat"/>
                <a:cs typeface="Montserrat"/>
                <a:sym typeface="Montserrat"/>
              </a:endParaRPr>
            </a:p>
          </p:txBody>
        </p:sp>
        <p:sp>
          <p:nvSpPr>
            <p:cNvPr id="8783" name="Google Shape;8783;p270"/>
            <p:cNvSpPr txBox="1"/>
            <p:nvPr/>
          </p:nvSpPr>
          <p:spPr>
            <a:xfrm>
              <a:off x="8742597" y="2734521"/>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84" name="Google Shape;8784;p270"/>
            <p:cNvSpPr/>
            <p:nvPr/>
          </p:nvSpPr>
          <p:spPr>
            <a:xfrm>
              <a:off x="8370356" y="2830732"/>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1</a:t>
              </a:r>
              <a:endParaRPr sz="1200">
                <a:solidFill>
                  <a:schemeClr val="accent5"/>
                </a:solidFill>
                <a:latin typeface="Montserrat"/>
                <a:ea typeface="Montserrat"/>
                <a:cs typeface="Montserrat"/>
                <a:sym typeface="Montserrat"/>
              </a:endParaRPr>
            </a:p>
          </p:txBody>
        </p:sp>
        <p:sp>
          <p:nvSpPr>
            <p:cNvPr id="8785" name="Google Shape;8785;p270"/>
            <p:cNvSpPr txBox="1"/>
            <p:nvPr/>
          </p:nvSpPr>
          <p:spPr>
            <a:xfrm>
              <a:off x="8742597" y="3333034"/>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86" name="Google Shape;8786;p270"/>
            <p:cNvSpPr/>
            <p:nvPr/>
          </p:nvSpPr>
          <p:spPr>
            <a:xfrm>
              <a:off x="8370356" y="342924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2</a:t>
              </a:r>
              <a:endParaRPr sz="1200">
                <a:solidFill>
                  <a:schemeClr val="accent5"/>
                </a:solidFill>
                <a:latin typeface="Montserrat"/>
                <a:ea typeface="Montserrat"/>
                <a:cs typeface="Montserrat"/>
                <a:sym typeface="Montserrat"/>
              </a:endParaRPr>
            </a:p>
          </p:txBody>
        </p:sp>
        <p:sp>
          <p:nvSpPr>
            <p:cNvPr id="8787" name="Google Shape;8787;p270"/>
            <p:cNvSpPr txBox="1"/>
            <p:nvPr/>
          </p:nvSpPr>
          <p:spPr>
            <a:xfrm>
              <a:off x="8742597" y="3931547"/>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88" name="Google Shape;8788;p270"/>
            <p:cNvSpPr/>
            <p:nvPr/>
          </p:nvSpPr>
          <p:spPr>
            <a:xfrm>
              <a:off x="8370356" y="4027760"/>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3</a:t>
              </a:r>
              <a:endParaRPr sz="1200">
                <a:solidFill>
                  <a:schemeClr val="accent5"/>
                </a:solidFill>
                <a:latin typeface="Montserrat"/>
                <a:ea typeface="Montserrat"/>
                <a:cs typeface="Montserrat"/>
                <a:sym typeface="Montserrat"/>
              </a:endParaRPr>
            </a:p>
          </p:txBody>
        </p:sp>
        <p:sp>
          <p:nvSpPr>
            <p:cNvPr id="8789" name="Google Shape;8789;p270"/>
            <p:cNvSpPr txBox="1"/>
            <p:nvPr/>
          </p:nvSpPr>
          <p:spPr>
            <a:xfrm>
              <a:off x="8742597" y="4530060"/>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90" name="Google Shape;8790;p270"/>
            <p:cNvSpPr/>
            <p:nvPr/>
          </p:nvSpPr>
          <p:spPr>
            <a:xfrm>
              <a:off x="8370356" y="4626274"/>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4</a:t>
              </a:r>
              <a:endParaRPr sz="1200">
                <a:solidFill>
                  <a:schemeClr val="accent5"/>
                </a:solidFill>
                <a:latin typeface="Montserrat"/>
                <a:ea typeface="Montserrat"/>
                <a:cs typeface="Montserrat"/>
                <a:sym typeface="Montserrat"/>
              </a:endParaRPr>
            </a:p>
          </p:txBody>
        </p:sp>
        <p:sp>
          <p:nvSpPr>
            <p:cNvPr id="8791" name="Google Shape;8791;p270"/>
            <p:cNvSpPr txBox="1"/>
            <p:nvPr/>
          </p:nvSpPr>
          <p:spPr>
            <a:xfrm>
              <a:off x="8742597" y="5128575"/>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792" name="Google Shape;8792;p270"/>
            <p:cNvSpPr/>
            <p:nvPr/>
          </p:nvSpPr>
          <p:spPr>
            <a:xfrm>
              <a:off x="8370356" y="522478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5</a:t>
              </a:r>
              <a:endParaRPr sz="1200">
                <a:solidFill>
                  <a:schemeClr val="accent5"/>
                </a:solidFill>
                <a:latin typeface="Montserrat"/>
                <a:ea typeface="Montserrat"/>
                <a:cs typeface="Montserrat"/>
                <a:sym typeface="Montserrat"/>
              </a:endParaRPr>
            </a:p>
          </p:txBody>
        </p:sp>
      </p:grpSp>
      <p:cxnSp>
        <p:nvCxnSpPr>
          <p:cNvPr id="8793" name="Google Shape;8793;p270"/>
          <p:cNvCxnSpPr/>
          <p:nvPr/>
        </p:nvCxnSpPr>
        <p:spPr>
          <a:xfrm>
            <a:off x="363794" y="3039142"/>
            <a:ext cx="11434668" cy="0"/>
          </a:xfrm>
          <a:prstGeom prst="straightConnector1">
            <a:avLst/>
          </a:prstGeom>
          <a:noFill/>
          <a:ln cap="flat" cmpd="sng" w="9525">
            <a:solidFill>
              <a:schemeClr val="lt1"/>
            </a:solidFill>
            <a:prstDash val="dot"/>
            <a:miter lim="8000"/>
            <a:headEnd len="sm" w="sm" type="none"/>
            <a:tailEnd len="sm" w="sm" type="none"/>
          </a:ln>
        </p:spPr>
      </p:cxnSp>
      <p:cxnSp>
        <p:nvCxnSpPr>
          <p:cNvPr id="8794" name="Google Shape;8794;p270"/>
          <p:cNvCxnSpPr/>
          <p:nvPr/>
        </p:nvCxnSpPr>
        <p:spPr>
          <a:xfrm>
            <a:off x="363794" y="3637656"/>
            <a:ext cx="11434668" cy="0"/>
          </a:xfrm>
          <a:prstGeom prst="straightConnector1">
            <a:avLst/>
          </a:prstGeom>
          <a:noFill/>
          <a:ln cap="flat" cmpd="sng" w="9525">
            <a:solidFill>
              <a:schemeClr val="lt1"/>
            </a:solidFill>
            <a:prstDash val="dot"/>
            <a:miter lim="8000"/>
            <a:headEnd len="sm" w="sm" type="none"/>
            <a:tailEnd len="sm" w="sm" type="none"/>
          </a:ln>
        </p:spPr>
      </p:cxnSp>
      <p:cxnSp>
        <p:nvCxnSpPr>
          <p:cNvPr id="8795" name="Google Shape;8795;p270"/>
          <p:cNvCxnSpPr/>
          <p:nvPr/>
        </p:nvCxnSpPr>
        <p:spPr>
          <a:xfrm>
            <a:off x="363794" y="4236170"/>
            <a:ext cx="11434668" cy="0"/>
          </a:xfrm>
          <a:prstGeom prst="straightConnector1">
            <a:avLst/>
          </a:prstGeom>
          <a:noFill/>
          <a:ln cap="flat" cmpd="sng" w="9525">
            <a:solidFill>
              <a:schemeClr val="lt1"/>
            </a:solidFill>
            <a:prstDash val="dot"/>
            <a:miter lim="8000"/>
            <a:headEnd len="sm" w="sm" type="none"/>
            <a:tailEnd len="sm" w="sm" type="none"/>
          </a:ln>
        </p:spPr>
      </p:cxnSp>
      <p:cxnSp>
        <p:nvCxnSpPr>
          <p:cNvPr id="8796" name="Google Shape;8796;p270"/>
          <p:cNvCxnSpPr/>
          <p:nvPr/>
        </p:nvCxnSpPr>
        <p:spPr>
          <a:xfrm>
            <a:off x="363794" y="4834684"/>
            <a:ext cx="11434668" cy="0"/>
          </a:xfrm>
          <a:prstGeom prst="straightConnector1">
            <a:avLst/>
          </a:prstGeom>
          <a:noFill/>
          <a:ln cap="flat" cmpd="sng" w="9525">
            <a:solidFill>
              <a:schemeClr val="lt1"/>
            </a:solidFill>
            <a:prstDash val="dot"/>
            <a:miter lim="8000"/>
            <a:headEnd len="sm" w="sm" type="none"/>
            <a:tailEnd len="sm" w="sm" type="none"/>
          </a:ln>
        </p:spPr>
      </p:cxnSp>
      <p:grpSp>
        <p:nvGrpSpPr>
          <p:cNvPr id="8797" name="Google Shape;8797;p270"/>
          <p:cNvGrpSpPr/>
          <p:nvPr/>
        </p:nvGrpSpPr>
        <p:grpSpPr>
          <a:xfrm>
            <a:off x="9132929" y="1933131"/>
            <a:ext cx="2665533" cy="3437672"/>
            <a:chOff x="8370356" y="2164631"/>
            <a:chExt cx="2665533" cy="3437672"/>
          </a:xfrm>
        </p:grpSpPr>
        <p:sp>
          <p:nvSpPr>
            <p:cNvPr id="8798" name="Google Shape;8798;p270"/>
            <p:cNvSpPr txBox="1"/>
            <p:nvPr/>
          </p:nvSpPr>
          <p:spPr>
            <a:xfrm>
              <a:off x="8370357" y="2164631"/>
              <a:ext cx="2644072" cy="41092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5"/>
                  </a:solidFill>
                  <a:latin typeface="Montserrat"/>
                  <a:ea typeface="Montserrat"/>
                  <a:cs typeface="Montserrat"/>
                  <a:sym typeface="Montserrat"/>
                </a:rPr>
                <a:t>Lorem ipsum dolor </a:t>
              </a:r>
              <a:endParaRPr b="1" sz="1600">
                <a:solidFill>
                  <a:schemeClr val="accent5"/>
                </a:solidFill>
                <a:latin typeface="Montserrat"/>
                <a:ea typeface="Montserrat"/>
                <a:cs typeface="Montserrat"/>
                <a:sym typeface="Montserrat"/>
              </a:endParaRPr>
            </a:p>
          </p:txBody>
        </p:sp>
        <p:sp>
          <p:nvSpPr>
            <p:cNvPr id="8799" name="Google Shape;8799;p270"/>
            <p:cNvSpPr txBox="1"/>
            <p:nvPr/>
          </p:nvSpPr>
          <p:spPr>
            <a:xfrm>
              <a:off x="8742597" y="2734521"/>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800" name="Google Shape;8800;p270"/>
            <p:cNvSpPr/>
            <p:nvPr/>
          </p:nvSpPr>
          <p:spPr>
            <a:xfrm>
              <a:off x="8370356" y="2830732"/>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1</a:t>
              </a:r>
              <a:endParaRPr sz="1200">
                <a:solidFill>
                  <a:schemeClr val="accent5"/>
                </a:solidFill>
                <a:latin typeface="Montserrat"/>
                <a:ea typeface="Montserrat"/>
                <a:cs typeface="Montserrat"/>
                <a:sym typeface="Montserrat"/>
              </a:endParaRPr>
            </a:p>
          </p:txBody>
        </p:sp>
        <p:sp>
          <p:nvSpPr>
            <p:cNvPr id="8801" name="Google Shape;8801;p270"/>
            <p:cNvSpPr txBox="1"/>
            <p:nvPr/>
          </p:nvSpPr>
          <p:spPr>
            <a:xfrm>
              <a:off x="8742597" y="3333034"/>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802" name="Google Shape;8802;p270"/>
            <p:cNvSpPr/>
            <p:nvPr/>
          </p:nvSpPr>
          <p:spPr>
            <a:xfrm>
              <a:off x="8370356" y="342924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2</a:t>
              </a:r>
              <a:endParaRPr sz="1200">
                <a:solidFill>
                  <a:schemeClr val="accent5"/>
                </a:solidFill>
                <a:latin typeface="Montserrat"/>
                <a:ea typeface="Montserrat"/>
                <a:cs typeface="Montserrat"/>
                <a:sym typeface="Montserrat"/>
              </a:endParaRPr>
            </a:p>
          </p:txBody>
        </p:sp>
        <p:sp>
          <p:nvSpPr>
            <p:cNvPr id="8803" name="Google Shape;8803;p270"/>
            <p:cNvSpPr txBox="1"/>
            <p:nvPr/>
          </p:nvSpPr>
          <p:spPr>
            <a:xfrm>
              <a:off x="8742597" y="3931547"/>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804" name="Google Shape;8804;p270"/>
            <p:cNvSpPr/>
            <p:nvPr/>
          </p:nvSpPr>
          <p:spPr>
            <a:xfrm>
              <a:off x="8370356" y="4027760"/>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3</a:t>
              </a:r>
              <a:endParaRPr sz="1200">
                <a:solidFill>
                  <a:schemeClr val="accent5"/>
                </a:solidFill>
                <a:latin typeface="Montserrat"/>
                <a:ea typeface="Montserrat"/>
                <a:cs typeface="Montserrat"/>
                <a:sym typeface="Montserrat"/>
              </a:endParaRPr>
            </a:p>
          </p:txBody>
        </p:sp>
        <p:sp>
          <p:nvSpPr>
            <p:cNvPr id="8805" name="Google Shape;8805;p270"/>
            <p:cNvSpPr txBox="1"/>
            <p:nvPr/>
          </p:nvSpPr>
          <p:spPr>
            <a:xfrm>
              <a:off x="8742597" y="4530060"/>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806" name="Google Shape;8806;p270"/>
            <p:cNvSpPr/>
            <p:nvPr/>
          </p:nvSpPr>
          <p:spPr>
            <a:xfrm>
              <a:off x="8370356" y="4626274"/>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4</a:t>
              </a:r>
              <a:endParaRPr sz="1200">
                <a:solidFill>
                  <a:schemeClr val="accent5"/>
                </a:solidFill>
                <a:latin typeface="Montserrat"/>
                <a:ea typeface="Montserrat"/>
                <a:cs typeface="Montserrat"/>
                <a:sym typeface="Montserrat"/>
              </a:endParaRPr>
            </a:p>
          </p:txBody>
        </p:sp>
        <p:sp>
          <p:nvSpPr>
            <p:cNvPr id="8807" name="Google Shape;8807;p270"/>
            <p:cNvSpPr txBox="1"/>
            <p:nvPr/>
          </p:nvSpPr>
          <p:spPr>
            <a:xfrm>
              <a:off x="8742597" y="5128575"/>
              <a:ext cx="2293292" cy="47372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a:t>
              </a:r>
              <a:endParaRPr/>
            </a:p>
          </p:txBody>
        </p:sp>
        <p:sp>
          <p:nvSpPr>
            <p:cNvPr id="8808" name="Google Shape;8808;p270"/>
            <p:cNvSpPr/>
            <p:nvPr/>
          </p:nvSpPr>
          <p:spPr>
            <a:xfrm>
              <a:off x="8370356" y="5224786"/>
              <a:ext cx="281307" cy="281307"/>
            </a:xfrm>
            <a:prstGeom prst="ellipse">
              <a:avLst/>
            </a:prstGeom>
            <a:solidFill>
              <a:schemeClr val="accen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accent5"/>
                  </a:solidFill>
                  <a:latin typeface="Montserrat"/>
                  <a:ea typeface="Montserrat"/>
                  <a:cs typeface="Montserrat"/>
                  <a:sym typeface="Montserrat"/>
                </a:rPr>
                <a:t>5</a:t>
              </a:r>
              <a:endParaRPr sz="1200">
                <a:solidFill>
                  <a:schemeClr val="accent5"/>
                </a:solidFill>
                <a:latin typeface="Montserrat"/>
                <a:ea typeface="Montserrat"/>
                <a:cs typeface="Montserrat"/>
                <a:sym typeface="Montserrat"/>
              </a:endParaRPr>
            </a:p>
          </p:txBody>
        </p:sp>
      </p:grpSp>
      <p:pic>
        <p:nvPicPr>
          <p:cNvPr descr="Single gear with solid fill" id="8809" name="Google Shape;8809;p270"/>
          <p:cNvPicPr preferRelativeResize="0"/>
          <p:nvPr/>
        </p:nvPicPr>
        <p:blipFill rotWithShape="1">
          <a:blip r:embed="rId3">
            <a:alphaModFix/>
          </a:blip>
          <a:srcRect b="0" l="0" r="0" t="0"/>
          <a:stretch/>
        </p:blipFill>
        <p:spPr>
          <a:xfrm>
            <a:off x="6203248" y="1302265"/>
            <a:ext cx="720338" cy="720338"/>
          </a:xfrm>
          <a:prstGeom prst="rect">
            <a:avLst/>
          </a:prstGeom>
          <a:noFill/>
          <a:ln>
            <a:noFill/>
          </a:ln>
        </p:spPr>
      </p:pic>
      <p:sp>
        <p:nvSpPr>
          <p:cNvPr id="8810" name="Google Shape;8810;p270"/>
          <p:cNvSpPr txBox="1"/>
          <p:nvPr/>
        </p:nvSpPr>
        <p:spPr>
          <a:xfrm>
            <a:off x="363794" y="5529405"/>
            <a:ext cx="11432474" cy="601592"/>
          </a:xfrm>
          <a:prstGeom prst="rect">
            <a:avLst/>
          </a:prstGeom>
          <a:solidFill>
            <a:srgbClr val="DAECF5">
              <a:alpha val="32156"/>
            </a:srgbClr>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sed elementum diam leo at magna. Curabitur maximus sodales massa</a:t>
            </a:r>
            <a:endParaRPr/>
          </a:p>
        </p:txBody>
      </p:sp>
      <p:sp>
        <p:nvSpPr>
          <p:cNvPr id="8811" name="Google Shape;8811;p27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15" name="Shape 8815"/>
        <p:cNvGrpSpPr/>
        <p:nvPr/>
      </p:nvGrpSpPr>
      <p:grpSpPr>
        <a:xfrm>
          <a:off x="0" y="0"/>
          <a:ext cx="0" cy="0"/>
          <a:chOff x="0" y="0"/>
          <a:chExt cx="0" cy="0"/>
        </a:xfrm>
      </p:grpSpPr>
      <p:sp>
        <p:nvSpPr>
          <p:cNvPr id="8816" name="Google Shape;8816;p271"/>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Table Slides</a:t>
            </a:r>
            <a:endParaRPr/>
          </a:p>
        </p:txBody>
      </p:sp>
    </p:spTree>
  </p:cSld>
  <p:clrMapOvr>
    <a:masterClrMapping/>
  </p:clrMapOvr>
</p:sld>
</file>

<file path=ppt/slides/slide2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20" name="Shape 8820"/>
        <p:cNvGrpSpPr/>
        <p:nvPr/>
      </p:nvGrpSpPr>
      <p:grpSpPr>
        <a:xfrm>
          <a:off x="0" y="0"/>
          <a:ext cx="0" cy="0"/>
          <a:chOff x="0" y="0"/>
          <a:chExt cx="0" cy="0"/>
        </a:xfrm>
      </p:grpSpPr>
      <p:sp>
        <p:nvSpPr>
          <p:cNvPr id="8821" name="Google Shape;8821;p27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Three-Column Labeled Icons (Dark)</a:t>
            </a:r>
            <a:endParaRPr/>
          </a:p>
        </p:txBody>
      </p:sp>
      <p:grpSp>
        <p:nvGrpSpPr>
          <p:cNvPr id="8822" name="Google Shape;8822;p272"/>
          <p:cNvGrpSpPr/>
          <p:nvPr/>
        </p:nvGrpSpPr>
        <p:grpSpPr>
          <a:xfrm>
            <a:off x="3255614" y="1515375"/>
            <a:ext cx="806734" cy="806734"/>
            <a:chOff x="1390775" y="1390753"/>
            <a:chExt cx="1493520" cy="1493520"/>
          </a:xfrm>
        </p:grpSpPr>
        <p:sp>
          <p:nvSpPr>
            <p:cNvPr id="8823" name="Google Shape;8823;p272"/>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824" name="Google Shape;8824;p272"/>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825" name="Google Shape;8825;p272"/>
          <p:cNvGrpSpPr/>
          <p:nvPr/>
        </p:nvGrpSpPr>
        <p:grpSpPr>
          <a:xfrm>
            <a:off x="6611296" y="1515375"/>
            <a:ext cx="806734" cy="806734"/>
            <a:chOff x="1390775" y="1390753"/>
            <a:chExt cx="1493520" cy="1493520"/>
          </a:xfrm>
        </p:grpSpPr>
        <p:sp>
          <p:nvSpPr>
            <p:cNvPr id="8826" name="Google Shape;8826;p272"/>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827" name="Google Shape;8827;p272"/>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828" name="Google Shape;8828;p272"/>
          <p:cNvGrpSpPr/>
          <p:nvPr/>
        </p:nvGrpSpPr>
        <p:grpSpPr>
          <a:xfrm>
            <a:off x="9966979" y="1515375"/>
            <a:ext cx="806734" cy="806734"/>
            <a:chOff x="1390775" y="1390753"/>
            <a:chExt cx="1493520" cy="1493520"/>
          </a:xfrm>
        </p:grpSpPr>
        <p:sp>
          <p:nvSpPr>
            <p:cNvPr id="8829" name="Google Shape;8829;p272"/>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830" name="Google Shape;8830;p272"/>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8831" name="Google Shape;8831;p272"/>
          <p:cNvSpPr txBox="1"/>
          <p:nvPr/>
        </p:nvSpPr>
        <p:spPr>
          <a:xfrm>
            <a:off x="2224447" y="2438951"/>
            <a:ext cx="2856232" cy="50776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832" name="Google Shape;8832;p272"/>
          <p:cNvSpPr txBox="1"/>
          <p:nvPr/>
        </p:nvSpPr>
        <p:spPr>
          <a:xfrm>
            <a:off x="2230866" y="3019559"/>
            <a:ext cx="2856231" cy="93651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3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8833" name="Google Shape;8833;p272"/>
          <p:cNvSpPr txBox="1"/>
          <p:nvPr/>
        </p:nvSpPr>
        <p:spPr>
          <a:xfrm>
            <a:off x="5580129" y="2438951"/>
            <a:ext cx="2856232" cy="50776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834" name="Google Shape;8834;p272"/>
          <p:cNvSpPr txBox="1"/>
          <p:nvPr/>
        </p:nvSpPr>
        <p:spPr>
          <a:xfrm>
            <a:off x="5586548" y="3019559"/>
            <a:ext cx="2856231" cy="93651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3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8835" name="Google Shape;8835;p272"/>
          <p:cNvSpPr txBox="1"/>
          <p:nvPr/>
        </p:nvSpPr>
        <p:spPr>
          <a:xfrm>
            <a:off x="8935812" y="2438951"/>
            <a:ext cx="2856232" cy="50776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836" name="Google Shape;8836;p272"/>
          <p:cNvSpPr txBox="1"/>
          <p:nvPr/>
        </p:nvSpPr>
        <p:spPr>
          <a:xfrm>
            <a:off x="8942231" y="3019559"/>
            <a:ext cx="2856231" cy="93651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3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a:p>
        </p:txBody>
      </p:sp>
      <p:cxnSp>
        <p:nvCxnSpPr>
          <p:cNvPr id="8837" name="Google Shape;8837;p272"/>
          <p:cNvCxnSpPr/>
          <p:nvPr/>
        </p:nvCxnSpPr>
        <p:spPr>
          <a:xfrm>
            <a:off x="2224445" y="4181092"/>
            <a:ext cx="2856231" cy="0"/>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38" name="Google Shape;8838;p272"/>
          <p:cNvCxnSpPr/>
          <p:nvPr/>
        </p:nvCxnSpPr>
        <p:spPr>
          <a:xfrm>
            <a:off x="5582269" y="4181092"/>
            <a:ext cx="2856231" cy="0"/>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39" name="Google Shape;8839;p272"/>
          <p:cNvCxnSpPr/>
          <p:nvPr/>
        </p:nvCxnSpPr>
        <p:spPr>
          <a:xfrm>
            <a:off x="8940092" y="4181092"/>
            <a:ext cx="2856231" cy="0"/>
          </a:xfrm>
          <a:prstGeom prst="straightConnector1">
            <a:avLst/>
          </a:prstGeom>
          <a:noFill/>
          <a:ln cap="flat" cmpd="sng" w="9525">
            <a:solidFill>
              <a:schemeClr val="lt1">
                <a:alpha val="87058"/>
              </a:schemeClr>
            </a:solidFill>
            <a:prstDash val="dot"/>
            <a:miter lim="8000"/>
            <a:headEnd len="sm" w="sm" type="none"/>
            <a:tailEnd len="sm" w="sm" type="none"/>
          </a:ln>
        </p:spPr>
      </p:cxnSp>
      <p:sp>
        <p:nvSpPr>
          <p:cNvPr id="8840" name="Google Shape;8840;p272"/>
          <p:cNvSpPr txBox="1"/>
          <p:nvPr/>
        </p:nvSpPr>
        <p:spPr>
          <a:xfrm>
            <a:off x="2230866" y="4406106"/>
            <a:ext cx="2856231" cy="1212324"/>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p:txBody>
      </p:sp>
      <p:sp>
        <p:nvSpPr>
          <p:cNvPr id="8841" name="Google Shape;8841;p272"/>
          <p:cNvSpPr txBox="1"/>
          <p:nvPr/>
        </p:nvSpPr>
        <p:spPr>
          <a:xfrm>
            <a:off x="5586548" y="4406106"/>
            <a:ext cx="2856231" cy="1212322"/>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p:txBody>
      </p:sp>
      <p:sp>
        <p:nvSpPr>
          <p:cNvPr id="8842" name="Google Shape;8842;p272"/>
          <p:cNvSpPr txBox="1"/>
          <p:nvPr/>
        </p:nvSpPr>
        <p:spPr>
          <a:xfrm>
            <a:off x="8942231" y="4406106"/>
            <a:ext cx="2856231" cy="1212322"/>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p:txBody>
      </p:sp>
      <p:cxnSp>
        <p:nvCxnSpPr>
          <p:cNvPr id="8843" name="Google Shape;8843;p272"/>
          <p:cNvCxnSpPr/>
          <p:nvPr/>
        </p:nvCxnSpPr>
        <p:spPr>
          <a:xfrm rot="10800000">
            <a:off x="5331473" y="2438951"/>
            <a:ext cx="0" cy="3174771"/>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44" name="Google Shape;8844;p272"/>
          <p:cNvCxnSpPr/>
          <p:nvPr/>
        </p:nvCxnSpPr>
        <p:spPr>
          <a:xfrm rot="10800000">
            <a:off x="8689295" y="2438951"/>
            <a:ext cx="0" cy="3174771"/>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45" name="Google Shape;8845;p272"/>
          <p:cNvCxnSpPr/>
          <p:nvPr/>
        </p:nvCxnSpPr>
        <p:spPr>
          <a:xfrm rot="10800000">
            <a:off x="1888037" y="2438952"/>
            <a:ext cx="0" cy="1517126"/>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46" name="Google Shape;8846;p272"/>
          <p:cNvCxnSpPr/>
          <p:nvPr/>
        </p:nvCxnSpPr>
        <p:spPr>
          <a:xfrm rot="10800000">
            <a:off x="1888037" y="4406106"/>
            <a:ext cx="0" cy="1230765"/>
          </a:xfrm>
          <a:prstGeom prst="straightConnector1">
            <a:avLst/>
          </a:prstGeom>
          <a:noFill/>
          <a:ln cap="flat" cmpd="sng" w="9525">
            <a:solidFill>
              <a:schemeClr val="lt1">
                <a:alpha val="87058"/>
              </a:schemeClr>
            </a:solidFill>
            <a:prstDash val="dot"/>
            <a:miter lim="8000"/>
            <a:headEnd len="sm" w="sm" type="none"/>
            <a:tailEnd len="sm" w="sm" type="none"/>
          </a:ln>
        </p:spPr>
      </p:cxnSp>
      <p:sp>
        <p:nvSpPr>
          <p:cNvPr id="8847" name="Google Shape;8847;p272"/>
          <p:cNvSpPr txBox="1"/>
          <p:nvPr/>
        </p:nvSpPr>
        <p:spPr>
          <a:xfrm>
            <a:off x="363795" y="2438951"/>
            <a:ext cx="1269167" cy="1517126"/>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a:t>
            </a:r>
            <a:br>
              <a:rPr b="1" lang="en-US" sz="1400">
                <a:solidFill>
                  <a:schemeClr val="lt1"/>
                </a:solidFill>
                <a:latin typeface="Montserrat"/>
                <a:ea typeface="Montserrat"/>
                <a:cs typeface="Montserrat"/>
                <a:sym typeface="Montserrat"/>
              </a:rPr>
            </a:br>
            <a:r>
              <a:rPr b="1" lang="en-US" sz="1400">
                <a:solidFill>
                  <a:schemeClr val="lt1"/>
                </a:solidFill>
                <a:latin typeface="Montserrat"/>
                <a:ea typeface="Montserrat"/>
                <a:cs typeface="Montserrat"/>
                <a:sym typeface="Montserrat"/>
              </a:rPr>
              <a:t>ipsum dolor </a:t>
            </a:r>
            <a:endParaRPr b="1" sz="1400">
              <a:solidFill>
                <a:schemeClr val="lt1"/>
              </a:solidFill>
              <a:latin typeface="Montserrat"/>
              <a:ea typeface="Montserrat"/>
              <a:cs typeface="Montserrat"/>
              <a:sym typeface="Montserrat"/>
            </a:endParaRPr>
          </a:p>
        </p:txBody>
      </p:sp>
      <p:sp>
        <p:nvSpPr>
          <p:cNvPr id="8848" name="Google Shape;8848;p272"/>
          <p:cNvSpPr txBox="1"/>
          <p:nvPr/>
        </p:nvSpPr>
        <p:spPr>
          <a:xfrm>
            <a:off x="363795" y="4406106"/>
            <a:ext cx="1269167" cy="123076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a:t>
            </a:r>
            <a:br>
              <a:rPr b="1" lang="en-US" sz="1400">
                <a:solidFill>
                  <a:schemeClr val="lt1"/>
                </a:solidFill>
                <a:latin typeface="Montserrat"/>
                <a:ea typeface="Montserrat"/>
                <a:cs typeface="Montserrat"/>
                <a:sym typeface="Montserrat"/>
              </a:rPr>
            </a:br>
            <a:r>
              <a:rPr b="1" lang="en-US" sz="1400">
                <a:solidFill>
                  <a:schemeClr val="lt1"/>
                </a:solidFill>
                <a:latin typeface="Montserrat"/>
                <a:ea typeface="Montserrat"/>
                <a:cs typeface="Montserrat"/>
                <a:sym typeface="Montserrat"/>
              </a:rPr>
              <a:t>ipsum dolor </a:t>
            </a:r>
            <a:endParaRPr b="1" sz="1400">
              <a:solidFill>
                <a:schemeClr val="lt1"/>
              </a:solidFill>
              <a:latin typeface="Montserrat"/>
              <a:ea typeface="Montserrat"/>
              <a:cs typeface="Montserrat"/>
              <a:sym typeface="Montserrat"/>
            </a:endParaRPr>
          </a:p>
        </p:txBody>
      </p:sp>
      <p:sp>
        <p:nvSpPr>
          <p:cNvPr id="8849" name="Google Shape;8849;p27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53" name="Shape 8853"/>
        <p:cNvGrpSpPr/>
        <p:nvPr/>
      </p:nvGrpSpPr>
      <p:grpSpPr>
        <a:xfrm>
          <a:off x="0" y="0"/>
          <a:ext cx="0" cy="0"/>
          <a:chOff x="0" y="0"/>
          <a:chExt cx="0" cy="0"/>
        </a:xfrm>
      </p:grpSpPr>
      <p:sp>
        <p:nvSpPr>
          <p:cNvPr id="8854" name="Google Shape;8854;p27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Four-Column Icon Table (Dark)</a:t>
            </a:r>
            <a:endParaRPr/>
          </a:p>
        </p:txBody>
      </p:sp>
      <p:sp>
        <p:nvSpPr>
          <p:cNvPr id="8855" name="Google Shape;8855;p273"/>
          <p:cNvSpPr txBox="1"/>
          <p:nvPr/>
        </p:nvSpPr>
        <p:spPr>
          <a:xfrm>
            <a:off x="1802296" y="2438951"/>
            <a:ext cx="2208201" cy="50776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856" name="Google Shape;8856;p273"/>
          <p:cNvSpPr txBox="1"/>
          <p:nvPr/>
        </p:nvSpPr>
        <p:spPr>
          <a:xfrm>
            <a:off x="1807259" y="3019559"/>
            <a:ext cx="2208200" cy="93651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3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8857" name="Google Shape;8857;p273"/>
          <p:cNvSpPr txBox="1"/>
          <p:nvPr/>
        </p:nvSpPr>
        <p:spPr>
          <a:xfrm>
            <a:off x="4396630" y="2438951"/>
            <a:ext cx="2208201" cy="50776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858" name="Google Shape;8858;p273"/>
          <p:cNvSpPr txBox="1"/>
          <p:nvPr/>
        </p:nvSpPr>
        <p:spPr>
          <a:xfrm>
            <a:off x="4401593" y="3019559"/>
            <a:ext cx="2208200" cy="93651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3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8859" name="Google Shape;8859;p273"/>
          <p:cNvSpPr txBox="1"/>
          <p:nvPr/>
        </p:nvSpPr>
        <p:spPr>
          <a:xfrm>
            <a:off x="6990965" y="2438951"/>
            <a:ext cx="2208201" cy="50776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860" name="Google Shape;8860;p273"/>
          <p:cNvSpPr txBox="1"/>
          <p:nvPr/>
        </p:nvSpPr>
        <p:spPr>
          <a:xfrm>
            <a:off x="6995928" y="3019559"/>
            <a:ext cx="2208200" cy="93651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3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a:p>
        </p:txBody>
      </p:sp>
      <p:sp>
        <p:nvSpPr>
          <p:cNvPr id="8861" name="Google Shape;8861;p273"/>
          <p:cNvSpPr txBox="1"/>
          <p:nvPr/>
        </p:nvSpPr>
        <p:spPr>
          <a:xfrm>
            <a:off x="9585298" y="2438951"/>
            <a:ext cx="2208201" cy="50776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accent3"/>
                </a:solidFill>
                <a:latin typeface="Montserrat"/>
                <a:ea typeface="Montserrat"/>
                <a:cs typeface="Montserrat"/>
                <a:sym typeface="Montserrat"/>
              </a:rPr>
              <a:t>Lorem</a:t>
            </a:r>
            <a:br>
              <a:rPr b="1" lang="en-US" sz="1400">
                <a:solidFill>
                  <a:schemeClr val="accent3"/>
                </a:solidFill>
                <a:latin typeface="Montserrat"/>
                <a:ea typeface="Montserrat"/>
                <a:cs typeface="Montserrat"/>
                <a:sym typeface="Montserrat"/>
              </a:rPr>
            </a:br>
            <a:r>
              <a:rPr b="1" lang="en-US" sz="1400">
                <a:solidFill>
                  <a:schemeClr val="accent3"/>
                </a:solidFill>
                <a:latin typeface="Montserrat"/>
                <a:ea typeface="Montserrat"/>
                <a:cs typeface="Montserrat"/>
                <a:sym typeface="Montserrat"/>
              </a:rPr>
              <a:t>ipsum dolor </a:t>
            </a:r>
            <a:endParaRPr b="1" sz="1400">
              <a:solidFill>
                <a:schemeClr val="accent3"/>
              </a:solidFill>
              <a:latin typeface="Montserrat"/>
              <a:ea typeface="Montserrat"/>
              <a:cs typeface="Montserrat"/>
              <a:sym typeface="Montserrat"/>
            </a:endParaRPr>
          </a:p>
        </p:txBody>
      </p:sp>
      <p:sp>
        <p:nvSpPr>
          <p:cNvPr id="8862" name="Google Shape;8862;p273"/>
          <p:cNvSpPr txBox="1"/>
          <p:nvPr/>
        </p:nvSpPr>
        <p:spPr>
          <a:xfrm>
            <a:off x="9590262" y="3019559"/>
            <a:ext cx="2208200" cy="93651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3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a:p>
        </p:txBody>
      </p:sp>
      <p:grpSp>
        <p:nvGrpSpPr>
          <p:cNvPr id="8863" name="Google Shape;8863;p273"/>
          <p:cNvGrpSpPr/>
          <p:nvPr/>
        </p:nvGrpSpPr>
        <p:grpSpPr>
          <a:xfrm>
            <a:off x="2503029" y="1515375"/>
            <a:ext cx="806734" cy="806734"/>
            <a:chOff x="1390775" y="1390753"/>
            <a:chExt cx="1493520" cy="1493520"/>
          </a:xfrm>
        </p:grpSpPr>
        <p:sp>
          <p:nvSpPr>
            <p:cNvPr id="8864" name="Google Shape;8864;p273"/>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865" name="Google Shape;8865;p273"/>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866" name="Google Shape;8866;p273"/>
          <p:cNvGrpSpPr/>
          <p:nvPr/>
        </p:nvGrpSpPr>
        <p:grpSpPr>
          <a:xfrm>
            <a:off x="5097363" y="1515375"/>
            <a:ext cx="806734" cy="806734"/>
            <a:chOff x="1390775" y="1390753"/>
            <a:chExt cx="1493520" cy="1493520"/>
          </a:xfrm>
        </p:grpSpPr>
        <p:sp>
          <p:nvSpPr>
            <p:cNvPr id="8867" name="Google Shape;8867;p273"/>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868" name="Google Shape;8868;p273"/>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869" name="Google Shape;8869;p273"/>
          <p:cNvGrpSpPr/>
          <p:nvPr/>
        </p:nvGrpSpPr>
        <p:grpSpPr>
          <a:xfrm>
            <a:off x="7691697" y="1515375"/>
            <a:ext cx="806734" cy="806734"/>
            <a:chOff x="1390775" y="1390753"/>
            <a:chExt cx="1493520" cy="1493520"/>
          </a:xfrm>
        </p:grpSpPr>
        <p:sp>
          <p:nvSpPr>
            <p:cNvPr id="8870" name="Google Shape;8870;p273"/>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871" name="Google Shape;8871;p273"/>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8872" name="Google Shape;8872;p273"/>
          <p:cNvGrpSpPr/>
          <p:nvPr/>
        </p:nvGrpSpPr>
        <p:grpSpPr>
          <a:xfrm>
            <a:off x="10286031" y="1515375"/>
            <a:ext cx="806734" cy="806734"/>
            <a:chOff x="1390775" y="1390753"/>
            <a:chExt cx="1493520" cy="1493520"/>
          </a:xfrm>
        </p:grpSpPr>
        <p:sp>
          <p:nvSpPr>
            <p:cNvPr id="8873" name="Google Shape;8873;p273"/>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8874" name="Google Shape;8874;p273"/>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cxnSp>
        <p:nvCxnSpPr>
          <p:cNvPr id="8875" name="Google Shape;8875;p273"/>
          <p:cNvCxnSpPr/>
          <p:nvPr/>
        </p:nvCxnSpPr>
        <p:spPr>
          <a:xfrm>
            <a:off x="1802295" y="4181092"/>
            <a:ext cx="2208200" cy="0"/>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76" name="Google Shape;8876;p273"/>
          <p:cNvCxnSpPr/>
          <p:nvPr/>
        </p:nvCxnSpPr>
        <p:spPr>
          <a:xfrm>
            <a:off x="4398285" y="4181092"/>
            <a:ext cx="2208200" cy="0"/>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77" name="Google Shape;8877;p273"/>
          <p:cNvCxnSpPr/>
          <p:nvPr/>
        </p:nvCxnSpPr>
        <p:spPr>
          <a:xfrm>
            <a:off x="6994274" y="4181092"/>
            <a:ext cx="2208200" cy="0"/>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78" name="Google Shape;8878;p273"/>
          <p:cNvCxnSpPr/>
          <p:nvPr/>
        </p:nvCxnSpPr>
        <p:spPr>
          <a:xfrm>
            <a:off x="9590262" y="4181092"/>
            <a:ext cx="2208200" cy="0"/>
          </a:xfrm>
          <a:prstGeom prst="straightConnector1">
            <a:avLst/>
          </a:prstGeom>
          <a:noFill/>
          <a:ln cap="flat" cmpd="sng" w="9525">
            <a:solidFill>
              <a:schemeClr val="lt1">
                <a:alpha val="87058"/>
              </a:schemeClr>
            </a:solidFill>
            <a:prstDash val="dot"/>
            <a:miter lim="8000"/>
            <a:headEnd len="sm" w="sm" type="none"/>
            <a:tailEnd len="sm" w="sm" type="none"/>
          </a:ln>
        </p:spPr>
      </p:cxnSp>
      <p:sp>
        <p:nvSpPr>
          <p:cNvPr id="8879" name="Google Shape;8879;p273"/>
          <p:cNvSpPr txBox="1"/>
          <p:nvPr/>
        </p:nvSpPr>
        <p:spPr>
          <a:xfrm>
            <a:off x="1807259" y="4406106"/>
            <a:ext cx="2208200" cy="1212324"/>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p:txBody>
      </p:sp>
      <p:sp>
        <p:nvSpPr>
          <p:cNvPr id="8880" name="Google Shape;8880;p273"/>
          <p:cNvSpPr txBox="1"/>
          <p:nvPr/>
        </p:nvSpPr>
        <p:spPr>
          <a:xfrm>
            <a:off x="4401593" y="4406106"/>
            <a:ext cx="2208200" cy="1212322"/>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p:txBody>
      </p:sp>
      <p:sp>
        <p:nvSpPr>
          <p:cNvPr id="8881" name="Google Shape;8881;p273"/>
          <p:cNvSpPr txBox="1"/>
          <p:nvPr/>
        </p:nvSpPr>
        <p:spPr>
          <a:xfrm>
            <a:off x="6995928" y="4406106"/>
            <a:ext cx="2208200" cy="1212322"/>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p:txBody>
      </p:sp>
      <p:sp>
        <p:nvSpPr>
          <p:cNvPr id="8882" name="Google Shape;8882;p273"/>
          <p:cNvSpPr txBox="1"/>
          <p:nvPr/>
        </p:nvSpPr>
        <p:spPr>
          <a:xfrm>
            <a:off x="9590262" y="4406106"/>
            <a:ext cx="2208200" cy="1212322"/>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a:p>
            <a:pPr indent="-173038" lvl="0" marL="173038" marR="0" rtl="0" algn="l">
              <a:spcBef>
                <a:spcPts val="0"/>
              </a:spcBef>
              <a:spcAft>
                <a:spcPts val="0"/>
              </a:spcAft>
              <a:buClr>
                <a:schemeClr val="lt1"/>
              </a:buClr>
              <a:buSzPts val="1300"/>
              <a:buFont typeface="Arial"/>
              <a:buChar char="•"/>
            </a:pPr>
            <a:r>
              <a:rPr lang="en-US" sz="1300">
                <a:solidFill>
                  <a:schemeClr val="lt1"/>
                </a:solidFill>
                <a:latin typeface="Montserrat"/>
                <a:ea typeface="Montserrat"/>
                <a:cs typeface="Montserrat"/>
                <a:sym typeface="Montserrat"/>
              </a:rPr>
              <a:t>Lorem ipsum dolor sit amet, consectetur</a:t>
            </a:r>
            <a:endParaRPr/>
          </a:p>
        </p:txBody>
      </p:sp>
      <p:cxnSp>
        <p:nvCxnSpPr>
          <p:cNvPr id="8883" name="Google Shape;8883;p273"/>
          <p:cNvCxnSpPr/>
          <p:nvPr/>
        </p:nvCxnSpPr>
        <p:spPr>
          <a:xfrm rot="10800000">
            <a:off x="4204390" y="2438951"/>
            <a:ext cx="0" cy="3174771"/>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84" name="Google Shape;8884;p273"/>
          <p:cNvCxnSpPr/>
          <p:nvPr/>
        </p:nvCxnSpPr>
        <p:spPr>
          <a:xfrm rot="10800000">
            <a:off x="6800379" y="2438951"/>
            <a:ext cx="0" cy="3174771"/>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85" name="Google Shape;8885;p273"/>
          <p:cNvCxnSpPr/>
          <p:nvPr/>
        </p:nvCxnSpPr>
        <p:spPr>
          <a:xfrm rot="10800000">
            <a:off x="9396369" y="2438951"/>
            <a:ext cx="0" cy="3174771"/>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86" name="Google Shape;8886;p273"/>
          <p:cNvCxnSpPr/>
          <p:nvPr/>
        </p:nvCxnSpPr>
        <p:spPr>
          <a:xfrm rot="10800000">
            <a:off x="1542212" y="2438952"/>
            <a:ext cx="0" cy="1517126"/>
          </a:xfrm>
          <a:prstGeom prst="straightConnector1">
            <a:avLst/>
          </a:prstGeom>
          <a:noFill/>
          <a:ln cap="flat" cmpd="sng" w="9525">
            <a:solidFill>
              <a:schemeClr val="lt1">
                <a:alpha val="87058"/>
              </a:schemeClr>
            </a:solidFill>
            <a:prstDash val="dot"/>
            <a:miter lim="8000"/>
            <a:headEnd len="sm" w="sm" type="none"/>
            <a:tailEnd len="sm" w="sm" type="none"/>
          </a:ln>
        </p:spPr>
      </p:cxnSp>
      <p:cxnSp>
        <p:nvCxnSpPr>
          <p:cNvPr id="8887" name="Google Shape;8887;p273"/>
          <p:cNvCxnSpPr/>
          <p:nvPr/>
        </p:nvCxnSpPr>
        <p:spPr>
          <a:xfrm rot="10800000">
            <a:off x="1542212" y="4406106"/>
            <a:ext cx="0" cy="1230765"/>
          </a:xfrm>
          <a:prstGeom prst="straightConnector1">
            <a:avLst/>
          </a:prstGeom>
          <a:noFill/>
          <a:ln cap="flat" cmpd="sng" w="9525">
            <a:solidFill>
              <a:schemeClr val="lt1">
                <a:alpha val="87058"/>
              </a:schemeClr>
            </a:solidFill>
            <a:prstDash val="dot"/>
            <a:miter lim="8000"/>
            <a:headEnd len="sm" w="sm" type="none"/>
            <a:tailEnd len="sm" w="sm" type="none"/>
          </a:ln>
        </p:spPr>
      </p:cxnSp>
      <p:sp>
        <p:nvSpPr>
          <p:cNvPr id="8888" name="Google Shape;8888;p273"/>
          <p:cNvSpPr txBox="1"/>
          <p:nvPr/>
        </p:nvSpPr>
        <p:spPr>
          <a:xfrm>
            <a:off x="363795" y="2438951"/>
            <a:ext cx="981214" cy="1517126"/>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a:t>
            </a:r>
            <a:br>
              <a:rPr b="1" lang="en-US" sz="1400">
                <a:solidFill>
                  <a:schemeClr val="lt1"/>
                </a:solidFill>
                <a:latin typeface="Montserrat"/>
                <a:ea typeface="Montserrat"/>
                <a:cs typeface="Montserrat"/>
                <a:sym typeface="Montserrat"/>
              </a:rPr>
            </a:br>
            <a:r>
              <a:rPr b="1" lang="en-US" sz="1400">
                <a:solidFill>
                  <a:schemeClr val="lt1"/>
                </a:solidFill>
                <a:latin typeface="Montserrat"/>
                <a:ea typeface="Montserrat"/>
                <a:cs typeface="Montserrat"/>
                <a:sym typeface="Montserrat"/>
              </a:rPr>
              <a:t>ipsum dolor </a:t>
            </a:r>
            <a:endParaRPr b="1" sz="1400">
              <a:solidFill>
                <a:schemeClr val="lt1"/>
              </a:solidFill>
              <a:latin typeface="Montserrat"/>
              <a:ea typeface="Montserrat"/>
              <a:cs typeface="Montserrat"/>
              <a:sym typeface="Montserrat"/>
            </a:endParaRPr>
          </a:p>
        </p:txBody>
      </p:sp>
      <p:sp>
        <p:nvSpPr>
          <p:cNvPr id="8889" name="Google Shape;8889;p273"/>
          <p:cNvSpPr txBox="1"/>
          <p:nvPr/>
        </p:nvSpPr>
        <p:spPr>
          <a:xfrm>
            <a:off x="363795" y="4406106"/>
            <a:ext cx="981214" cy="123076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a:t>
            </a:r>
            <a:br>
              <a:rPr b="1" lang="en-US" sz="1400">
                <a:solidFill>
                  <a:schemeClr val="lt1"/>
                </a:solidFill>
                <a:latin typeface="Montserrat"/>
                <a:ea typeface="Montserrat"/>
                <a:cs typeface="Montserrat"/>
                <a:sym typeface="Montserrat"/>
              </a:rPr>
            </a:br>
            <a:r>
              <a:rPr b="1" lang="en-US" sz="1400">
                <a:solidFill>
                  <a:schemeClr val="lt1"/>
                </a:solidFill>
                <a:latin typeface="Montserrat"/>
                <a:ea typeface="Montserrat"/>
                <a:cs typeface="Montserrat"/>
                <a:sym typeface="Montserrat"/>
              </a:rPr>
              <a:t>ipsum dolor </a:t>
            </a:r>
            <a:endParaRPr b="1" sz="1400">
              <a:solidFill>
                <a:schemeClr val="lt1"/>
              </a:solidFill>
              <a:latin typeface="Montserrat"/>
              <a:ea typeface="Montserrat"/>
              <a:cs typeface="Montserrat"/>
              <a:sym typeface="Montserrat"/>
            </a:endParaRPr>
          </a:p>
        </p:txBody>
      </p:sp>
      <p:sp>
        <p:nvSpPr>
          <p:cNvPr id="8890" name="Google Shape;8890;p27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94" name="Shape 8894"/>
        <p:cNvGrpSpPr/>
        <p:nvPr/>
      </p:nvGrpSpPr>
      <p:grpSpPr>
        <a:xfrm>
          <a:off x="0" y="0"/>
          <a:ext cx="0" cy="0"/>
          <a:chOff x="0" y="0"/>
          <a:chExt cx="0" cy="0"/>
        </a:xfrm>
      </p:grpSpPr>
      <p:sp>
        <p:nvSpPr>
          <p:cNvPr id="8895" name="Google Shape;8895;p274"/>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b="1" lang="en-US"/>
              <a:t>Row Slides (Dark Background)</a:t>
            </a:r>
            <a:endParaRPr/>
          </a:p>
        </p:txBody>
      </p:sp>
    </p:spTree>
  </p:cSld>
  <p:clrMapOvr>
    <a:masterClrMapping/>
  </p:clrMapOvr>
</p:sld>
</file>

<file path=ppt/slides/slide2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99" name="Shape 8899"/>
        <p:cNvGrpSpPr/>
        <p:nvPr/>
      </p:nvGrpSpPr>
      <p:grpSpPr>
        <a:xfrm>
          <a:off x="0" y="0"/>
          <a:ext cx="0" cy="0"/>
          <a:chOff x="0" y="0"/>
          <a:chExt cx="0" cy="0"/>
        </a:xfrm>
      </p:grpSpPr>
      <p:sp>
        <p:nvSpPr>
          <p:cNvPr id="8900" name="Google Shape;8900;p275"/>
          <p:cNvSpPr txBox="1"/>
          <p:nvPr/>
        </p:nvSpPr>
        <p:spPr>
          <a:xfrm>
            <a:off x="3090441" y="1525674"/>
            <a:ext cx="8708021"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8901" name="Google Shape;8901;p27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Icon Label Rows (Dark)</a:t>
            </a:r>
            <a:endParaRPr/>
          </a:p>
        </p:txBody>
      </p:sp>
      <p:sp>
        <p:nvSpPr>
          <p:cNvPr id="8902" name="Google Shape;8902;p275"/>
          <p:cNvSpPr txBox="1"/>
          <p:nvPr/>
        </p:nvSpPr>
        <p:spPr>
          <a:xfrm>
            <a:off x="363794" y="1525674"/>
            <a:ext cx="2402555"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a:t>
            </a:r>
            <a:endParaRPr b="1" sz="1600">
              <a:solidFill>
                <a:schemeClr val="lt1"/>
              </a:solidFill>
              <a:latin typeface="Montserrat"/>
              <a:ea typeface="Montserrat"/>
              <a:cs typeface="Montserrat"/>
              <a:sym typeface="Montserrat"/>
            </a:endParaRPr>
          </a:p>
        </p:txBody>
      </p:sp>
      <p:cxnSp>
        <p:nvCxnSpPr>
          <p:cNvPr id="8903" name="Google Shape;8903;p275"/>
          <p:cNvCxnSpPr/>
          <p:nvPr/>
        </p:nvCxnSpPr>
        <p:spPr>
          <a:xfrm>
            <a:off x="363794" y="2112379"/>
            <a:ext cx="2402555" cy="0"/>
          </a:xfrm>
          <a:prstGeom prst="straightConnector1">
            <a:avLst/>
          </a:prstGeom>
          <a:noFill/>
          <a:ln cap="flat" cmpd="sng" w="9525">
            <a:solidFill>
              <a:schemeClr val="lt1"/>
            </a:solidFill>
            <a:prstDash val="solid"/>
            <a:miter lim="8000"/>
            <a:headEnd len="sm" w="sm" type="none"/>
            <a:tailEnd len="sm" w="sm" type="none"/>
          </a:ln>
        </p:spPr>
      </p:cxnSp>
      <p:cxnSp>
        <p:nvCxnSpPr>
          <p:cNvPr id="8904" name="Google Shape;8904;p275"/>
          <p:cNvCxnSpPr/>
          <p:nvPr/>
        </p:nvCxnSpPr>
        <p:spPr>
          <a:xfrm>
            <a:off x="3090441" y="2112379"/>
            <a:ext cx="8708021" cy="0"/>
          </a:xfrm>
          <a:prstGeom prst="straightConnector1">
            <a:avLst/>
          </a:prstGeom>
          <a:noFill/>
          <a:ln cap="flat" cmpd="sng" w="9525">
            <a:solidFill>
              <a:schemeClr val="lt1"/>
            </a:solidFill>
            <a:prstDash val="solid"/>
            <a:miter lim="8000"/>
            <a:headEnd len="sm" w="sm" type="none"/>
            <a:tailEnd len="sm" w="sm" type="none"/>
          </a:ln>
        </p:spPr>
      </p:cxnSp>
      <p:sp>
        <p:nvSpPr>
          <p:cNvPr id="8905" name="Google Shape;8905;p275"/>
          <p:cNvSpPr txBox="1"/>
          <p:nvPr/>
        </p:nvSpPr>
        <p:spPr>
          <a:xfrm>
            <a:off x="349592" y="2344130"/>
            <a:ext cx="2416757" cy="897183"/>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8906" name="Google Shape;8906;p275"/>
          <p:cNvSpPr txBox="1"/>
          <p:nvPr/>
        </p:nvSpPr>
        <p:spPr>
          <a:xfrm>
            <a:off x="3090441" y="2353513"/>
            <a:ext cx="8708021" cy="89718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cxnSp>
        <p:nvCxnSpPr>
          <p:cNvPr id="8907" name="Google Shape;8907;p275"/>
          <p:cNvCxnSpPr/>
          <p:nvPr/>
        </p:nvCxnSpPr>
        <p:spPr>
          <a:xfrm>
            <a:off x="363794" y="3460991"/>
            <a:ext cx="11434668" cy="0"/>
          </a:xfrm>
          <a:prstGeom prst="straightConnector1">
            <a:avLst/>
          </a:prstGeom>
          <a:noFill/>
          <a:ln cap="flat" cmpd="sng" w="9525">
            <a:solidFill>
              <a:schemeClr val="lt1"/>
            </a:solidFill>
            <a:prstDash val="dot"/>
            <a:miter lim="8000"/>
            <a:headEnd len="sm" w="sm" type="none"/>
            <a:tailEnd len="sm" w="sm" type="none"/>
          </a:ln>
        </p:spPr>
      </p:cxnSp>
      <p:sp>
        <p:nvSpPr>
          <p:cNvPr id="8908" name="Google Shape;8908;p275"/>
          <p:cNvSpPr txBox="1"/>
          <p:nvPr/>
        </p:nvSpPr>
        <p:spPr>
          <a:xfrm>
            <a:off x="349592" y="3671282"/>
            <a:ext cx="2416757" cy="897183"/>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8909" name="Google Shape;8909;p275"/>
          <p:cNvSpPr txBox="1"/>
          <p:nvPr/>
        </p:nvSpPr>
        <p:spPr>
          <a:xfrm>
            <a:off x="3090441" y="3671282"/>
            <a:ext cx="8708021" cy="89718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sp>
        <p:nvSpPr>
          <p:cNvPr id="8910" name="Google Shape;8910;p275"/>
          <p:cNvSpPr txBox="1"/>
          <p:nvPr/>
        </p:nvSpPr>
        <p:spPr>
          <a:xfrm>
            <a:off x="349592" y="4989051"/>
            <a:ext cx="2416757" cy="897183"/>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8911" name="Google Shape;8911;p275"/>
          <p:cNvSpPr txBox="1"/>
          <p:nvPr/>
        </p:nvSpPr>
        <p:spPr>
          <a:xfrm>
            <a:off x="3090441" y="4989051"/>
            <a:ext cx="8708021" cy="89718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cxnSp>
        <p:nvCxnSpPr>
          <p:cNvPr id="8912" name="Google Shape;8912;p275"/>
          <p:cNvCxnSpPr/>
          <p:nvPr/>
        </p:nvCxnSpPr>
        <p:spPr>
          <a:xfrm>
            <a:off x="363794" y="4778759"/>
            <a:ext cx="11434668" cy="0"/>
          </a:xfrm>
          <a:prstGeom prst="straightConnector1">
            <a:avLst/>
          </a:prstGeom>
          <a:noFill/>
          <a:ln cap="flat" cmpd="sng" w="9525">
            <a:solidFill>
              <a:schemeClr val="lt1"/>
            </a:solidFill>
            <a:prstDash val="dot"/>
            <a:miter lim="8000"/>
            <a:headEnd len="sm" w="sm" type="none"/>
            <a:tailEnd len="sm" w="sm" type="none"/>
          </a:ln>
        </p:spPr>
      </p:cxnSp>
      <p:pic>
        <p:nvPicPr>
          <p:cNvPr descr="Single gear with solid fill" id="8913" name="Google Shape;8913;p275"/>
          <p:cNvPicPr preferRelativeResize="0"/>
          <p:nvPr/>
        </p:nvPicPr>
        <p:blipFill rotWithShape="1">
          <a:blip r:embed="rId3">
            <a:alphaModFix/>
          </a:blip>
          <a:srcRect b="0" l="0" r="0" t="0"/>
          <a:stretch/>
        </p:blipFill>
        <p:spPr>
          <a:xfrm>
            <a:off x="355864" y="2565539"/>
            <a:ext cx="454364" cy="454364"/>
          </a:xfrm>
          <a:prstGeom prst="rect">
            <a:avLst/>
          </a:prstGeom>
          <a:noFill/>
          <a:ln>
            <a:noFill/>
          </a:ln>
        </p:spPr>
      </p:pic>
      <p:pic>
        <p:nvPicPr>
          <p:cNvPr descr="Single gear with solid fill" id="8914" name="Google Shape;8914;p275"/>
          <p:cNvPicPr preferRelativeResize="0"/>
          <p:nvPr/>
        </p:nvPicPr>
        <p:blipFill rotWithShape="1">
          <a:blip r:embed="rId3">
            <a:alphaModFix/>
          </a:blip>
          <a:srcRect b="0" l="0" r="0" t="0"/>
          <a:stretch/>
        </p:blipFill>
        <p:spPr>
          <a:xfrm>
            <a:off x="355864" y="3887999"/>
            <a:ext cx="454364" cy="454364"/>
          </a:xfrm>
          <a:prstGeom prst="rect">
            <a:avLst/>
          </a:prstGeom>
          <a:noFill/>
          <a:ln>
            <a:noFill/>
          </a:ln>
        </p:spPr>
      </p:pic>
      <p:pic>
        <p:nvPicPr>
          <p:cNvPr descr="Single gear with solid fill" id="8915" name="Google Shape;8915;p275"/>
          <p:cNvPicPr preferRelativeResize="0"/>
          <p:nvPr/>
        </p:nvPicPr>
        <p:blipFill rotWithShape="1">
          <a:blip r:embed="rId3">
            <a:alphaModFix/>
          </a:blip>
          <a:srcRect b="0" l="0" r="0" t="0"/>
          <a:stretch/>
        </p:blipFill>
        <p:spPr>
          <a:xfrm>
            <a:off x="355864" y="5210460"/>
            <a:ext cx="454364" cy="454364"/>
          </a:xfrm>
          <a:prstGeom prst="rect">
            <a:avLst/>
          </a:prstGeom>
          <a:noFill/>
          <a:ln>
            <a:noFill/>
          </a:ln>
        </p:spPr>
      </p:pic>
      <p:sp>
        <p:nvSpPr>
          <p:cNvPr id="8916" name="Google Shape;8916;p27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20" name="Shape 8920"/>
        <p:cNvGrpSpPr/>
        <p:nvPr/>
      </p:nvGrpSpPr>
      <p:grpSpPr>
        <a:xfrm>
          <a:off x="0" y="0"/>
          <a:ext cx="0" cy="0"/>
          <a:chOff x="0" y="0"/>
          <a:chExt cx="0" cy="0"/>
        </a:xfrm>
      </p:grpSpPr>
      <p:sp>
        <p:nvSpPr>
          <p:cNvPr id="8921" name="Google Shape;8921;p276"/>
          <p:cNvSpPr txBox="1"/>
          <p:nvPr/>
        </p:nvSpPr>
        <p:spPr>
          <a:xfrm>
            <a:off x="3090441" y="1525674"/>
            <a:ext cx="8708021"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8922" name="Google Shape;8922;p27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Labeled Table (Dark, Four-Row)</a:t>
            </a:r>
            <a:endParaRPr/>
          </a:p>
        </p:txBody>
      </p:sp>
      <p:sp>
        <p:nvSpPr>
          <p:cNvPr id="8923" name="Google Shape;8923;p276"/>
          <p:cNvSpPr txBox="1"/>
          <p:nvPr/>
        </p:nvSpPr>
        <p:spPr>
          <a:xfrm>
            <a:off x="363794" y="1525674"/>
            <a:ext cx="2402555"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a:t>
            </a:r>
            <a:endParaRPr b="1" sz="1600">
              <a:solidFill>
                <a:schemeClr val="lt1"/>
              </a:solidFill>
              <a:latin typeface="Montserrat"/>
              <a:ea typeface="Montserrat"/>
              <a:cs typeface="Montserrat"/>
              <a:sym typeface="Montserrat"/>
            </a:endParaRPr>
          </a:p>
        </p:txBody>
      </p:sp>
      <p:cxnSp>
        <p:nvCxnSpPr>
          <p:cNvPr id="8924" name="Google Shape;8924;p276"/>
          <p:cNvCxnSpPr/>
          <p:nvPr/>
        </p:nvCxnSpPr>
        <p:spPr>
          <a:xfrm>
            <a:off x="363794" y="2112379"/>
            <a:ext cx="2402555" cy="0"/>
          </a:xfrm>
          <a:prstGeom prst="straightConnector1">
            <a:avLst/>
          </a:prstGeom>
          <a:noFill/>
          <a:ln cap="flat" cmpd="sng" w="9525">
            <a:solidFill>
              <a:schemeClr val="lt1"/>
            </a:solidFill>
            <a:prstDash val="solid"/>
            <a:miter lim="8000"/>
            <a:headEnd len="sm" w="sm" type="none"/>
            <a:tailEnd len="sm" w="sm" type="none"/>
          </a:ln>
        </p:spPr>
      </p:cxnSp>
      <p:cxnSp>
        <p:nvCxnSpPr>
          <p:cNvPr id="8925" name="Google Shape;8925;p276"/>
          <p:cNvCxnSpPr/>
          <p:nvPr/>
        </p:nvCxnSpPr>
        <p:spPr>
          <a:xfrm>
            <a:off x="3090441" y="2112379"/>
            <a:ext cx="8708021" cy="0"/>
          </a:xfrm>
          <a:prstGeom prst="straightConnector1">
            <a:avLst/>
          </a:prstGeom>
          <a:noFill/>
          <a:ln cap="flat" cmpd="sng" w="9525">
            <a:solidFill>
              <a:schemeClr val="lt1"/>
            </a:solidFill>
            <a:prstDash val="solid"/>
            <a:miter lim="8000"/>
            <a:headEnd len="sm" w="sm" type="none"/>
            <a:tailEnd len="sm" w="sm" type="none"/>
          </a:ln>
        </p:spPr>
      </p:cxnSp>
      <p:sp>
        <p:nvSpPr>
          <p:cNvPr id="8926" name="Google Shape;8926;p276"/>
          <p:cNvSpPr txBox="1"/>
          <p:nvPr/>
        </p:nvSpPr>
        <p:spPr>
          <a:xfrm>
            <a:off x="349592" y="2344131"/>
            <a:ext cx="2416757" cy="514422"/>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8927" name="Google Shape;8927;p276"/>
          <p:cNvSpPr txBox="1"/>
          <p:nvPr/>
        </p:nvSpPr>
        <p:spPr>
          <a:xfrm>
            <a:off x="3090441" y="2349511"/>
            <a:ext cx="8708021" cy="514422"/>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cxnSp>
        <p:nvCxnSpPr>
          <p:cNvPr id="8928" name="Google Shape;8928;p276"/>
          <p:cNvCxnSpPr/>
          <p:nvPr/>
        </p:nvCxnSpPr>
        <p:spPr>
          <a:xfrm>
            <a:off x="363794" y="2984510"/>
            <a:ext cx="11434668" cy="0"/>
          </a:xfrm>
          <a:prstGeom prst="straightConnector1">
            <a:avLst/>
          </a:prstGeom>
          <a:noFill/>
          <a:ln cap="flat" cmpd="sng" w="9525">
            <a:solidFill>
              <a:schemeClr val="lt1"/>
            </a:solidFill>
            <a:prstDash val="dot"/>
            <a:miter lim="8000"/>
            <a:headEnd len="sm" w="sm" type="none"/>
            <a:tailEnd len="sm" w="sm" type="none"/>
          </a:ln>
        </p:spPr>
      </p:cxnSp>
      <p:sp>
        <p:nvSpPr>
          <p:cNvPr id="8929" name="Google Shape;8929;p276"/>
          <p:cNvSpPr txBox="1"/>
          <p:nvPr/>
        </p:nvSpPr>
        <p:spPr>
          <a:xfrm>
            <a:off x="349592" y="3105086"/>
            <a:ext cx="2416757" cy="514422"/>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8930" name="Google Shape;8930;p276"/>
          <p:cNvSpPr txBox="1"/>
          <p:nvPr/>
        </p:nvSpPr>
        <p:spPr>
          <a:xfrm>
            <a:off x="3090441" y="3105086"/>
            <a:ext cx="8708021" cy="514422"/>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sp>
        <p:nvSpPr>
          <p:cNvPr id="8931" name="Google Shape;8931;p276"/>
          <p:cNvSpPr txBox="1"/>
          <p:nvPr/>
        </p:nvSpPr>
        <p:spPr>
          <a:xfrm>
            <a:off x="349592" y="3860661"/>
            <a:ext cx="2416757" cy="514422"/>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8932" name="Google Shape;8932;p276"/>
          <p:cNvSpPr txBox="1"/>
          <p:nvPr/>
        </p:nvSpPr>
        <p:spPr>
          <a:xfrm>
            <a:off x="3090441" y="3860661"/>
            <a:ext cx="8708021" cy="514422"/>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sp>
        <p:nvSpPr>
          <p:cNvPr id="8933" name="Google Shape;8933;p276"/>
          <p:cNvSpPr txBox="1"/>
          <p:nvPr/>
        </p:nvSpPr>
        <p:spPr>
          <a:xfrm>
            <a:off x="363794" y="4616237"/>
            <a:ext cx="2402555" cy="514422"/>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8934" name="Google Shape;8934;p276"/>
          <p:cNvSpPr txBox="1"/>
          <p:nvPr/>
        </p:nvSpPr>
        <p:spPr>
          <a:xfrm>
            <a:off x="3090441" y="4616237"/>
            <a:ext cx="8708021" cy="514422"/>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cxnSp>
        <p:nvCxnSpPr>
          <p:cNvPr id="8935" name="Google Shape;8935;p276"/>
          <p:cNvCxnSpPr/>
          <p:nvPr/>
        </p:nvCxnSpPr>
        <p:spPr>
          <a:xfrm>
            <a:off x="363794" y="3740085"/>
            <a:ext cx="11434668" cy="0"/>
          </a:xfrm>
          <a:prstGeom prst="straightConnector1">
            <a:avLst/>
          </a:prstGeom>
          <a:noFill/>
          <a:ln cap="flat" cmpd="sng" w="9525">
            <a:solidFill>
              <a:schemeClr val="lt1"/>
            </a:solidFill>
            <a:prstDash val="dot"/>
            <a:miter lim="8000"/>
            <a:headEnd len="sm" w="sm" type="none"/>
            <a:tailEnd len="sm" w="sm" type="none"/>
          </a:ln>
        </p:spPr>
      </p:cxnSp>
      <p:cxnSp>
        <p:nvCxnSpPr>
          <p:cNvPr id="8936" name="Google Shape;8936;p276"/>
          <p:cNvCxnSpPr/>
          <p:nvPr/>
        </p:nvCxnSpPr>
        <p:spPr>
          <a:xfrm>
            <a:off x="363794" y="4495660"/>
            <a:ext cx="11434668" cy="0"/>
          </a:xfrm>
          <a:prstGeom prst="straightConnector1">
            <a:avLst/>
          </a:prstGeom>
          <a:noFill/>
          <a:ln cap="flat" cmpd="sng" w="9525">
            <a:solidFill>
              <a:schemeClr val="lt1"/>
            </a:solidFill>
            <a:prstDash val="dot"/>
            <a:miter lim="8000"/>
            <a:headEnd len="sm" w="sm" type="none"/>
            <a:tailEnd len="sm" w="sm" type="none"/>
          </a:ln>
        </p:spPr>
      </p:cxnSp>
      <p:sp>
        <p:nvSpPr>
          <p:cNvPr id="8937" name="Google Shape;8937;p276"/>
          <p:cNvSpPr txBox="1"/>
          <p:nvPr/>
        </p:nvSpPr>
        <p:spPr>
          <a:xfrm>
            <a:off x="363794" y="5371812"/>
            <a:ext cx="2402555" cy="514422"/>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8938" name="Google Shape;8938;p276"/>
          <p:cNvSpPr txBox="1"/>
          <p:nvPr/>
        </p:nvSpPr>
        <p:spPr>
          <a:xfrm>
            <a:off x="3090441" y="5371812"/>
            <a:ext cx="8708021" cy="514422"/>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cxnSp>
        <p:nvCxnSpPr>
          <p:cNvPr id="8939" name="Google Shape;8939;p276"/>
          <p:cNvCxnSpPr/>
          <p:nvPr/>
        </p:nvCxnSpPr>
        <p:spPr>
          <a:xfrm>
            <a:off x="363794" y="5251235"/>
            <a:ext cx="11434668" cy="0"/>
          </a:xfrm>
          <a:prstGeom prst="straightConnector1">
            <a:avLst/>
          </a:prstGeom>
          <a:noFill/>
          <a:ln cap="flat" cmpd="sng" w="9525">
            <a:solidFill>
              <a:schemeClr val="lt1"/>
            </a:solidFill>
            <a:prstDash val="dot"/>
            <a:miter lim="8000"/>
            <a:headEnd len="sm" w="sm" type="none"/>
            <a:tailEnd len="sm" w="sm" type="none"/>
          </a:ln>
        </p:spPr>
      </p:cxnSp>
      <p:pic>
        <p:nvPicPr>
          <p:cNvPr descr="Single gear with solid fill" id="8940" name="Google Shape;8940;p276"/>
          <p:cNvPicPr preferRelativeResize="0"/>
          <p:nvPr/>
        </p:nvPicPr>
        <p:blipFill rotWithShape="1">
          <a:blip r:embed="rId3">
            <a:alphaModFix/>
          </a:blip>
          <a:srcRect b="0" l="0" r="0" t="0"/>
          <a:stretch/>
        </p:blipFill>
        <p:spPr>
          <a:xfrm>
            <a:off x="349592" y="2414188"/>
            <a:ext cx="374308" cy="374308"/>
          </a:xfrm>
          <a:prstGeom prst="rect">
            <a:avLst/>
          </a:prstGeom>
          <a:noFill/>
          <a:ln>
            <a:noFill/>
          </a:ln>
        </p:spPr>
      </p:pic>
      <p:pic>
        <p:nvPicPr>
          <p:cNvPr descr="Single gear with solid fill" id="8941" name="Google Shape;8941;p276"/>
          <p:cNvPicPr preferRelativeResize="0"/>
          <p:nvPr/>
        </p:nvPicPr>
        <p:blipFill rotWithShape="1">
          <a:blip r:embed="rId3">
            <a:alphaModFix/>
          </a:blip>
          <a:srcRect b="0" l="0" r="0" t="0"/>
          <a:stretch/>
        </p:blipFill>
        <p:spPr>
          <a:xfrm>
            <a:off x="349592" y="3171108"/>
            <a:ext cx="374308" cy="374308"/>
          </a:xfrm>
          <a:prstGeom prst="rect">
            <a:avLst/>
          </a:prstGeom>
          <a:noFill/>
          <a:ln>
            <a:noFill/>
          </a:ln>
        </p:spPr>
      </p:pic>
      <p:pic>
        <p:nvPicPr>
          <p:cNvPr descr="Single gear with solid fill" id="8942" name="Google Shape;8942;p276"/>
          <p:cNvPicPr preferRelativeResize="0"/>
          <p:nvPr/>
        </p:nvPicPr>
        <p:blipFill rotWithShape="1">
          <a:blip r:embed="rId3">
            <a:alphaModFix/>
          </a:blip>
          <a:srcRect b="0" l="0" r="0" t="0"/>
          <a:stretch/>
        </p:blipFill>
        <p:spPr>
          <a:xfrm>
            <a:off x="349592" y="3928028"/>
            <a:ext cx="374308" cy="374308"/>
          </a:xfrm>
          <a:prstGeom prst="rect">
            <a:avLst/>
          </a:prstGeom>
          <a:noFill/>
          <a:ln>
            <a:noFill/>
          </a:ln>
        </p:spPr>
      </p:pic>
      <p:pic>
        <p:nvPicPr>
          <p:cNvPr descr="Single gear with solid fill" id="8943" name="Google Shape;8943;p276"/>
          <p:cNvPicPr preferRelativeResize="0"/>
          <p:nvPr/>
        </p:nvPicPr>
        <p:blipFill rotWithShape="1">
          <a:blip r:embed="rId3">
            <a:alphaModFix/>
          </a:blip>
          <a:srcRect b="0" l="0" r="0" t="0"/>
          <a:stretch/>
        </p:blipFill>
        <p:spPr>
          <a:xfrm>
            <a:off x="349592" y="4684948"/>
            <a:ext cx="374308" cy="374308"/>
          </a:xfrm>
          <a:prstGeom prst="rect">
            <a:avLst/>
          </a:prstGeom>
          <a:noFill/>
          <a:ln>
            <a:noFill/>
          </a:ln>
        </p:spPr>
      </p:pic>
      <p:pic>
        <p:nvPicPr>
          <p:cNvPr descr="Single gear with solid fill" id="8944" name="Google Shape;8944;p276"/>
          <p:cNvPicPr preferRelativeResize="0"/>
          <p:nvPr/>
        </p:nvPicPr>
        <p:blipFill rotWithShape="1">
          <a:blip r:embed="rId3">
            <a:alphaModFix/>
          </a:blip>
          <a:srcRect b="0" l="0" r="0" t="0"/>
          <a:stretch/>
        </p:blipFill>
        <p:spPr>
          <a:xfrm>
            <a:off x="349592" y="5441869"/>
            <a:ext cx="374308" cy="374308"/>
          </a:xfrm>
          <a:prstGeom prst="rect">
            <a:avLst/>
          </a:prstGeom>
          <a:noFill/>
          <a:ln>
            <a:noFill/>
          </a:ln>
        </p:spPr>
      </p:pic>
      <p:sp>
        <p:nvSpPr>
          <p:cNvPr id="8945" name="Google Shape;8945;p27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49" name="Shape 8949"/>
        <p:cNvGrpSpPr/>
        <p:nvPr/>
      </p:nvGrpSpPr>
      <p:grpSpPr>
        <a:xfrm>
          <a:off x="0" y="0"/>
          <a:ext cx="0" cy="0"/>
          <a:chOff x="0" y="0"/>
          <a:chExt cx="0" cy="0"/>
        </a:xfrm>
      </p:grpSpPr>
      <p:sp>
        <p:nvSpPr>
          <p:cNvPr id="8950" name="Google Shape;8950;p277"/>
          <p:cNvSpPr txBox="1"/>
          <p:nvPr/>
        </p:nvSpPr>
        <p:spPr>
          <a:xfrm>
            <a:off x="3090441" y="1525674"/>
            <a:ext cx="8708021"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8951" name="Google Shape;8951;p27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Labeled Table (Dark, Five-Row)</a:t>
            </a:r>
            <a:endParaRPr/>
          </a:p>
        </p:txBody>
      </p:sp>
      <p:sp>
        <p:nvSpPr>
          <p:cNvPr id="8952" name="Google Shape;8952;p277"/>
          <p:cNvSpPr txBox="1"/>
          <p:nvPr/>
        </p:nvSpPr>
        <p:spPr>
          <a:xfrm>
            <a:off x="363794" y="1525674"/>
            <a:ext cx="2402555"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a:t>
            </a:r>
            <a:endParaRPr b="1" sz="1600">
              <a:solidFill>
                <a:schemeClr val="lt1"/>
              </a:solidFill>
              <a:latin typeface="Montserrat"/>
              <a:ea typeface="Montserrat"/>
              <a:cs typeface="Montserrat"/>
              <a:sym typeface="Montserrat"/>
            </a:endParaRPr>
          </a:p>
        </p:txBody>
      </p:sp>
      <p:cxnSp>
        <p:nvCxnSpPr>
          <p:cNvPr id="8953" name="Google Shape;8953;p277"/>
          <p:cNvCxnSpPr/>
          <p:nvPr/>
        </p:nvCxnSpPr>
        <p:spPr>
          <a:xfrm>
            <a:off x="363794" y="2112379"/>
            <a:ext cx="2402555" cy="0"/>
          </a:xfrm>
          <a:prstGeom prst="straightConnector1">
            <a:avLst/>
          </a:prstGeom>
          <a:noFill/>
          <a:ln cap="flat" cmpd="sng" w="9525">
            <a:solidFill>
              <a:schemeClr val="lt1"/>
            </a:solidFill>
            <a:prstDash val="solid"/>
            <a:miter lim="8000"/>
            <a:headEnd len="sm" w="sm" type="none"/>
            <a:tailEnd len="sm" w="sm" type="none"/>
          </a:ln>
        </p:spPr>
      </p:cxnSp>
      <p:cxnSp>
        <p:nvCxnSpPr>
          <p:cNvPr id="8954" name="Google Shape;8954;p277"/>
          <p:cNvCxnSpPr/>
          <p:nvPr/>
        </p:nvCxnSpPr>
        <p:spPr>
          <a:xfrm>
            <a:off x="3090441" y="2112379"/>
            <a:ext cx="8708021" cy="0"/>
          </a:xfrm>
          <a:prstGeom prst="straightConnector1">
            <a:avLst/>
          </a:prstGeom>
          <a:noFill/>
          <a:ln cap="flat" cmpd="sng" w="9525">
            <a:solidFill>
              <a:schemeClr val="lt1"/>
            </a:solidFill>
            <a:prstDash val="solid"/>
            <a:miter lim="8000"/>
            <a:headEnd len="sm" w="sm" type="none"/>
            <a:tailEnd len="sm" w="sm" type="none"/>
          </a:ln>
        </p:spPr>
      </p:cxnSp>
      <p:sp>
        <p:nvSpPr>
          <p:cNvPr id="8955" name="Google Shape;8955;p277"/>
          <p:cNvSpPr txBox="1"/>
          <p:nvPr/>
        </p:nvSpPr>
        <p:spPr>
          <a:xfrm>
            <a:off x="349592" y="2344132"/>
            <a:ext cx="2416757" cy="423982"/>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8956" name="Google Shape;8956;p277"/>
          <p:cNvSpPr txBox="1"/>
          <p:nvPr/>
        </p:nvSpPr>
        <p:spPr>
          <a:xfrm>
            <a:off x="3090441" y="2348566"/>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cxnSp>
        <p:nvCxnSpPr>
          <p:cNvPr id="8957" name="Google Shape;8957;p277"/>
          <p:cNvCxnSpPr/>
          <p:nvPr/>
        </p:nvCxnSpPr>
        <p:spPr>
          <a:xfrm>
            <a:off x="363794" y="2871926"/>
            <a:ext cx="11434668" cy="0"/>
          </a:xfrm>
          <a:prstGeom prst="straightConnector1">
            <a:avLst/>
          </a:prstGeom>
          <a:noFill/>
          <a:ln cap="flat" cmpd="sng" w="9525">
            <a:solidFill>
              <a:schemeClr val="lt1"/>
            </a:solidFill>
            <a:prstDash val="dot"/>
            <a:miter lim="8000"/>
            <a:headEnd len="sm" w="sm" type="none"/>
            <a:tailEnd len="sm" w="sm" type="none"/>
          </a:ln>
        </p:spPr>
      </p:cxnSp>
      <p:sp>
        <p:nvSpPr>
          <p:cNvPr id="8958" name="Google Shape;8958;p277"/>
          <p:cNvSpPr txBox="1"/>
          <p:nvPr/>
        </p:nvSpPr>
        <p:spPr>
          <a:xfrm>
            <a:off x="349592" y="2971304"/>
            <a:ext cx="2416757" cy="423982"/>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8959" name="Google Shape;8959;p277"/>
          <p:cNvSpPr txBox="1"/>
          <p:nvPr/>
        </p:nvSpPr>
        <p:spPr>
          <a:xfrm>
            <a:off x="3090441" y="2971304"/>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sp>
        <p:nvSpPr>
          <p:cNvPr id="8960" name="Google Shape;8960;p277"/>
          <p:cNvSpPr txBox="1"/>
          <p:nvPr/>
        </p:nvSpPr>
        <p:spPr>
          <a:xfrm>
            <a:off x="349592" y="3594042"/>
            <a:ext cx="2416757" cy="423982"/>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8961" name="Google Shape;8961;p277"/>
          <p:cNvSpPr txBox="1"/>
          <p:nvPr/>
        </p:nvSpPr>
        <p:spPr>
          <a:xfrm>
            <a:off x="3090441" y="3594042"/>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sp>
        <p:nvSpPr>
          <p:cNvPr id="8962" name="Google Shape;8962;p277"/>
          <p:cNvSpPr txBox="1"/>
          <p:nvPr/>
        </p:nvSpPr>
        <p:spPr>
          <a:xfrm>
            <a:off x="363794" y="4216780"/>
            <a:ext cx="2402555" cy="423982"/>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8963" name="Google Shape;8963;p277"/>
          <p:cNvSpPr txBox="1"/>
          <p:nvPr/>
        </p:nvSpPr>
        <p:spPr>
          <a:xfrm>
            <a:off x="3090441" y="4216780"/>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cxnSp>
        <p:nvCxnSpPr>
          <p:cNvPr id="8964" name="Google Shape;8964;p277"/>
          <p:cNvCxnSpPr/>
          <p:nvPr/>
        </p:nvCxnSpPr>
        <p:spPr>
          <a:xfrm>
            <a:off x="363794" y="3494664"/>
            <a:ext cx="11434668" cy="0"/>
          </a:xfrm>
          <a:prstGeom prst="straightConnector1">
            <a:avLst/>
          </a:prstGeom>
          <a:noFill/>
          <a:ln cap="flat" cmpd="sng" w="9525">
            <a:solidFill>
              <a:schemeClr val="lt1"/>
            </a:solidFill>
            <a:prstDash val="dot"/>
            <a:miter lim="8000"/>
            <a:headEnd len="sm" w="sm" type="none"/>
            <a:tailEnd len="sm" w="sm" type="none"/>
          </a:ln>
        </p:spPr>
      </p:cxnSp>
      <p:cxnSp>
        <p:nvCxnSpPr>
          <p:cNvPr id="8965" name="Google Shape;8965;p277"/>
          <p:cNvCxnSpPr/>
          <p:nvPr/>
        </p:nvCxnSpPr>
        <p:spPr>
          <a:xfrm>
            <a:off x="363794" y="4117402"/>
            <a:ext cx="11434668" cy="0"/>
          </a:xfrm>
          <a:prstGeom prst="straightConnector1">
            <a:avLst/>
          </a:prstGeom>
          <a:noFill/>
          <a:ln cap="flat" cmpd="sng" w="9525">
            <a:solidFill>
              <a:schemeClr val="lt1"/>
            </a:solidFill>
            <a:prstDash val="dot"/>
            <a:miter lim="8000"/>
            <a:headEnd len="sm" w="sm" type="none"/>
            <a:tailEnd len="sm" w="sm" type="none"/>
          </a:ln>
        </p:spPr>
      </p:cxnSp>
      <p:sp>
        <p:nvSpPr>
          <p:cNvPr id="8966" name="Google Shape;8966;p277"/>
          <p:cNvSpPr txBox="1"/>
          <p:nvPr/>
        </p:nvSpPr>
        <p:spPr>
          <a:xfrm>
            <a:off x="363794" y="4839518"/>
            <a:ext cx="2402555" cy="423982"/>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8967" name="Google Shape;8967;p277"/>
          <p:cNvSpPr txBox="1"/>
          <p:nvPr/>
        </p:nvSpPr>
        <p:spPr>
          <a:xfrm>
            <a:off x="3090441" y="4839518"/>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cxnSp>
        <p:nvCxnSpPr>
          <p:cNvPr id="8968" name="Google Shape;8968;p277"/>
          <p:cNvCxnSpPr/>
          <p:nvPr/>
        </p:nvCxnSpPr>
        <p:spPr>
          <a:xfrm>
            <a:off x="363794" y="4740140"/>
            <a:ext cx="11434668" cy="0"/>
          </a:xfrm>
          <a:prstGeom prst="straightConnector1">
            <a:avLst/>
          </a:prstGeom>
          <a:noFill/>
          <a:ln cap="flat" cmpd="sng" w="9525">
            <a:solidFill>
              <a:schemeClr val="lt1"/>
            </a:solidFill>
            <a:prstDash val="dot"/>
            <a:miter lim="8000"/>
            <a:headEnd len="sm" w="sm" type="none"/>
            <a:tailEnd len="sm" w="sm" type="none"/>
          </a:ln>
        </p:spPr>
      </p:cxnSp>
      <p:sp>
        <p:nvSpPr>
          <p:cNvPr id="8969" name="Google Shape;8969;p277"/>
          <p:cNvSpPr txBox="1"/>
          <p:nvPr/>
        </p:nvSpPr>
        <p:spPr>
          <a:xfrm>
            <a:off x="363794" y="5462258"/>
            <a:ext cx="2402555" cy="423982"/>
          </a:xfrm>
          <a:prstGeom prst="rect">
            <a:avLst/>
          </a:prstGeom>
          <a:solidFill>
            <a:schemeClr val="accent5"/>
          </a:solidFill>
          <a:ln>
            <a:noFill/>
          </a:ln>
        </p:spPr>
        <p:txBody>
          <a:bodyPr anchorCtr="0" anchor="ctr" bIns="0" lIns="504000" spcFirstLastPara="1" rIns="0" wrap="square" tIns="0">
            <a:normAutofit/>
          </a:bodyPr>
          <a:lstStyle/>
          <a:p>
            <a:pPr indent="0" lvl="0" marL="0" marR="0" rtl="0" algn="l">
              <a:spcBef>
                <a:spcPts val="0"/>
              </a:spcBef>
              <a:spcAft>
                <a:spcPts val="0"/>
              </a:spcAft>
              <a:buNone/>
            </a:pPr>
            <a:r>
              <a:rPr b="1" lang="en-US" sz="1200">
                <a:solidFill>
                  <a:schemeClr val="lt1"/>
                </a:solidFill>
                <a:latin typeface="Montserrat"/>
                <a:ea typeface="Montserrat"/>
                <a:cs typeface="Montserrat"/>
                <a:sym typeface="Montserrat"/>
              </a:rPr>
              <a:t>Lorem ipsum dolor </a:t>
            </a:r>
            <a:endParaRPr b="1" sz="1200">
              <a:solidFill>
                <a:schemeClr val="lt1"/>
              </a:solidFill>
              <a:latin typeface="Montserrat"/>
              <a:ea typeface="Montserrat"/>
              <a:cs typeface="Montserrat"/>
              <a:sym typeface="Montserrat"/>
            </a:endParaRPr>
          </a:p>
        </p:txBody>
      </p:sp>
      <p:sp>
        <p:nvSpPr>
          <p:cNvPr id="8970" name="Google Shape;8970;p277"/>
          <p:cNvSpPr txBox="1"/>
          <p:nvPr/>
        </p:nvSpPr>
        <p:spPr>
          <a:xfrm>
            <a:off x="3090441" y="5462258"/>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lt1"/>
              </a:solidFill>
              <a:latin typeface="Montserrat"/>
              <a:ea typeface="Montserrat"/>
              <a:cs typeface="Montserrat"/>
              <a:sym typeface="Montserrat"/>
            </a:endParaRPr>
          </a:p>
        </p:txBody>
      </p:sp>
      <p:cxnSp>
        <p:nvCxnSpPr>
          <p:cNvPr id="8971" name="Google Shape;8971;p277"/>
          <p:cNvCxnSpPr/>
          <p:nvPr/>
        </p:nvCxnSpPr>
        <p:spPr>
          <a:xfrm>
            <a:off x="363794" y="5362878"/>
            <a:ext cx="11434668" cy="0"/>
          </a:xfrm>
          <a:prstGeom prst="straightConnector1">
            <a:avLst/>
          </a:prstGeom>
          <a:noFill/>
          <a:ln cap="flat" cmpd="sng" w="9525">
            <a:solidFill>
              <a:schemeClr val="lt1"/>
            </a:solidFill>
            <a:prstDash val="dot"/>
            <a:miter lim="8000"/>
            <a:headEnd len="sm" w="sm" type="none"/>
            <a:tailEnd len="sm" w="sm" type="none"/>
          </a:ln>
        </p:spPr>
      </p:cxnSp>
      <p:pic>
        <p:nvPicPr>
          <p:cNvPr descr="Single gear with solid fill" id="8972" name="Google Shape;8972;p277"/>
          <p:cNvPicPr preferRelativeResize="0"/>
          <p:nvPr/>
        </p:nvPicPr>
        <p:blipFill rotWithShape="1">
          <a:blip r:embed="rId3">
            <a:alphaModFix/>
          </a:blip>
          <a:srcRect b="0" l="0" r="0" t="0"/>
          <a:stretch/>
        </p:blipFill>
        <p:spPr>
          <a:xfrm>
            <a:off x="349592" y="2371186"/>
            <a:ext cx="374308" cy="374308"/>
          </a:xfrm>
          <a:prstGeom prst="rect">
            <a:avLst/>
          </a:prstGeom>
          <a:noFill/>
          <a:ln>
            <a:noFill/>
          </a:ln>
        </p:spPr>
      </p:pic>
      <p:pic>
        <p:nvPicPr>
          <p:cNvPr descr="Single gear with solid fill" id="8973" name="Google Shape;8973;p277"/>
          <p:cNvPicPr preferRelativeResize="0"/>
          <p:nvPr/>
        </p:nvPicPr>
        <p:blipFill rotWithShape="1">
          <a:blip r:embed="rId3">
            <a:alphaModFix/>
          </a:blip>
          <a:srcRect b="0" l="0" r="0" t="0"/>
          <a:stretch/>
        </p:blipFill>
        <p:spPr>
          <a:xfrm>
            <a:off x="349592" y="2994368"/>
            <a:ext cx="374308" cy="374308"/>
          </a:xfrm>
          <a:prstGeom prst="rect">
            <a:avLst/>
          </a:prstGeom>
          <a:noFill/>
          <a:ln>
            <a:noFill/>
          </a:ln>
        </p:spPr>
      </p:pic>
      <p:pic>
        <p:nvPicPr>
          <p:cNvPr descr="Single gear with solid fill" id="8974" name="Google Shape;8974;p277"/>
          <p:cNvPicPr preferRelativeResize="0"/>
          <p:nvPr/>
        </p:nvPicPr>
        <p:blipFill rotWithShape="1">
          <a:blip r:embed="rId3">
            <a:alphaModFix/>
          </a:blip>
          <a:srcRect b="0" l="0" r="0" t="0"/>
          <a:stretch/>
        </p:blipFill>
        <p:spPr>
          <a:xfrm>
            <a:off x="349592" y="4863914"/>
            <a:ext cx="374308" cy="374308"/>
          </a:xfrm>
          <a:prstGeom prst="rect">
            <a:avLst/>
          </a:prstGeom>
          <a:noFill/>
          <a:ln>
            <a:noFill/>
          </a:ln>
        </p:spPr>
      </p:pic>
      <p:pic>
        <p:nvPicPr>
          <p:cNvPr descr="Single gear with solid fill" id="8975" name="Google Shape;8975;p277"/>
          <p:cNvPicPr preferRelativeResize="0"/>
          <p:nvPr/>
        </p:nvPicPr>
        <p:blipFill rotWithShape="1">
          <a:blip r:embed="rId3">
            <a:alphaModFix/>
          </a:blip>
          <a:srcRect b="0" l="0" r="0" t="0"/>
          <a:stretch/>
        </p:blipFill>
        <p:spPr>
          <a:xfrm>
            <a:off x="349592" y="5487095"/>
            <a:ext cx="374308" cy="374308"/>
          </a:xfrm>
          <a:prstGeom prst="rect">
            <a:avLst/>
          </a:prstGeom>
          <a:noFill/>
          <a:ln>
            <a:noFill/>
          </a:ln>
        </p:spPr>
      </p:pic>
      <p:pic>
        <p:nvPicPr>
          <p:cNvPr descr="Single gear with solid fill" id="8976" name="Google Shape;8976;p277"/>
          <p:cNvPicPr preferRelativeResize="0"/>
          <p:nvPr/>
        </p:nvPicPr>
        <p:blipFill rotWithShape="1">
          <a:blip r:embed="rId3">
            <a:alphaModFix/>
          </a:blip>
          <a:srcRect b="0" l="0" r="0" t="0"/>
          <a:stretch/>
        </p:blipFill>
        <p:spPr>
          <a:xfrm>
            <a:off x="349592" y="3617550"/>
            <a:ext cx="374308" cy="374308"/>
          </a:xfrm>
          <a:prstGeom prst="rect">
            <a:avLst/>
          </a:prstGeom>
          <a:noFill/>
          <a:ln>
            <a:noFill/>
          </a:ln>
        </p:spPr>
      </p:pic>
      <p:pic>
        <p:nvPicPr>
          <p:cNvPr descr="Single gear with solid fill" id="8977" name="Google Shape;8977;p277"/>
          <p:cNvPicPr preferRelativeResize="0"/>
          <p:nvPr/>
        </p:nvPicPr>
        <p:blipFill rotWithShape="1">
          <a:blip r:embed="rId3">
            <a:alphaModFix/>
          </a:blip>
          <a:srcRect b="0" l="0" r="0" t="0"/>
          <a:stretch/>
        </p:blipFill>
        <p:spPr>
          <a:xfrm>
            <a:off x="349592" y="4240732"/>
            <a:ext cx="374308" cy="374308"/>
          </a:xfrm>
          <a:prstGeom prst="rect">
            <a:avLst/>
          </a:prstGeom>
          <a:noFill/>
          <a:ln>
            <a:noFill/>
          </a:ln>
        </p:spPr>
      </p:pic>
      <p:sp>
        <p:nvSpPr>
          <p:cNvPr id="8978" name="Google Shape;8978;p27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82" name="Shape 8982"/>
        <p:cNvGrpSpPr/>
        <p:nvPr/>
      </p:nvGrpSpPr>
      <p:grpSpPr>
        <a:xfrm>
          <a:off x="0" y="0"/>
          <a:ext cx="0" cy="0"/>
          <a:chOff x="0" y="0"/>
          <a:chExt cx="0" cy="0"/>
        </a:xfrm>
      </p:grpSpPr>
      <p:sp>
        <p:nvSpPr>
          <p:cNvPr id="8983" name="Google Shape;8983;p278"/>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b="1" lang="en-US"/>
              <a:t>Column Charts (Dark)</a:t>
            </a:r>
            <a:endParaRPr/>
          </a:p>
        </p:txBody>
      </p:sp>
    </p:spTree>
  </p:cSld>
  <p:clrMapOvr>
    <a:masterClrMapping/>
  </p:clrMapOvr>
</p:sld>
</file>

<file path=ppt/slides/slide2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87" name="Shape 8987"/>
        <p:cNvGrpSpPr/>
        <p:nvPr/>
      </p:nvGrpSpPr>
      <p:grpSpPr>
        <a:xfrm>
          <a:off x="0" y="0"/>
          <a:ext cx="0" cy="0"/>
          <a:chOff x="0" y="0"/>
          <a:chExt cx="0" cy="0"/>
        </a:xfrm>
      </p:grpSpPr>
      <p:sp>
        <p:nvSpPr>
          <p:cNvPr id="8988" name="Google Shape;8988;p27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Column Chart (Dark)</a:t>
            </a:r>
            <a:endParaRPr/>
          </a:p>
        </p:txBody>
      </p:sp>
      <p:grpSp>
        <p:nvGrpSpPr>
          <p:cNvPr id="8989" name="Google Shape;8989;p279"/>
          <p:cNvGrpSpPr/>
          <p:nvPr/>
        </p:nvGrpSpPr>
        <p:grpSpPr>
          <a:xfrm>
            <a:off x="359704" y="1589328"/>
            <a:ext cx="6338808" cy="566663"/>
            <a:chOff x="359704" y="1589328"/>
            <a:chExt cx="4559537" cy="566663"/>
          </a:xfrm>
        </p:grpSpPr>
        <p:sp>
          <p:nvSpPr>
            <p:cNvPr id="8990" name="Google Shape;8990;p279"/>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3"/>
                  </a:solidFill>
                  <a:latin typeface="Montserrat"/>
                  <a:ea typeface="Montserrat"/>
                  <a:cs typeface="Montserrat"/>
                  <a:sym typeface="Montserrat"/>
                </a:rPr>
                <a:t>Chart Title</a:t>
              </a:r>
              <a:endParaRPr b="1" sz="1800">
                <a:solidFill>
                  <a:schemeClr val="accent3"/>
                </a:solidFill>
                <a:latin typeface="Montserrat"/>
                <a:ea typeface="Montserrat"/>
                <a:cs typeface="Montserrat"/>
                <a:sym typeface="Montserrat"/>
              </a:endParaRPr>
            </a:p>
          </p:txBody>
        </p:sp>
        <p:sp>
          <p:nvSpPr>
            <p:cNvPr id="8991" name="Google Shape;8991;p279"/>
            <p:cNvSpPr txBox="1"/>
            <p:nvPr/>
          </p:nvSpPr>
          <p:spPr>
            <a:xfrm>
              <a:off x="359704" y="1875090"/>
              <a:ext cx="4557906" cy="280901"/>
            </a:xfrm>
            <a:prstGeom prst="rect">
              <a:avLst/>
            </a:prstGeom>
            <a:noFill/>
            <a:ln>
              <a:noFill/>
            </a:ln>
          </p:spPr>
          <p:txBody>
            <a:bodyPr anchorCtr="0" anchor="t" bIns="27425" lIns="27425" spcFirstLastPara="1" rIns="27425" wrap="square" tIns="27425">
              <a:normAutofit fontScale="92500" lnSpcReduction="10000"/>
            </a:bodyPr>
            <a:lstStyle/>
            <a:p>
              <a:pPr indent="-93980" lvl="0" marL="0" marR="0" rtl="0" algn="l">
                <a:spcBef>
                  <a:spcPts val="0"/>
                </a:spcBef>
                <a:spcAft>
                  <a:spcPts val="0"/>
                </a:spcAft>
                <a:buClr>
                  <a:schemeClr val="lt1"/>
                </a:buClr>
                <a:buSzPct val="100000"/>
                <a:buFont typeface="Trebuchet MS"/>
                <a:buChar char="​"/>
              </a:pPr>
              <a:r>
                <a:rPr lang="en-US" sz="1600">
                  <a:solidFill>
                    <a:schemeClr val="lt1"/>
                  </a:solidFill>
                  <a:latin typeface="Montserrat"/>
                  <a:ea typeface="Montserrat"/>
                  <a:cs typeface="Montserrat"/>
                  <a:sym typeface="Montserrat"/>
                </a:rPr>
                <a:t>Lorem ipsum dolor sit amet, consectetur adipiscing elit. </a:t>
              </a:r>
              <a:endParaRPr sz="1600">
                <a:solidFill>
                  <a:schemeClr val="lt1"/>
                </a:solidFill>
                <a:latin typeface="Montserrat"/>
                <a:ea typeface="Montserrat"/>
                <a:cs typeface="Montserrat"/>
                <a:sym typeface="Montserrat"/>
              </a:endParaRPr>
            </a:p>
          </p:txBody>
        </p:sp>
      </p:grpSp>
      <p:graphicFrame>
        <p:nvGraphicFramePr>
          <p:cNvPr id="8992" name="Google Shape;8992;p279"/>
          <p:cNvGraphicFramePr/>
          <p:nvPr/>
        </p:nvGraphicFramePr>
        <p:xfrm>
          <a:off x="359704" y="2334478"/>
          <a:ext cx="11434668" cy="3073737"/>
        </p:xfrm>
        <a:graphic>
          <a:graphicData uri="http://schemas.openxmlformats.org/drawingml/2006/chart">
            <c:chart r:id="rId3"/>
          </a:graphicData>
        </a:graphic>
      </p:graphicFrame>
      <p:sp>
        <p:nvSpPr>
          <p:cNvPr id="8993" name="Google Shape;8993;p279"/>
          <p:cNvSpPr txBox="1"/>
          <p:nvPr/>
        </p:nvSpPr>
        <p:spPr>
          <a:xfrm>
            <a:off x="363794" y="5532700"/>
            <a:ext cx="11434668" cy="566506"/>
          </a:xfrm>
          <a:prstGeom prst="rect">
            <a:avLst/>
          </a:prstGeom>
          <a:solidFill>
            <a:srgbClr val="DAECF5">
              <a:alpha val="32156"/>
            </a:srgbClr>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sed elementum diam leo at magna. Curabitur maximus sodales massa</a:t>
            </a:r>
            <a:endParaRPr/>
          </a:p>
        </p:txBody>
      </p:sp>
      <p:sp>
        <p:nvSpPr>
          <p:cNvPr id="8994" name="Google Shape;8994;p27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5" name="Shape 705"/>
        <p:cNvGrpSpPr/>
        <p:nvPr/>
      </p:nvGrpSpPr>
      <p:grpSpPr>
        <a:xfrm>
          <a:off x="0" y="0"/>
          <a:ext cx="0" cy="0"/>
          <a:chOff x="0" y="0"/>
          <a:chExt cx="0" cy="0"/>
        </a:xfrm>
      </p:grpSpPr>
      <p:sp>
        <p:nvSpPr>
          <p:cNvPr id="706" name="Google Shape;706;p28"/>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5"/>
              </a:buClr>
              <a:buSzPts val="2800"/>
              <a:buFont typeface="Montserrat"/>
              <a:buNone/>
            </a:pPr>
            <a:r>
              <a:rPr lang="en-US"/>
              <a:t>Five-Card Stat Grid</a:t>
            </a:r>
            <a:endParaRPr/>
          </a:p>
        </p:txBody>
      </p:sp>
      <p:sp>
        <p:nvSpPr>
          <p:cNvPr id="707" name="Google Shape;707;p28"/>
          <p:cNvSpPr/>
          <p:nvPr/>
        </p:nvSpPr>
        <p:spPr>
          <a:xfrm>
            <a:off x="3977638" y="975690"/>
            <a:ext cx="4879007" cy="2251483"/>
          </a:xfrm>
          <a:prstGeom prst="roundRect">
            <a:avLst>
              <a:gd fmla="val 16667" name="adj"/>
            </a:avLst>
          </a:prstGeom>
          <a:solidFill>
            <a:schemeClr val="dk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4000">
                <a:solidFill>
                  <a:schemeClr val="lt1"/>
                </a:solidFill>
                <a:latin typeface="Montserrat"/>
                <a:ea typeface="Montserrat"/>
                <a:cs typeface="Montserrat"/>
                <a:sym typeface="Montserrat"/>
              </a:rPr>
              <a:t>XXXXX</a:t>
            </a:r>
            <a:endParaRPr/>
          </a:p>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a:t>
            </a:r>
            <a:br>
              <a:rPr lang="en-US" sz="1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consectetur adipiscing elit.</a:t>
            </a:r>
            <a:endParaRPr/>
          </a:p>
        </p:txBody>
      </p:sp>
      <p:sp>
        <p:nvSpPr>
          <p:cNvPr id="708" name="Google Shape;708;p28"/>
          <p:cNvSpPr/>
          <p:nvPr/>
        </p:nvSpPr>
        <p:spPr>
          <a:xfrm>
            <a:off x="9017222" y="975690"/>
            <a:ext cx="2359216" cy="2251483"/>
          </a:xfrm>
          <a:prstGeom prst="roundRect">
            <a:avLst>
              <a:gd fmla="val 16667" name="adj"/>
            </a:avLst>
          </a:pr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4000">
                <a:solidFill>
                  <a:schemeClr val="dk1"/>
                </a:solidFill>
                <a:latin typeface="Montserrat"/>
                <a:ea typeface="Montserrat"/>
                <a:cs typeface="Montserrat"/>
                <a:sym typeface="Montserrat"/>
              </a:rPr>
              <a:t>XXXXX</a:t>
            </a:r>
            <a:endParaRPr/>
          </a:p>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a:t>
            </a:r>
            <a:endParaRPr/>
          </a:p>
        </p:txBody>
      </p:sp>
      <p:sp>
        <p:nvSpPr>
          <p:cNvPr id="709" name="Google Shape;709;p28"/>
          <p:cNvSpPr/>
          <p:nvPr/>
        </p:nvSpPr>
        <p:spPr>
          <a:xfrm>
            <a:off x="3977639" y="3463517"/>
            <a:ext cx="2359216" cy="2251483"/>
          </a:xfrm>
          <a:prstGeom prst="roundRect">
            <a:avLst>
              <a:gd fmla="val 16667" name="adj"/>
            </a:avLst>
          </a:prstGeom>
          <a:solidFill>
            <a:schemeClr val="accent4"/>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4000">
                <a:solidFill>
                  <a:schemeClr val="lt1"/>
                </a:solidFill>
                <a:latin typeface="Montserrat"/>
                <a:ea typeface="Montserrat"/>
                <a:cs typeface="Montserrat"/>
                <a:sym typeface="Montserrat"/>
              </a:rPr>
              <a:t>XXXXX</a:t>
            </a:r>
            <a:endParaRPr/>
          </a:p>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r>
              <a:rPr lang="en-US" sz="1800">
                <a:solidFill>
                  <a:schemeClr val="lt1"/>
                </a:solidFill>
                <a:latin typeface="Montserrat"/>
                <a:ea typeface="Montserrat"/>
                <a:cs typeface="Montserrat"/>
                <a:sym typeface="Montserrat"/>
              </a:rPr>
              <a:t>.</a:t>
            </a:r>
            <a:endParaRPr sz="1800">
              <a:solidFill>
                <a:schemeClr val="lt1"/>
              </a:solidFill>
              <a:latin typeface="Montserrat"/>
              <a:ea typeface="Montserrat"/>
              <a:cs typeface="Montserrat"/>
              <a:sym typeface="Montserrat"/>
            </a:endParaRPr>
          </a:p>
        </p:txBody>
      </p:sp>
      <p:sp>
        <p:nvSpPr>
          <p:cNvPr id="710" name="Google Shape;710;p28"/>
          <p:cNvSpPr/>
          <p:nvPr/>
        </p:nvSpPr>
        <p:spPr>
          <a:xfrm>
            <a:off x="6497430" y="3463517"/>
            <a:ext cx="2359216" cy="2251483"/>
          </a:xfrm>
          <a:prstGeom prst="roundRect">
            <a:avLst>
              <a:gd fmla="val 16667" name="adj"/>
            </a:avLst>
          </a:pr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4000">
                <a:solidFill>
                  <a:schemeClr val="dk1"/>
                </a:solidFill>
                <a:latin typeface="Montserrat"/>
                <a:ea typeface="Montserrat"/>
                <a:cs typeface="Montserrat"/>
                <a:sym typeface="Montserrat"/>
              </a:rPr>
              <a:t>XXXXX</a:t>
            </a:r>
            <a:endParaRPr/>
          </a:p>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a:t>
            </a:r>
            <a:endParaRPr/>
          </a:p>
        </p:txBody>
      </p:sp>
      <p:sp>
        <p:nvSpPr>
          <p:cNvPr id="711" name="Google Shape;711;p28"/>
          <p:cNvSpPr/>
          <p:nvPr/>
        </p:nvSpPr>
        <p:spPr>
          <a:xfrm>
            <a:off x="9022275" y="3463517"/>
            <a:ext cx="2359216" cy="2251483"/>
          </a:xfrm>
          <a:prstGeom prst="roundRect">
            <a:avLst>
              <a:gd fmla="val 16667" name="adj"/>
            </a:avLst>
          </a:prstGeom>
          <a:solidFill>
            <a:schemeClr val="accent4"/>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4000">
                <a:solidFill>
                  <a:schemeClr val="lt1"/>
                </a:solidFill>
                <a:latin typeface="Montserrat"/>
                <a:ea typeface="Montserrat"/>
                <a:cs typeface="Montserrat"/>
                <a:sym typeface="Montserrat"/>
              </a:rPr>
              <a:t>XXXXX</a:t>
            </a:r>
            <a:endParaRPr/>
          </a:p>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endParaRPr/>
          </a:p>
        </p:txBody>
      </p:sp>
      <p:sp>
        <p:nvSpPr>
          <p:cNvPr id="712" name="Google Shape;712;p28"/>
          <p:cNvSpPr txBox="1"/>
          <p:nvPr/>
        </p:nvSpPr>
        <p:spPr>
          <a:xfrm>
            <a:off x="363794" y="2419606"/>
            <a:ext cx="2634049" cy="374673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8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0" lvl="0" marL="0" marR="0" rtl="0" algn="l">
              <a:spcBef>
                <a:spcPts val="0"/>
              </a:spcBef>
              <a:spcAft>
                <a:spcPts val="0"/>
              </a:spcAft>
              <a:buNone/>
            </a:pPr>
            <a:r>
              <a:t/>
            </a:r>
            <a:endParaRPr sz="1800">
              <a:solidFill>
                <a:schemeClr val="lt1"/>
              </a:solidFill>
              <a:latin typeface="Montserrat"/>
              <a:ea typeface="Montserrat"/>
              <a:cs typeface="Montserrat"/>
              <a:sym typeface="Montserrat"/>
            </a:endParaRPr>
          </a:p>
          <a:p>
            <a:pPr indent="0" lvl="0" marL="0" marR="0" rtl="0" algn="l">
              <a:spcBef>
                <a:spcPts val="0"/>
              </a:spcBef>
              <a:spcAft>
                <a:spcPts val="0"/>
              </a:spcAft>
              <a:buNone/>
            </a:pPr>
            <a:r>
              <a:rPr lang="en-US" sz="1800">
                <a:solidFill>
                  <a:schemeClr val="lt1"/>
                </a:solidFill>
                <a:latin typeface="Montserrat"/>
                <a:ea typeface="Montserrat"/>
                <a:cs typeface="Montserrat"/>
                <a:sym typeface="Montserrat"/>
              </a:rPr>
              <a:t>Curabitur maximus sodales massa, eu bibendum dui bibendum vel. </a:t>
            </a:r>
            <a:endParaRPr sz="1800">
              <a:solidFill>
                <a:schemeClr val="lt1"/>
              </a:solidFill>
              <a:latin typeface="Montserrat"/>
              <a:ea typeface="Montserrat"/>
              <a:cs typeface="Montserrat"/>
              <a:sym typeface="Montserrat"/>
            </a:endParaRPr>
          </a:p>
        </p:txBody>
      </p:sp>
      <p:sp>
        <p:nvSpPr>
          <p:cNvPr id="713" name="Google Shape;713;p28"/>
          <p:cNvSpPr txBox="1"/>
          <p:nvPr/>
        </p:nvSpPr>
        <p:spPr>
          <a:xfrm>
            <a:off x="3977638" y="485346"/>
            <a:ext cx="7398800" cy="261826"/>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Lorem ipsum dolor sit amet, consectetur adipiscing elit. Ut tempor, quam et</a:t>
            </a:r>
            <a:endParaRPr b="1" sz="1600">
              <a:solidFill>
                <a:schemeClr val="dk2"/>
              </a:solidFill>
              <a:latin typeface="Montserrat"/>
              <a:ea typeface="Montserrat"/>
              <a:cs typeface="Montserrat"/>
              <a:sym typeface="Montserrat"/>
            </a:endParaRPr>
          </a:p>
        </p:txBody>
      </p:sp>
      <p:sp>
        <p:nvSpPr>
          <p:cNvPr id="714" name="Google Shape;714;p2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98" name="Shape 8998"/>
        <p:cNvGrpSpPr/>
        <p:nvPr/>
      </p:nvGrpSpPr>
      <p:grpSpPr>
        <a:xfrm>
          <a:off x="0" y="0"/>
          <a:ext cx="0" cy="0"/>
          <a:chOff x="0" y="0"/>
          <a:chExt cx="0" cy="0"/>
        </a:xfrm>
      </p:grpSpPr>
      <p:sp>
        <p:nvSpPr>
          <p:cNvPr id="8999" name="Google Shape;8999;p28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Column Chart with Commentary (Dark)</a:t>
            </a:r>
            <a:endParaRPr/>
          </a:p>
        </p:txBody>
      </p:sp>
      <p:sp>
        <p:nvSpPr>
          <p:cNvPr id="9000" name="Google Shape;9000;p280"/>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Chart Title</a:t>
            </a:r>
            <a:endParaRPr b="1" sz="1600">
              <a:solidFill>
                <a:schemeClr val="accent3"/>
              </a:solidFill>
              <a:latin typeface="Montserrat"/>
              <a:ea typeface="Montserrat"/>
              <a:cs typeface="Montserrat"/>
              <a:sym typeface="Montserrat"/>
            </a:endParaRPr>
          </a:p>
        </p:txBody>
      </p:sp>
      <p:sp>
        <p:nvSpPr>
          <p:cNvPr id="9001" name="Google Shape;9001;p280"/>
          <p:cNvSpPr txBox="1"/>
          <p:nvPr/>
        </p:nvSpPr>
        <p:spPr>
          <a:xfrm>
            <a:off x="359704" y="1875090"/>
            <a:ext cx="4557906" cy="280901"/>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lt1"/>
              </a:buClr>
              <a:buSzPct val="100000"/>
              <a:buFont typeface="Trebuchet MS"/>
              <a:buChar char="​"/>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graphicFrame>
        <p:nvGraphicFramePr>
          <p:cNvPr id="9002" name="Google Shape;9002;p280"/>
          <p:cNvGraphicFramePr/>
          <p:nvPr/>
        </p:nvGraphicFramePr>
        <p:xfrm>
          <a:off x="359705" y="2334478"/>
          <a:ext cx="4895202" cy="2827831"/>
        </p:xfrm>
        <a:graphic>
          <a:graphicData uri="http://schemas.openxmlformats.org/drawingml/2006/chart">
            <c:chart r:id="rId3"/>
          </a:graphicData>
        </a:graphic>
      </p:graphicFrame>
      <p:sp>
        <p:nvSpPr>
          <p:cNvPr id="9003" name="Google Shape;9003;p280"/>
          <p:cNvSpPr txBox="1"/>
          <p:nvPr/>
        </p:nvSpPr>
        <p:spPr>
          <a:xfrm>
            <a:off x="363794" y="5370654"/>
            <a:ext cx="5273077" cy="566506"/>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sed elementum diam leo at magna. Curabitur maximus sodales massa</a:t>
            </a:r>
            <a:endParaRPr/>
          </a:p>
        </p:txBody>
      </p:sp>
      <p:cxnSp>
        <p:nvCxnSpPr>
          <p:cNvPr id="9004" name="Google Shape;9004;p280"/>
          <p:cNvCxnSpPr/>
          <p:nvPr/>
        </p:nvCxnSpPr>
        <p:spPr>
          <a:xfrm>
            <a:off x="5899230" y="1589328"/>
            <a:ext cx="0" cy="4464231"/>
          </a:xfrm>
          <a:prstGeom prst="straightConnector1">
            <a:avLst/>
          </a:prstGeom>
          <a:noFill/>
          <a:ln cap="flat" cmpd="sng" w="9525">
            <a:solidFill>
              <a:schemeClr val="accent3"/>
            </a:solidFill>
            <a:prstDash val="solid"/>
            <a:miter lim="8000"/>
            <a:headEnd len="sm" w="sm" type="none"/>
            <a:tailEnd len="sm" w="sm" type="none"/>
          </a:ln>
        </p:spPr>
      </p:cxnSp>
      <p:sp>
        <p:nvSpPr>
          <p:cNvPr id="9005" name="Google Shape;9005;p280"/>
          <p:cNvSpPr txBox="1"/>
          <p:nvPr/>
        </p:nvSpPr>
        <p:spPr>
          <a:xfrm>
            <a:off x="6161590" y="1964533"/>
            <a:ext cx="2653569" cy="4089026"/>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b="1" lang="en-US" sz="13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br>
              <a:rPr b="1" lang="en-US" sz="1300">
                <a:solidFill>
                  <a:schemeClr val="lt1"/>
                </a:solidFill>
                <a:latin typeface="Montserrat"/>
                <a:ea typeface="Montserrat"/>
                <a:cs typeface="Montserrat"/>
                <a:sym typeface="Montserrat"/>
              </a:rPr>
            </a:br>
            <a:endParaRPr b="1" sz="1300">
              <a:solidFill>
                <a:schemeClr val="lt1"/>
              </a:solidFill>
              <a:latin typeface="Montserrat"/>
              <a:ea typeface="Montserrat"/>
              <a:cs typeface="Montserrat"/>
              <a:sym typeface="Montserrat"/>
            </a:endParaRPr>
          </a:p>
          <a:p>
            <a:pPr indent="0" lvl="0" marL="0" marR="0" rtl="0" algn="l">
              <a:spcBef>
                <a:spcPts val="0"/>
              </a:spcBef>
              <a:spcAft>
                <a:spcPts val="0"/>
              </a:spcAft>
              <a:buNone/>
            </a:pPr>
            <a:r>
              <a:rPr lang="en-US" sz="1300">
                <a:solidFill>
                  <a:schemeClr val="lt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a:t>
            </a:r>
            <a:endParaRPr sz="1300">
              <a:solidFill>
                <a:schemeClr val="lt1"/>
              </a:solidFill>
              <a:latin typeface="Montserrat"/>
              <a:ea typeface="Montserrat"/>
              <a:cs typeface="Montserrat"/>
              <a:sym typeface="Montserrat"/>
            </a:endParaRPr>
          </a:p>
        </p:txBody>
      </p:sp>
      <p:sp>
        <p:nvSpPr>
          <p:cNvPr id="9006" name="Google Shape;9006;p280"/>
          <p:cNvSpPr txBox="1"/>
          <p:nvPr/>
        </p:nvSpPr>
        <p:spPr>
          <a:xfrm>
            <a:off x="6161590"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Header</a:t>
            </a:r>
            <a:endParaRPr b="1" sz="1600">
              <a:solidFill>
                <a:schemeClr val="accent3"/>
              </a:solidFill>
              <a:latin typeface="Montserrat"/>
              <a:ea typeface="Montserrat"/>
              <a:cs typeface="Montserrat"/>
              <a:sym typeface="Montserrat"/>
            </a:endParaRPr>
          </a:p>
        </p:txBody>
      </p:sp>
      <p:sp>
        <p:nvSpPr>
          <p:cNvPr id="9007" name="Google Shape;9007;p280"/>
          <p:cNvSpPr txBox="1"/>
          <p:nvPr/>
        </p:nvSpPr>
        <p:spPr>
          <a:xfrm>
            <a:off x="9144893" y="1964533"/>
            <a:ext cx="2653569" cy="4089026"/>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3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sz="1300">
              <a:solidFill>
                <a:schemeClr val="lt1"/>
              </a:solidFill>
              <a:latin typeface="Montserrat"/>
              <a:ea typeface="Montserrat"/>
              <a:cs typeface="Montserrat"/>
              <a:sym typeface="Montserrat"/>
            </a:endParaRPr>
          </a:p>
        </p:txBody>
      </p:sp>
      <p:sp>
        <p:nvSpPr>
          <p:cNvPr id="9008" name="Google Shape;9008;p28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12" name="Shape 9012"/>
        <p:cNvGrpSpPr/>
        <p:nvPr/>
      </p:nvGrpSpPr>
      <p:grpSpPr>
        <a:xfrm>
          <a:off x="0" y="0"/>
          <a:ext cx="0" cy="0"/>
          <a:chOff x="0" y="0"/>
          <a:chExt cx="0" cy="0"/>
        </a:xfrm>
      </p:grpSpPr>
      <p:sp>
        <p:nvSpPr>
          <p:cNvPr id="9013" name="Google Shape;9013;p28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Column Chart with Data Table (Dark)</a:t>
            </a:r>
            <a:endParaRPr/>
          </a:p>
        </p:txBody>
      </p:sp>
      <p:sp>
        <p:nvSpPr>
          <p:cNvPr id="9014" name="Google Shape;9014;p281"/>
          <p:cNvSpPr txBox="1"/>
          <p:nvPr/>
        </p:nvSpPr>
        <p:spPr>
          <a:xfrm>
            <a:off x="1946295" y="1343430"/>
            <a:ext cx="9852167"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5"/>
                </a:solidFill>
                <a:latin typeface="Montserrat"/>
                <a:ea typeface="Montserrat"/>
                <a:cs typeface="Montserrat"/>
                <a:sym typeface="Montserrat"/>
              </a:rPr>
              <a:t>Chart Title</a:t>
            </a:r>
            <a:endParaRPr b="1" sz="1600">
              <a:solidFill>
                <a:schemeClr val="accent5"/>
              </a:solidFill>
              <a:latin typeface="Montserrat"/>
              <a:ea typeface="Montserrat"/>
              <a:cs typeface="Montserrat"/>
              <a:sym typeface="Montserrat"/>
            </a:endParaRPr>
          </a:p>
        </p:txBody>
      </p:sp>
      <p:sp>
        <p:nvSpPr>
          <p:cNvPr id="9015" name="Google Shape;9015;p281"/>
          <p:cNvSpPr txBox="1"/>
          <p:nvPr/>
        </p:nvSpPr>
        <p:spPr>
          <a:xfrm>
            <a:off x="1944664" y="1629192"/>
            <a:ext cx="9853798" cy="280901"/>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graphicFrame>
        <p:nvGraphicFramePr>
          <p:cNvPr id="9016" name="Google Shape;9016;p281"/>
          <p:cNvGraphicFramePr/>
          <p:nvPr/>
        </p:nvGraphicFramePr>
        <p:xfrm>
          <a:off x="391886" y="2568159"/>
          <a:ext cx="11402486" cy="2562642"/>
        </p:xfrm>
        <a:graphic>
          <a:graphicData uri="http://schemas.openxmlformats.org/drawingml/2006/chart">
            <c:chart r:id="rId3"/>
          </a:graphicData>
        </a:graphic>
      </p:graphicFrame>
      <p:graphicFrame>
        <p:nvGraphicFramePr>
          <p:cNvPr id="9017" name="Google Shape;9017;p281"/>
          <p:cNvGraphicFramePr/>
          <p:nvPr/>
        </p:nvGraphicFramePr>
        <p:xfrm>
          <a:off x="454024" y="5124060"/>
          <a:ext cx="3000000" cy="3000000"/>
        </p:xfrm>
        <a:graphic>
          <a:graphicData uri="http://schemas.openxmlformats.org/drawingml/2006/table">
            <a:tbl>
              <a:tblPr bandRow="1" firstRow="1">
                <a:noFill/>
                <a:tableStyleId>{E03F8450-C5D5-4EAF-8B33-4EFE539EC458}</a:tableStyleId>
              </a:tblPr>
              <a:tblGrid>
                <a:gridCol w="1816900"/>
                <a:gridCol w="937500"/>
                <a:gridCol w="937500"/>
                <a:gridCol w="937500"/>
                <a:gridCol w="937500"/>
                <a:gridCol w="937500"/>
                <a:gridCol w="937500"/>
                <a:gridCol w="937500"/>
                <a:gridCol w="937500"/>
                <a:gridCol w="937500"/>
                <a:gridCol w="937500"/>
              </a:tblGrid>
              <a:tr h="375950">
                <a:tc>
                  <a:txBody>
                    <a:bodyPr/>
                    <a:lstStyle/>
                    <a:p>
                      <a:pPr indent="0" lvl="0" marL="0" marR="0" rtl="0" algn="l">
                        <a:lnSpc>
                          <a:spcPct val="100000"/>
                        </a:lnSpc>
                        <a:spcBef>
                          <a:spcPts val="0"/>
                        </a:spcBef>
                        <a:spcAft>
                          <a:spcPts val="0"/>
                        </a:spcAft>
                        <a:buClr>
                          <a:schemeClr val="dk2"/>
                        </a:buClr>
                        <a:buSzPts val="1200"/>
                        <a:buFont typeface="Arial"/>
                        <a:buNone/>
                      </a:pPr>
                      <a:r>
                        <a:rPr b="1" i="0" lang="en-US" sz="1200" u="none" cap="none" strike="noStrike">
                          <a:solidFill>
                            <a:schemeClr val="dk2"/>
                          </a:solidFill>
                          <a:latin typeface="Arial"/>
                          <a:ea typeface="Arial"/>
                          <a:cs typeface="Arial"/>
                          <a:sym typeface="Arial"/>
                        </a:rPr>
                        <a:t>Lorem ipsum dolor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2"/>
                      </a:solidFill>
                      <a:prstDash val="solid"/>
                      <a:round/>
                      <a:headEnd len="sm" w="sm" type="none"/>
                      <a:tailEnd len="sm" w="sm" type="none"/>
                    </a:lnB>
                    <a:solidFill>
                      <a:srgbClr val="B9F6FE"/>
                    </a:solidFill>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lt1"/>
                      </a:solidFill>
                      <a:prstDash val="solid"/>
                      <a:round/>
                      <a:headEnd len="sm" w="sm" type="none"/>
                      <a:tailEnd len="sm" w="sm" type="none"/>
                    </a:lnB>
                  </a:tcPr>
                </a:tc>
              </a:tr>
              <a:tr h="375950">
                <a:tc>
                  <a:txBody>
                    <a:bodyPr/>
                    <a:lstStyle/>
                    <a:p>
                      <a:pPr indent="0" lvl="0" marL="0" marR="0" rtl="0" algn="l">
                        <a:lnSpc>
                          <a:spcPct val="100000"/>
                        </a:lnSpc>
                        <a:spcBef>
                          <a:spcPts val="0"/>
                        </a:spcBef>
                        <a:spcAft>
                          <a:spcPts val="0"/>
                        </a:spcAft>
                        <a:buClr>
                          <a:schemeClr val="dk2"/>
                        </a:buClr>
                        <a:buSzPts val="1200"/>
                        <a:buFont typeface="Arial"/>
                        <a:buNone/>
                      </a:pPr>
                      <a:r>
                        <a:rPr b="1" i="0" lang="en-US" sz="1200" u="none" cap="none" strike="noStrike">
                          <a:solidFill>
                            <a:schemeClr val="dk2"/>
                          </a:solidFill>
                          <a:latin typeface="Arial"/>
                          <a:ea typeface="Arial"/>
                          <a:cs typeface="Arial"/>
                          <a:sym typeface="Arial"/>
                        </a:rPr>
                        <a:t>Lorem ipsum dolor </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2"/>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rgbClr val="B9F6FE"/>
                    </a:solidFill>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200"/>
                        <a:buFont typeface="Arial"/>
                        <a:buNone/>
                      </a:pPr>
                      <a:r>
                        <a:rPr b="1" i="0" lang="en-US" sz="1200" u="none" cap="none" strike="noStrike">
                          <a:solidFill>
                            <a:schemeClr val="lt1"/>
                          </a:solidFill>
                          <a:latin typeface="Arial"/>
                          <a:ea typeface="Arial"/>
                          <a:cs typeface="Arial"/>
                          <a:sym typeface="Arial"/>
                        </a:rPr>
                        <a:t>XX%</a:t>
                      </a:r>
                      <a:endParaRPr b="1" i="0" sz="12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9018" name="Google Shape;9018;p281"/>
          <p:cNvSpPr txBox="1"/>
          <p:nvPr/>
        </p:nvSpPr>
        <p:spPr>
          <a:xfrm>
            <a:off x="8671560" y="2529840"/>
            <a:ext cx="2783562" cy="278821"/>
          </a:xfrm>
          <a:prstGeom prst="rect">
            <a:avLst/>
          </a:prstGeom>
          <a:solidFill>
            <a:schemeClr val="dk2"/>
          </a:solidFill>
          <a:ln cap="flat" cmpd="sng" w="9525">
            <a:solidFill>
              <a:schemeClr val="accent1"/>
            </a:solidFill>
            <a:prstDash val="solid"/>
            <a:round/>
            <a:headEnd len="sm" w="sm" type="none"/>
            <a:tailEnd len="sm" w="sm" type="none"/>
          </a:ln>
        </p:spPr>
        <p:txBody>
          <a:bodyPr anchorCtr="0" anchor="ctr" bIns="36000" lIns="72000" spcFirstLastPara="1" rIns="72000" wrap="square" tIns="72000">
            <a:normAutofit fontScale="77500" lnSpcReduction="20000"/>
          </a:bodyPr>
          <a:lstStyle/>
          <a:p>
            <a:pPr indent="0" lvl="0" marL="0" marR="0" rtl="0" algn="l">
              <a:spcBef>
                <a:spcPts val="0"/>
              </a:spcBef>
              <a:spcAft>
                <a:spcPts val="0"/>
              </a:spcAft>
              <a:buNone/>
            </a:pPr>
            <a:r>
              <a:rPr b="1" lang="en-US" sz="1400">
                <a:solidFill>
                  <a:schemeClr val="lt2"/>
                </a:solidFill>
                <a:latin typeface="Montserrat"/>
                <a:ea typeface="Montserrat"/>
                <a:cs typeface="Montserrat"/>
                <a:sym typeface="Montserrat"/>
              </a:rPr>
              <a:t>XXX - </a:t>
            </a:r>
            <a:r>
              <a:rPr lang="en-US" sz="1000">
                <a:solidFill>
                  <a:schemeClr val="lt1"/>
                </a:solidFill>
                <a:latin typeface="Montserrat"/>
                <a:ea typeface="Montserrat"/>
                <a:cs typeface="Montserrat"/>
                <a:sym typeface="Montserrat"/>
              </a:rPr>
              <a:t>Lorem ipsum dolor sit amet, consectetur</a:t>
            </a:r>
            <a:endParaRPr sz="1100">
              <a:solidFill>
                <a:schemeClr val="lt1"/>
              </a:solidFill>
              <a:latin typeface="Montserrat"/>
              <a:ea typeface="Montserrat"/>
              <a:cs typeface="Montserrat"/>
              <a:sym typeface="Montserrat"/>
            </a:endParaRPr>
          </a:p>
        </p:txBody>
      </p:sp>
      <p:cxnSp>
        <p:nvCxnSpPr>
          <p:cNvPr id="9019" name="Google Shape;9019;p281"/>
          <p:cNvCxnSpPr/>
          <p:nvPr/>
        </p:nvCxnSpPr>
        <p:spPr>
          <a:xfrm>
            <a:off x="10231604" y="2808662"/>
            <a:ext cx="0" cy="700781"/>
          </a:xfrm>
          <a:prstGeom prst="straightConnector1">
            <a:avLst/>
          </a:prstGeom>
          <a:gradFill>
            <a:gsLst>
              <a:gs pos="0">
                <a:srgbClr val="131313"/>
              </a:gs>
              <a:gs pos="95000">
                <a:schemeClr val="accent5"/>
              </a:gs>
              <a:gs pos="100000">
                <a:schemeClr val="accent5"/>
              </a:gs>
            </a:gsLst>
            <a:lin ang="13500000" scaled="0"/>
          </a:gradFill>
          <a:ln cap="flat" cmpd="sng" w="12700">
            <a:solidFill>
              <a:srgbClr val="FEFEFE"/>
            </a:solidFill>
            <a:prstDash val="dash"/>
            <a:miter lim="8000"/>
            <a:headEnd len="sm" w="sm" type="none"/>
            <a:tailEnd len="med" w="med" type="diamond"/>
          </a:ln>
        </p:spPr>
      </p:cxnSp>
      <p:cxnSp>
        <p:nvCxnSpPr>
          <p:cNvPr id="9020" name="Google Shape;9020;p281"/>
          <p:cNvCxnSpPr/>
          <p:nvPr/>
        </p:nvCxnSpPr>
        <p:spPr>
          <a:xfrm>
            <a:off x="2467986" y="2201816"/>
            <a:ext cx="4257040" cy="0"/>
          </a:xfrm>
          <a:prstGeom prst="straightConnector1">
            <a:avLst/>
          </a:prstGeom>
          <a:noFill/>
          <a:ln cap="flat" cmpd="sng" w="9525">
            <a:solidFill>
              <a:srgbClr val="DCF2FA"/>
            </a:solidFill>
            <a:prstDash val="solid"/>
            <a:miter lim="8000"/>
            <a:headEnd len="med" w="med" type="diamond"/>
            <a:tailEnd len="med" w="med" type="diamond"/>
          </a:ln>
        </p:spPr>
      </p:cxnSp>
      <p:cxnSp>
        <p:nvCxnSpPr>
          <p:cNvPr id="9021" name="Google Shape;9021;p281"/>
          <p:cNvCxnSpPr/>
          <p:nvPr/>
        </p:nvCxnSpPr>
        <p:spPr>
          <a:xfrm>
            <a:off x="7180663" y="2201816"/>
            <a:ext cx="4257040" cy="0"/>
          </a:xfrm>
          <a:prstGeom prst="straightConnector1">
            <a:avLst/>
          </a:prstGeom>
          <a:noFill/>
          <a:ln cap="flat" cmpd="sng" w="9525">
            <a:solidFill>
              <a:srgbClr val="DCF2FA"/>
            </a:solidFill>
            <a:prstDash val="solid"/>
            <a:miter lim="8000"/>
            <a:headEnd len="med" w="med" type="diamond"/>
            <a:tailEnd len="med" w="med" type="diamond"/>
          </a:ln>
        </p:spPr>
      </p:cxnSp>
      <p:sp>
        <p:nvSpPr>
          <p:cNvPr id="9022" name="Google Shape;9022;p281"/>
          <p:cNvSpPr/>
          <p:nvPr/>
        </p:nvSpPr>
        <p:spPr>
          <a:xfrm>
            <a:off x="3473309" y="2083718"/>
            <a:ext cx="2246394" cy="23132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5"/>
                </a:solidFill>
                <a:latin typeface="Montserrat"/>
                <a:ea typeface="Montserrat"/>
                <a:cs typeface="Montserrat"/>
                <a:sym typeface="Montserrat"/>
              </a:rPr>
              <a:t>xxxxxx</a:t>
            </a:r>
            <a:endParaRPr sz="1400">
              <a:solidFill>
                <a:schemeClr val="accent5"/>
              </a:solidFill>
              <a:latin typeface="Montserrat"/>
              <a:ea typeface="Montserrat"/>
              <a:cs typeface="Montserrat"/>
              <a:sym typeface="Montserrat"/>
            </a:endParaRPr>
          </a:p>
        </p:txBody>
      </p:sp>
      <p:sp>
        <p:nvSpPr>
          <p:cNvPr id="9023" name="Google Shape;9023;p281"/>
          <p:cNvSpPr/>
          <p:nvPr/>
        </p:nvSpPr>
        <p:spPr>
          <a:xfrm>
            <a:off x="8185986" y="2083718"/>
            <a:ext cx="2246394" cy="23132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5"/>
                </a:solidFill>
                <a:latin typeface="Montserrat"/>
                <a:ea typeface="Montserrat"/>
                <a:cs typeface="Montserrat"/>
                <a:sym typeface="Montserrat"/>
              </a:rPr>
              <a:t>xxxxxx</a:t>
            </a:r>
            <a:endParaRPr sz="1400">
              <a:solidFill>
                <a:schemeClr val="accent5"/>
              </a:solidFill>
              <a:latin typeface="Montserrat"/>
              <a:ea typeface="Montserrat"/>
              <a:cs typeface="Montserrat"/>
              <a:sym typeface="Montserrat"/>
            </a:endParaRPr>
          </a:p>
        </p:txBody>
      </p:sp>
      <p:sp>
        <p:nvSpPr>
          <p:cNvPr id="9024" name="Google Shape;9024;p28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28" name="Shape 9028"/>
        <p:cNvGrpSpPr/>
        <p:nvPr/>
      </p:nvGrpSpPr>
      <p:grpSpPr>
        <a:xfrm>
          <a:off x="0" y="0"/>
          <a:ext cx="0" cy="0"/>
          <a:chOff x="0" y="0"/>
          <a:chExt cx="0" cy="0"/>
        </a:xfrm>
      </p:grpSpPr>
      <p:sp>
        <p:nvSpPr>
          <p:cNvPr id="9029" name="Google Shape;9029;p28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Line Chart with CAGR (Dark)</a:t>
            </a:r>
            <a:endParaRPr/>
          </a:p>
        </p:txBody>
      </p:sp>
      <p:sp>
        <p:nvSpPr>
          <p:cNvPr id="9030" name="Google Shape;9030;p282"/>
          <p:cNvSpPr txBox="1"/>
          <p:nvPr/>
        </p:nvSpPr>
        <p:spPr>
          <a:xfrm>
            <a:off x="361335" y="1589328"/>
            <a:ext cx="455790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5"/>
                </a:solidFill>
                <a:latin typeface="Montserrat"/>
                <a:ea typeface="Montserrat"/>
                <a:cs typeface="Montserrat"/>
                <a:sym typeface="Montserrat"/>
              </a:rPr>
              <a:t>Chart Title</a:t>
            </a:r>
            <a:endParaRPr b="1" sz="1600">
              <a:solidFill>
                <a:schemeClr val="accent5"/>
              </a:solidFill>
              <a:latin typeface="Montserrat"/>
              <a:ea typeface="Montserrat"/>
              <a:cs typeface="Montserrat"/>
              <a:sym typeface="Montserrat"/>
            </a:endParaRPr>
          </a:p>
        </p:txBody>
      </p:sp>
      <p:sp>
        <p:nvSpPr>
          <p:cNvPr id="9031" name="Google Shape;9031;p282"/>
          <p:cNvSpPr txBox="1"/>
          <p:nvPr/>
        </p:nvSpPr>
        <p:spPr>
          <a:xfrm>
            <a:off x="359704" y="1875090"/>
            <a:ext cx="4557906" cy="280901"/>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lt1"/>
              </a:buClr>
              <a:buSzPct val="100000"/>
              <a:buFont typeface="Trebuchet MS"/>
              <a:buChar char="​"/>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graphicFrame>
        <p:nvGraphicFramePr>
          <p:cNvPr id="9032" name="Google Shape;9032;p282"/>
          <p:cNvGraphicFramePr/>
          <p:nvPr/>
        </p:nvGraphicFramePr>
        <p:xfrm>
          <a:off x="359705" y="2334478"/>
          <a:ext cx="9779718" cy="3073737"/>
        </p:xfrm>
        <a:graphic>
          <a:graphicData uri="http://schemas.openxmlformats.org/drawingml/2006/chart">
            <c:chart r:id="rId3"/>
          </a:graphicData>
        </a:graphic>
      </p:graphicFrame>
      <p:sp>
        <p:nvSpPr>
          <p:cNvPr id="9033" name="Google Shape;9033;p282"/>
          <p:cNvSpPr txBox="1"/>
          <p:nvPr/>
        </p:nvSpPr>
        <p:spPr>
          <a:xfrm>
            <a:off x="363794" y="5532700"/>
            <a:ext cx="11434667" cy="566506"/>
          </a:xfrm>
          <a:prstGeom prst="rect">
            <a:avLst/>
          </a:prstGeom>
          <a:solidFill>
            <a:srgbClr val="DAECF5">
              <a:alpha val="32156"/>
            </a:srgbClr>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elementum diam leo at magna. Curabitur maximus sodales massa</a:t>
            </a:r>
            <a:endParaRPr/>
          </a:p>
        </p:txBody>
      </p:sp>
      <p:sp>
        <p:nvSpPr>
          <p:cNvPr id="9034" name="Google Shape;9034;p282"/>
          <p:cNvSpPr/>
          <p:nvPr/>
        </p:nvSpPr>
        <p:spPr>
          <a:xfrm>
            <a:off x="10159887" y="2699358"/>
            <a:ext cx="1113851" cy="476372"/>
          </a:xfrm>
          <a:prstGeom prst="ellipse">
            <a:avLst/>
          </a:prstGeom>
          <a:noFill/>
          <a:ln cap="flat" cmpd="sng" w="19050">
            <a:solidFill>
              <a:schemeClr val="accent5"/>
            </a:solidFill>
            <a:prstDash val="solid"/>
            <a:round/>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xxx</a:t>
            </a:r>
            <a:endParaRPr b="1" sz="1400">
              <a:solidFill>
                <a:schemeClr val="lt1"/>
              </a:solidFill>
              <a:latin typeface="Montserrat"/>
              <a:ea typeface="Montserrat"/>
              <a:cs typeface="Montserrat"/>
              <a:sym typeface="Montserrat"/>
            </a:endParaRPr>
          </a:p>
        </p:txBody>
      </p:sp>
      <p:sp>
        <p:nvSpPr>
          <p:cNvPr id="9035" name="Google Shape;9035;p282"/>
          <p:cNvSpPr/>
          <p:nvPr/>
        </p:nvSpPr>
        <p:spPr>
          <a:xfrm>
            <a:off x="10159887" y="3417005"/>
            <a:ext cx="1113851" cy="476372"/>
          </a:xfrm>
          <a:prstGeom prst="ellipse">
            <a:avLst/>
          </a:prstGeom>
          <a:noFill/>
          <a:ln cap="flat" cmpd="sng" w="19050">
            <a:solidFill>
              <a:schemeClr val="accent5"/>
            </a:solidFill>
            <a:prstDash val="solid"/>
            <a:round/>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xxx</a:t>
            </a:r>
            <a:endParaRPr b="1" sz="1400">
              <a:solidFill>
                <a:schemeClr val="lt1"/>
              </a:solidFill>
              <a:latin typeface="Montserrat"/>
              <a:ea typeface="Montserrat"/>
              <a:cs typeface="Montserrat"/>
              <a:sym typeface="Montserrat"/>
            </a:endParaRPr>
          </a:p>
        </p:txBody>
      </p:sp>
      <p:sp>
        <p:nvSpPr>
          <p:cNvPr id="9036" name="Google Shape;9036;p282"/>
          <p:cNvSpPr/>
          <p:nvPr/>
        </p:nvSpPr>
        <p:spPr>
          <a:xfrm>
            <a:off x="10159887" y="4134652"/>
            <a:ext cx="1113851" cy="476372"/>
          </a:xfrm>
          <a:prstGeom prst="ellipse">
            <a:avLst/>
          </a:prstGeom>
          <a:noFill/>
          <a:ln cap="flat" cmpd="sng" w="19050">
            <a:solidFill>
              <a:schemeClr val="accent5"/>
            </a:solidFill>
            <a:prstDash val="solid"/>
            <a:round/>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xxx</a:t>
            </a:r>
            <a:endParaRPr b="1" sz="1400">
              <a:solidFill>
                <a:schemeClr val="lt1"/>
              </a:solidFill>
              <a:latin typeface="Montserrat"/>
              <a:ea typeface="Montserrat"/>
              <a:cs typeface="Montserrat"/>
              <a:sym typeface="Montserrat"/>
            </a:endParaRPr>
          </a:p>
        </p:txBody>
      </p:sp>
      <p:sp>
        <p:nvSpPr>
          <p:cNvPr id="9037" name="Google Shape;9037;p282"/>
          <p:cNvSpPr txBox="1"/>
          <p:nvPr/>
        </p:nvSpPr>
        <p:spPr>
          <a:xfrm>
            <a:off x="10023673" y="2135009"/>
            <a:ext cx="1473422" cy="398938"/>
          </a:xfrm>
          <a:prstGeom prst="rect">
            <a:avLst/>
          </a:prstGeom>
          <a:no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400">
                <a:solidFill>
                  <a:schemeClr val="accent5"/>
                </a:solidFill>
                <a:latin typeface="Montserrat"/>
                <a:ea typeface="Montserrat"/>
                <a:cs typeface="Montserrat"/>
                <a:sym typeface="Montserrat"/>
              </a:rPr>
              <a:t>CAGR</a:t>
            </a:r>
            <a:endParaRPr b="1" sz="1400">
              <a:solidFill>
                <a:schemeClr val="accent5"/>
              </a:solidFill>
              <a:latin typeface="Montserrat"/>
              <a:ea typeface="Montserrat"/>
              <a:cs typeface="Montserrat"/>
              <a:sym typeface="Montserrat"/>
            </a:endParaRPr>
          </a:p>
        </p:txBody>
      </p:sp>
      <p:cxnSp>
        <p:nvCxnSpPr>
          <p:cNvPr id="9038" name="Google Shape;9038;p282"/>
          <p:cNvCxnSpPr/>
          <p:nvPr/>
        </p:nvCxnSpPr>
        <p:spPr>
          <a:xfrm>
            <a:off x="10159887" y="2507206"/>
            <a:ext cx="1148576" cy="0"/>
          </a:xfrm>
          <a:prstGeom prst="straightConnector1">
            <a:avLst/>
          </a:prstGeom>
          <a:noFill/>
          <a:ln cap="flat" cmpd="sng" w="9525">
            <a:solidFill>
              <a:schemeClr val="lt1"/>
            </a:solidFill>
            <a:prstDash val="solid"/>
            <a:miter lim="8000"/>
            <a:headEnd len="sm" w="sm" type="none"/>
            <a:tailEnd len="sm" w="sm" type="none"/>
          </a:ln>
        </p:spPr>
      </p:cxnSp>
      <p:sp>
        <p:nvSpPr>
          <p:cNvPr id="9039" name="Google Shape;9039;p28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43" name="Shape 9043"/>
        <p:cNvGrpSpPr/>
        <p:nvPr/>
      </p:nvGrpSpPr>
      <p:grpSpPr>
        <a:xfrm>
          <a:off x="0" y="0"/>
          <a:ext cx="0" cy="0"/>
          <a:chOff x="0" y="0"/>
          <a:chExt cx="0" cy="0"/>
        </a:xfrm>
      </p:grpSpPr>
      <p:sp>
        <p:nvSpPr>
          <p:cNvPr id="9044" name="Google Shape;9044;p28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Icon List with Bubble Matrix (Dark)</a:t>
            </a:r>
            <a:endParaRPr/>
          </a:p>
        </p:txBody>
      </p:sp>
      <p:grpSp>
        <p:nvGrpSpPr>
          <p:cNvPr id="9045" name="Google Shape;9045;p283"/>
          <p:cNvGrpSpPr/>
          <p:nvPr/>
        </p:nvGrpSpPr>
        <p:grpSpPr>
          <a:xfrm>
            <a:off x="3310359" y="2057678"/>
            <a:ext cx="8488102" cy="3558993"/>
            <a:chOff x="2858947" y="1481559"/>
            <a:chExt cx="8727311" cy="3935393"/>
          </a:xfrm>
        </p:grpSpPr>
        <p:cxnSp>
          <p:nvCxnSpPr>
            <p:cNvPr id="9046" name="Google Shape;9046;p283"/>
            <p:cNvCxnSpPr/>
            <p:nvPr/>
          </p:nvCxnSpPr>
          <p:spPr>
            <a:xfrm>
              <a:off x="2858947" y="1481559"/>
              <a:ext cx="0" cy="3935393"/>
            </a:xfrm>
            <a:prstGeom prst="straightConnector1">
              <a:avLst/>
            </a:prstGeom>
            <a:noFill/>
            <a:ln cap="flat" cmpd="sng" w="19050">
              <a:solidFill>
                <a:srgbClr val="FEFEFE"/>
              </a:solidFill>
              <a:prstDash val="solid"/>
              <a:miter lim="8000"/>
              <a:headEnd len="sm" w="sm" type="none"/>
              <a:tailEnd len="sm" w="sm" type="none"/>
            </a:ln>
          </p:spPr>
        </p:cxnSp>
        <p:cxnSp>
          <p:nvCxnSpPr>
            <p:cNvPr id="9047" name="Google Shape;9047;p283"/>
            <p:cNvCxnSpPr/>
            <p:nvPr/>
          </p:nvCxnSpPr>
          <p:spPr>
            <a:xfrm>
              <a:off x="2870522" y="5405377"/>
              <a:ext cx="8715736" cy="0"/>
            </a:xfrm>
            <a:prstGeom prst="straightConnector1">
              <a:avLst/>
            </a:prstGeom>
            <a:noFill/>
            <a:ln cap="flat" cmpd="sng" w="19050">
              <a:solidFill>
                <a:srgbClr val="FEFEFE"/>
              </a:solidFill>
              <a:prstDash val="solid"/>
              <a:miter lim="8000"/>
              <a:headEnd len="sm" w="sm" type="none"/>
              <a:tailEnd len="sm" w="sm" type="none"/>
            </a:ln>
          </p:spPr>
        </p:cxnSp>
      </p:grpSp>
      <p:sp>
        <p:nvSpPr>
          <p:cNvPr id="9048" name="Google Shape;9048;p283"/>
          <p:cNvSpPr/>
          <p:nvPr/>
        </p:nvSpPr>
        <p:spPr>
          <a:xfrm>
            <a:off x="3878501" y="4651855"/>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49" name="Google Shape;9049;p283"/>
          <p:cNvSpPr/>
          <p:nvPr/>
        </p:nvSpPr>
        <p:spPr>
          <a:xfrm>
            <a:off x="3990268" y="3908140"/>
            <a:ext cx="528138" cy="528138"/>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50" name="Google Shape;9050;p283"/>
          <p:cNvSpPr/>
          <p:nvPr/>
        </p:nvSpPr>
        <p:spPr>
          <a:xfrm>
            <a:off x="3878501" y="2940890"/>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51" name="Google Shape;9051;p283"/>
          <p:cNvSpPr/>
          <p:nvPr/>
        </p:nvSpPr>
        <p:spPr>
          <a:xfrm>
            <a:off x="3878501" y="2085407"/>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52" name="Google Shape;9052;p283"/>
          <p:cNvSpPr/>
          <p:nvPr/>
        </p:nvSpPr>
        <p:spPr>
          <a:xfrm>
            <a:off x="5541292" y="4651855"/>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53" name="Google Shape;9053;p283"/>
          <p:cNvSpPr/>
          <p:nvPr/>
        </p:nvSpPr>
        <p:spPr>
          <a:xfrm>
            <a:off x="5541292" y="3796373"/>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54" name="Google Shape;9054;p283"/>
          <p:cNvSpPr/>
          <p:nvPr/>
        </p:nvSpPr>
        <p:spPr>
          <a:xfrm>
            <a:off x="5710933" y="3110531"/>
            <a:ext cx="412390" cy="412390"/>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55" name="Google Shape;9055;p283"/>
          <p:cNvSpPr/>
          <p:nvPr/>
        </p:nvSpPr>
        <p:spPr>
          <a:xfrm>
            <a:off x="5541292" y="2085407"/>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56" name="Google Shape;9056;p283"/>
          <p:cNvSpPr txBox="1"/>
          <p:nvPr/>
        </p:nvSpPr>
        <p:spPr>
          <a:xfrm>
            <a:off x="3551919" y="5686122"/>
            <a:ext cx="1404836" cy="412797"/>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sit amet</a:t>
            </a:r>
            <a:endParaRPr/>
          </a:p>
        </p:txBody>
      </p:sp>
      <p:sp>
        <p:nvSpPr>
          <p:cNvPr id="9057" name="Google Shape;9057;p283"/>
          <p:cNvSpPr txBox="1"/>
          <p:nvPr/>
        </p:nvSpPr>
        <p:spPr>
          <a:xfrm>
            <a:off x="5214710" y="5686122"/>
            <a:ext cx="1404836" cy="412797"/>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sit amet</a:t>
            </a:r>
            <a:endParaRPr/>
          </a:p>
        </p:txBody>
      </p:sp>
      <p:sp>
        <p:nvSpPr>
          <p:cNvPr id="9058" name="Google Shape;9058;p283"/>
          <p:cNvSpPr txBox="1"/>
          <p:nvPr/>
        </p:nvSpPr>
        <p:spPr>
          <a:xfrm>
            <a:off x="6877501" y="5686122"/>
            <a:ext cx="1404836" cy="412797"/>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sit amet</a:t>
            </a:r>
            <a:endParaRPr/>
          </a:p>
        </p:txBody>
      </p:sp>
      <p:sp>
        <p:nvSpPr>
          <p:cNvPr id="9059" name="Google Shape;9059;p283"/>
          <p:cNvSpPr txBox="1"/>
          <p:nvPr/>
        </p:nvSpPr>
        <p:spPr>
          <a:xfrm>
            <a:off x="8540292" y="5686122"/>
            <a:ext cx="1404836" cy="412797"/>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sit amet</a:t>
            </a:r>
            <a:endParaRPr/>
          </a:p>
        </p:txBody>
      </p:sp>
      <p:sp>
        <p:nvSpPr>
          <p:cNvPr id="9060" name="Google Shape;9060;p283"/>
          <p:cNvSpPr txBox="1"/>
          <p:nvPr/>
        </p:nvSpPr>
        <p:spPr>
          <a:xfrm>
            <a:off x="10203083" y="5686122"/>
            <a:ext cx="1404836" cy="412797"/>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sit amet</a:t>
            </a:r>
            <a:endParaRPr/>
          </a:p>
        </p:txBody>
      </p:sp>
      <p:sp>
        <p:nvSpPr>
          <p:cNvPr id="9061" name="Google Shape;9061;p283"/>
          <p:cNvSpPr/>
          <p:nvPr/>
        </p:nvSpPr>
        <p:spPr>
          <a:xfrm>
            <a:off x="7346926" y="4763622"/>
            <a:ext cx="528138" cy="528138"/>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62" name="Google Shape;9062;p283"/>
          <p:cNvSpPr/>
          <p:nvPr/>
        </p:nvSpPr>
        <p:spPr>
          <a:xfrm>
            <a:off x="7235159" y="3796373"/>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63" name="Google Shape;9063;p283"/>
          <p:cNvSpPr/>
          <p:nvPr/>
        </p:nvSpPr>
        <p:spPr>
          <a:xfrm>
            <a:off x="7404800" y="3110531"/>
            <a:ext cx="412390" cy="412390"/>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64" name="Google Shape;9064;p283"/>
          <p:cNvSpPr/>
          <p:nvPr/>
        </p:nvSpPr>
        <p:spPr>
          <a:xfrm>
            <a:off x="7235159" y="2085407"/>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65" name="Google Shape;9065;p283"/>
          <p:cNvSpPr/>
          <p:nvPr/>
        </p:nvSpPr>
        <p:spPr>
          <a:xfrm>
            <a:off x="8866874" y="4651855"/>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66" name="Google Shape;9066;p283"/>
          <p:cNvSpPr/>
          <p:nvPr/>
        </p:nvSpPr>
        <p:spPr>
          <a:xfrm>
            <a:off x="9036515" y="3966014"/>
            <a:ext cx="412390" cy="412390"/>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67" name="Google Shape;9067;p283"/>
          <p:cNvSpPr/>
          <p:nvPr/>
        </p:nvSpPr>
        <p:spPr>
          <a:xfrm>
            <a:off x="8978641" y="3052657"/>
            <a:ext cx="528138" cy="528138"/>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68" name="Google Shape;9068;p283"/>
          <p:cNvSpPr/>
          <p:nvPr/>
        </p:nvSpPr>
        <p:spPr>
          <a:xfrm>
            <a:off x="8866874" y="2085407"/>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69" name="Google Shape;9069;p283"/>
          <p:cNvSpPr/>
          <p:nvPr/>
        </p:nvSpPr>
        <p:spPr>
          <a:xfrm>
            <a:off x="10699306" y="4821496"/>
            <a:ext cx="412390" cy="412390"/>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70" name="Google Shape;9070;p283"/>
          <p:cNvSpPr/>
          <p:nvPr/>
        </p:nvSpPr>
        <p:spPr>
          <a:xfrm>
            <a:off x="10529665" y="3796373"/>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71" name="Google Shape;9071;p283"/>
          <p:cNvSpPr/>
          <p:nvPr/>
        </p:nvSpPr>
        <p:spPr>
          <a:xfrm>
            <a:off x="10529665" y="2940890"/>
            <a:ext cx="751672" cy="751672"/>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72" name="Google Shape;9072;p283"/>
          <p:cNvSpPr/>
          <p:nvPr/>
        </p:nvSpPr>
        <p:spPr>
          <a:xfrm>
            <a:off x="10641432" y="2197174"/>
            <a:ext cx="528138" cy="528138"/>
          </a:xfrm>
          <a:prstGeom prst="ellipse">
            <a:avLst/>
          </a:prstGeom>
          <a:solidFill>
            <a:srgbClr val="5BCD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xxx</a:t>
            </a:r>
            <a:endParaRPr/>
          </a:p>
        </p:txBody>
      </p:sp>
      <p:sp>
        <p:nvSpPr>
          <p:cNvPr id="9073" name="Google Shape;9073;p283"/>
          <p:cNvSpPr txBox="1"/>
          <p:nvPr/>
        </p:nvSpPr>
        <p:spPr>
          <a:xfrm>
            <a:off x="1308196" y="2254845"/>
            <a:ext cx="1956114" cy="412797"/>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400">
                <a:solidFill>
                  <a:schemeClr val="lt2"/>
                </a:solidFill>
                <a:latin typeface="Montserrat"/>
                <a:ea typeface="Montserrat"/>
                <a:cs typeface="Montserrat"/>
                <a:sym typeface="Montserrat"/>
              </a:rPr>
              <a:t>Lorem ipsum dolor</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sit amet</a:t>
            </a:r>
            <a:endParaRPr/>
          </a:p>
        </p:txBody>
      </p:sp>
      <p:sp>
        <p:nvSpPr>
          <p:cNvPr id="9074" name="Google Shape;9074;p283"/>
          <p:cNvSpPr txBox="1"/>
          <p:nvPr/>
        </p:nvSpPr>
        <p:spPr>
          <a:xfrm>
            <a:off x="1308196" y="3110328"/>
            <a:ext cx="1956114" cy="412797"/>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400">
                <a:solidFill>
                  <a:schemeClr val="lt2"/>
                </a:solidFill>
                <a:latin typeface="Montserrat"/>
                <a:ea typeface="Montserrat"/>
                <a:cs typeface="Montserrat"/>
                <a:sym typeface="Montserrat"/>
              </a:rPr>
              <a:t>Lorem ipsum dolor</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sit amet</a:t>
            </a:r>
            <a:endParaRPr/>
          </a:p>
        </p:txBody>
      </p:sp>
      <p:sp>
        <p:nvSpPr>
          <p:cNvPr id="9075" name="Google Shape;9075;p283"/>
          <p:cNvSpPr txBox="1"/>
          <p:nvPr/>
        </p:nvSpPr>
        <p:spPr>
          <a:xfrm>
            <a:off x="1308196" y="3965811"/>
            <a:ext cx="1956114" cy="412797"/>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400">
                <a:solidFill>
                  <a:schemeClr val="lt2"/>
                </a:solidFill>
                <a:latin typeface="Montserrat"/>
                <a:ea typeface="Montserrat"/>
                <a:cs typeface="Montserrat"/>
                <a:sym typeface="Montserrat"/>
              </a:rPr>
              <a:t>Lorem ipsum dolor</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sit amet</a:t>
            </a:r>
            <a:endParaRPr/>
          </a:p>
        </p:txBody>
      </p:sp>
      <p:sp>
        <p:nvSpPr>
          <p:cNvPr id="9076" name="Google Shape;9076;p283"/>
          <p:cNvSpPr txBox="1"/>
          <p:nvPr/>
        </p:nvSpPr>
        <p:spPr>
          <a:xfrm>
            <a:off x="1308196" y="4821293"/>
            <a:ext cx="1956114" cy="412797"/>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400">
                <a:solidFill>
                  <a:schemeClr val="lt2"/>
                </a:solidFill>
                <a:latin typeface="Montserrat"/>
                <a:ea typeface="Montserrat"/>
                <a:cs typeface="Montserrat"/>
                <a:sym typeface="Montserrat"/>
              </a:rPr>
              <a:t>Lorem ipsum dolor</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sit amet</a:t>
            </a:r>
            <a:endParaRPr/>
          </a:p>
        </p:txBody>
      </p:sp>
      <p:pic>
        <p:nvPicPr>
          <p:cNvPr descr="Single gear with solid fill" id="9077" name="Google Shape;9077;p283"/>
          <p:cNvPicPr preferRelativeResize="0"/>
          <p:nvPr/>
        </p:nvPicPr>
        <p:blipFill rotWithShape="1">
          <a:blip r:embed="rId3">
            <a:alphaModFix/>
          </a:blip>
          <a:srcRect b="0" l="0" r="0" t="0"/>
          <a:stretch/>
        </p:blipFill>
        <p:spPr>
          <a:xfrm>
            <a:off x="721988" y="2160197"/>
            <a:ext cx="539910" cy="539910"/>
          </a:xfrm>
          <a:prstGeom prst="rect">
            <a:avLst/>
          </a:prstGeom>
          <a:noFill/>
          <a:ln>
            <a:noFill/>
          </a:ln>
        </p:spPr>
      </p:pic>
      <p:pic>
        <p:nvPicPr>
          <p:cNvPr descr="Single gear with solid fill" id="9078" name="Google Shape;9078;p283"/>
          <p:cNvPicPr preferRelativeResize="0"/>
          <p:nvPr/>
        </p:nvPicPr>
        <p:blipFill rotWithShape="1">
          <a:blip r:embed="rId3">
            <a:alphaModFix/>
          </a:blip>
          <a:srcRect b="0" l="0" r="0" t="0"/>
          <a:stretch/>
        </p:blipFill>
        <p:spPr>
          <a:xfrm>
            <a:off x="721988" y="3046771"/>
            <a:ext cx="539910" cy="539910"/>
          </a:xfrm>
          <a:prstGeom prst="rect">
            <a:avLst/>
          </a:prstGeom>
          <a:noFill/>
          <a:ln>
            <a:noFill/>
          </a:ln>
        </p:spPr>
      </p:pic>
      <p:pic>
        <p:nvPicPr>
          <p:cNvPr descr="Single gear with solid fill" id="9079" name="Google Shape;9079;p283"/>
          <p:cNvPicPr preferRelativeResize="0"/>
          <p:nvPr/>
        </p:nvPicPr>
        <p:blipFill rotWithShape="1">
          <a:blip r:embed="rId3">
            <a:alphaModFix/>
          </a:blip>
          <a:srcRect b="0" l="0" r="0" t="0"/>
          <a:stretch/>
        </p:blipFill>
        <p:spPr>
          <a:xfrm>
            <a:off x="721988" y="3902254"/>
            <a:ext cx="539910" cy="539910"/>
          </a:xfrm>
          <a:prstGeom prst="rect">
            <a:avLst/>
          </a:prstGeom>
          <a:noFill/>
          <a:ln>
            <a:noFill/>
          </a:ln>
        </p:spPr>
      </p:pic>
      <p:pic>
        <p:nvPicPr>
          <p:cNvPr descr="Single gear with solid fill" id="9080" name="Google Shape;9080;p283"/>
          <p:cNvPicPr preferRelativeResize="0"/>
          <p:nvPr/>
        </p:nvPicPr>
        <p:blipFill rotWithShape="1">
          <a:blip r:embed="rId3">
            <a:alphaModFix/>
          </a:blip>
          <a:srcRect b="0" l="0" r="0" t="0"/>
          <a:stretch/>
        </p:blipFill>
        <p:spPr>
          <a:xfrm>
            <a:off x="721988" y="4757736"/>
            <a:ext cx="539910" cy="539910"/>
          </a:xfrm>
          <a:prstGeom prst="rect">
            <a:avLst/>
          </a:prstGeom>
          <a:noFill/>
          <a:ln>
            <a:noFill/>
          </a:ln>
        </p:spPr>
      </p:pic>
      <p:grpSp>
        <p:nvGrpSpPr>
          <p:cNvPr id="9081" name="Google Shape;9081;p283"/>
          <p:cNvGrpSpPr/>
          <p:nvPr/>
        </p:nvGrpSpPr>
        <p:grpSpPr>
          <a:xfrm>
            <a:off x="363074" y="1326269"/>
            <a:ext cx="9255471" cy="301957"/>
            <a:chOff x="363795" y="1220318"/>
            <a:chExt cx="6593568" cy="370849"/>
          </a:xfrm>
        </p:grpSpPr>
        <p:sp>
          <p:nvSpPr>
            <p:cNvPr id="9082" name="Google Shape;9082;p283"/>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5"/>
                  </a:solidFill>
                  <a:latin typeface="Montserrat"/>
                  <a:ea typeface="Montserrat"/>
                  <a:cs typeface="Montserrat"/>
                  <a:sym typeface="Montserrat"/>
                </a:rPr>
                <a:t>Lorem ipsum dolor sit amet, consectetur</a:t>
              </a:r>
              <a:endParaRPr b="1" sz="1600">
                <a:solidFill>
                  <a:schemeClr val="accent5"/>
                </a:solidFill>
                <a:latin typeface="Montserrat"/>
                <a:ea typeface="Montserrat"/>
                <a:cs typeface="Montserrat"/>
                <a:sym typeface="Montserrat"/>
              </a:endParaRPr>
            </a:p>
          </p:txBody>
        </p:sp>
        <p:cxnSp>
          <p:nvCxnSpPr>
            <p:cNvPr id="9083" name="Google Shape;9083;p283"/>
            <p:cNvCxnSpPr/>
            <p:nvPr/>
          </p:nvCxnSpPr>
          <p:spPr>
            <a:xfrm>
              <a:off x="363795" y="1591167"/>
              <a:ext cx="6593568" cy="0"/>
            </a:xfrm>
            <a:prstGeom prst="straightConnector1">
              <a:avLst/>
            </a:prstGeom>
            <a:noFill/>
            <a:ln cap="flat" cmpd="sng" w="9525">
              <a:solidFill>
                <a:schemeClr val="lt1"/>
              </a:solidFill>
              <a:prstDash val="solid"/>
              <a:miter lim="8000"/>
              <a:headEnd len="sm" w="sm" type="none"/>
              <a:tailEnd len="sm" w="sm" type="none"/>
            </a:ln>
          </p:spPr>
        </p:cxnSp>
      </p:grpSp>
      <p:cxnSp>
        <p:nvCxnSpPr>
          <p:cNvPr id="9084" name="Google Shape;9084;p283"/>
          <p:cNvCxnSpPr/>
          <p:nvPr/>
        </p:nvCxnSpPr>
        <p:spPr>
          <a:xfrm>
            <a:off x="478737" y="1912773"/>
            <a:ext cx="0" cy="3703898"/>
          </a:xfrm>
          <a:prstGeom prst="straightConnector1">
            <a:avLst/>
          </a:prstGeom>
          <a:noFill/>
          <a:ln cap="flat" cmpd="sng" w="9525">
            <a:solidFill>
              <a:schemeClr val="lt1"/>
            </a:solidFill>
            <a:prstDash val="solid"/>
            <a:miter lim="8000"/>
            <a:headEnd len="med" w="med" type="diamond"/>
            <a:tailEnd len="med" w="med" type="diamond"/>
          </a:ln>
        </p:spPr>
      </p:cxnSp>
      <p:sp>
        <p:nvSpPr>
          <p:cNvPr id="9085" name="Google Shape;9085;p283"/>
          <p:cNvSpPr/>
          <p:nvPr/>
        </p:nvSpPr>
        <p:spPr>
          <a:xfrm rot="-5400000">
            <a:off x="-644460" y="3649059"/>
            <a:ext cx="2246394" cy="231326"/>
          </a:xfrm>
          <a:prstGeom prst="rect">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xxxxxx</a:t>
            </a:r>
            <a:endParaRPr sz="1800">
              <a:solidFill>
                <a:schemeClr val="lt1"/>
              </a:solidFill>
              <a:latin typeface="Montserrat"/>
              <a:ea typeface="Montserrat"/>
              <a:cs typeface="Montserrat"/>
              <a:sym typeface="Montserrat"/>
            </a:endParaRPr>
          </a:p>
        </p:txBody>
      </p:sp>
      <p:sp>
        <p:nvSpPr>
          <p:cNvPr id="9086" name="Google Shape;9086;p283"/>
          <p:cNvSpPr/>
          <p:nvPr/>
        </p:nvSpPr>
        <p:spPr>
          <a:xfrm>
            <a:off x="10322485" y="1415594"/>
            <a:ext cx="1456482" cy="440212"/>
          </a:xfrm>
          <a:prstGeom prst="rect">
            <a:avLst/>
          </a:prstGeom>
          <a:no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087" name="Google Shape;9087;p283"/>
          <p:cNvSpPr/>
          <p:nvPr/>
        </p:nvSpPr>
        <p:spPr>
          <a:xfrm>
            <a:off x="10416999" y="1484281"/>
            <a:ext cx="302839" cy="302839"/>
          </a:xfrm>
          <a:prstGeom prst="ellipse">
            <a:avLst/>
          </a:prstGeom>
          <a:solidFill>
            <a:srgbClr val="5BCE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lt1"/>
                </a:solidFill>
                <a:latin typeface="Montserrat"/>
                <a:ea typeface="Montserrat"/>
                <a:cs typeface="Montserrat"/>
                <a:sym typeface="Montserrat"/>
              </a:rPr>
              <a:t>xxx</a:t>
            </a:r>
            <a:endParaRPr/>
          </a:p>
        </p:txBody>
      </p:sp>
      <p:sp>
        <p:nvSpPr>
          <p:cNvPr id="9088" name="Google Shape;9088;p283"/>
          <p:cNvSpPr txBox="1"/>
          <p:nvPr/>
        </p:nvSpPr>
        <p:spPr>
          <a:xfrm>
            <a:off x="10799551" y="1454067"/>
            <a:ext cx="885275" cy="363266"/>
          </a:xfrm>
          <a:prstGeom prst="rect">
            <a:avLst/>
          </a:prstGeom>
          <a:noFill/>
          <a:ln>
            <a:noFill/>
          </a:ln>
        </p:spPr>
        <p:txBody>
          <a:bodyPr anchorCtr="0" anchor="ctr" bIns="0" lIns="36000" spcFirstLastPara="1" rIns="36000" wrap="square" tIns="0">
            <a:normAutofit/>
          </a:bodyPr>
          <a:lstStyle/>
          <a:p>
            <a:pPr indent="0" lvl="0" marL="0" marR="0" rtl="0" algn="l">
              <a:spcBef>
                <a:spcPts val="0"/>
              </a:spcBef>
              <a:spcAft>
                <a:spcPts val="0"/>
              </a:spcAft>
              <a:buNone/>
            </a:pPr>
            <a:r>
              <a:rPr lang="en-US" sz="1200">
                <a:solidFill>
                  <a:schemeClr val="lt2"/>
                </a:solidFill>
                <a:latin typeface="Montserrat"/>
                <a:ea typeface="Montserrat"/>
                <a:cs typeface="Montserrat"/>
                <a:sym typeface="Montserrat"/>
              </a:rPr>
              <a:t>Ut tempor</a:t>
            </a:r>
            <a:endParaRPr/>
          </a:p>
        </p:txBody>
      </p:sp>
      <p:sp>
        <p:nvSpPr>
          <p:cNvPr id="9089" name="Google Shape;9089;p28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93" name="Shape 9093"/>
        <p:cNvGrpSpPr/>
        <p:nvPr/>
      </p:nvGrpSpPr>
      <p:grpSpPr>
        <a:xfrm>
          <a:off x="0" y="0"/>
          <a:ext cx="0" cy="0"/>
          <a:chOff x="0" y="0"/>
          <a:chExt cx="0" cy="0"/>
        </a:xfrm>
      </p:grpSpPr>
      <p:sp>
        <p:nvSpPr>
          <p:cNvPr id="9094" name="Google Shape;9094;p28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Text with Mini Charts (Dark)</a:t>
            </a:r>
            <a:endParaRPr/>
          </a:p>
        </p:txBody>
      </p:sp>
      <p:graphicFrame>
        <p:nvGraphicFramePr>
          <p:cNvPr id="9095" name="Google Shape;9095;p284"/>
          <p:cNvGraphicFramePr/>
          <p:nvPr/>
        </p:nvGraphicFramePr>
        <p:xfrm>
          <a:off x="363794" y="1946867"/>
          <a:ext cx="3000000" cy="3000000"/>
        </p:xfrm>
        <a:graphic>
          <a:graphicData uri="http://schemas.openxmlformats.org/drawingml/2006/table">
            <a:tbl>
              <a:tblPr bandRow="1" firstRow="1">
                <a:noFill/>
                <a:tableStyleId>{E03F8450-C5D5-4EAF-8B33-4EFE539EC458}</a:tableStyleId>
              </a:tblPr>
              <a:tblGrid>
                <a:gridCol w="1555450"/>
                <a:gridCol w="4612200"/>
                <a:gridCol w="1755675"/>
                <a:gridCol w="1755675"/>
                <a:gridCol w="1755675"/>
              </a:tblGrid>
              <a:tr h="444550">
                <a:tc>
                  <a:txBody>
                    <a:bodyPr/>
                    <a:lstStyle/>
                    <a:p>
                      <a:pPr indent="0" lvl="0" marL="0" marR="0" rtl="0" algn="l">
                        <a:lnSpc>
                          <a:spcPct val="100000"/>
                        </a:lnSpc>
                        <a:spcBef>
                          <a:spcPts val="0"/>
                        </a:spcBef>
                        <a:spcAft>
                          <a:spcPts val="0"/>
                        </a:spcAft>
                        <a:buClr>
                          <a:schemeClr val="lt2"/>
                        </a:buClr>
                        <a:buSzPts val="1050"/>
                        <a:buFont typeface="Montserrat"/>
                        <a:buNone/>
                      </a:pPr>
                      <a:r>
                        <a:rPr b="1" i="0" lang="en-US" sz="1050" u="none" cap="none" strike="noStrike">
                          <a:solidFill>
                            <a:schemeClr val="lt2"/>
                          </a:solidFill>
                          <a:latin typeface="Montserrat"/>
                          <a:ea typeface="Montserrat"/>
                          <a:cs typeface="Montserrat"/>
                          <a:sym typeface="Montserrat"/>
                        </a:rPr>
                        <a:t>Lorem ipsum</a:t>
                      </a:r>
                      <a:endParaRPr b="1" i="0" sz="1050" u="none" cap="none" strike="noStrike">
                        <a:solidFill>
                          <a:schemeClr val="lt2"/>
                        </a:solidFill>
                        <a:latin typeface="Montserrat"/>
                        <a:ea typeface="Montserrat"/>
                        <a:cs typeface="Montserrat"/>
                        <a:sym typeface="Montserrat"/>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2"/>
                        </a:buClr>
                        <a:buSzPts val="1050"/>
                        <a:buFont typeface="Montserrat"/>
                        <a:buNone/>
                      </a:pPr>
                      <a:r>
                        <a:rPr b="1" i="0" lang="en-US" sz="1050" u="none" cap="none" strike="noStrike">
                          <a:solidFill>
                            <a:schemeClr val="lt2"/>
                          </a:solidFill>
                          <a:latin typeface="Montserrat"/>
                          <a:ea typeface="Montserrat"/>
                          <a:cs typeface="Montserrat"/>
                          <a:sym typeface="Montserrat"/>
                        </a:rPr>
                        <a:t>Lorem ipsum dolor </a:t>
                      </a:r>
                      <a:endParaRPr b="1" i="0" sz="1050" u="none" cap="none" strike="noStrike">
                        <a:solidFill>
                          <a:schemeClr val="lt2"/>
                        </a:solidFill>
                        <a:latin typeface="Montserrat"/>
                        <a:ea typeface="Montserrat"/>
                        <a:cs typeface="Montserrat"/>
                        <a:sym typeface="Montserrat"/>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2"/>
                        </a:buClr>
                        <a:buSzPts val="1050"/>
                        <a:buFont typeface="Montserrat"/>
                        <a:buNone/>
                      </a:pPr>
                      <a:r>
                        <a:rPr b="1" i="0" lang="en-US" sz="1050" u="none" cap="none" strike="noStrike">
                          <a:solidFill>
                            <a:schemeClr val="lt2"/>
                          </a:solidFill>
                          <a:latin typeface="Montserrat"/>
                          <a:ea typeface="Montserrat"/>
                          <a:cs typeface="Montserrat"/>
                          <a:sym typeface="Montserrat"/>
                        </a:rPr>
                        <a:t>Lorem ipsum dolor </a:t>
                      </a:r>
                      <a:endParaRPr b="1" i="0" sz="1050" u="none" cap="none" strike="noStrike">
                        <a:solidFill>
                          <a:schemeClr val="lt2"/>
                        </a:solidFill>
                        <a:latin typeface="Montserrat"/>
                        <a:ea typeface="Montserrat"/>
                        <a:cs typeface="Montserrat"/>
                        <a:sym typeface="Montserrat"/>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2"/>
                        </a:buClr>
                        <a:buSzPts val="1050"/>
                        <a:buFont typeface="Montserrat"/>
                        <a:buNone/>
                      </a:pPr>
                      <a:r>
                        <a:rPr b="1" i="0" lang="en-US" sz="1050" u="none" cap="none" strike="noStrike">
                          <a:solidFill>
                            <a:schemeClr val="lt2"/>
                          </a:solidFill>
                          <a:latin typeface="Montserrat"/>
                          <a:ea typeface="Montserrat"/>
                          <a:cs typeface="Montserrat"/>
                          <a:sym typeface="Montserrat"/>
                        </a:rPr>
                        <a:t>Lorem ipsum dolor </a:t>
                      </a:r>
                      <a:endParaRPr b="1" i="0" sz="1050" u="none" cap="none" strike="noStrike">
                        <a:solidFill>
                          <a:schemeClr val="lt2"/>
                        </a:solidFill>
                        <a:latin typeface="Montserrat"/>
                        <a:ea typeface="Montserrat"/>
                        <a:cs typeface="Montserrat"/>
                        <a:sym typeface="Montserrat"/>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2"/>
                        </a:buClr>
                        <a:buSzPts val="1050"/>
                        <a:buFont typeface="Montserrat"/>
                        <a:buNone/>
                      </a:pPr>
                      <a:r>
                        <a:rPr b="1" i="0" lang="en-US" sz="1050" u="none" cap="none" strike="noStrike">
                          <a:solidFill>
                            <a:schemeClr val="lt2"/>
                          </a:solidFill>
                          <a:latin typeface="Montserrat"/>
                          <a:ea typeface="Montserrat"/>
                          <a:cs typeface="Montserrat"/>
                          <a:sym typeface="Montserrat"/>
                        </a:rPr>
                        <a:t>Lorem ipsum dolor </a:t>
                      </a:r>
                      <a:endParaRPr b="1" i="0" sz="1050" u="none" cap="none" strike="noStrike">
                        <a:solidFill>
                          <a:schemeClr val="lt2"/>
                        </a:solidFill>
                        <a:latin typeface="Montserrat"/>
                        <a:ea typeface="Montserrat"/>
                        <a:cs typeface="Montserrat"/>
                        <a:sym typeface="Montserrat"/>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2"/>
                      </a:solidFill>
                      <a:prstDash val="solid"/>
                      <a:round/>
                      <a:headEnd len="sm" w="sm" type="none"/>
                      <a:tailEnd len="sm" w="sm" type="none"/>
                    </a:lnB>
                  </a:tcPr>
                </a:tc>
              </a:tr>
              <a:tr h="574250">
                <a:tc>
                  <a:txBody>
                    <a:bodyPr/>
                    <a:lstStyle/>
                    <a:p>
                      <a:pPr indent="0" lvl="0" marL="0" marR="0" rtl="0" algn="ctr">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9525">
                      <a:solidFill>
                        <a:srgbClr val="131313"/>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rPr b="0" i="0" lang="en-US" sz="900" u="none" cap="none" strike="noStrike">
                          <a:solidFill>
                            <a:schemeClr val="lt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100">
                        <a:solidFill>
                          <a:schemeClr val="lt1"/>
                        </a:solidFill>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2"/>
                      </a:solidFill>
                      <a:prstDash val="solid"/>
                      <a:round/>
                      <a:headEnd len="sm" w="sm" type="none"/>
                      <a:tailEnd len="sm" w="sm" type="none"/>
                    </a:lnT>
                    <a:lnB cap="flat" cmpd="sng" w="12700">
                      <a:solidFill>
                        <a:schemeClr val="lt1"/>
                      </a:solidFill>
                      <a:prstDash val="solid"/>
                      <a:round/>
                      <a:headEnd len="sm" w="sm" type="none"/>
                      <a:tailEnd len="sm" w="sm" type="none"/>
                    </a:lnB>
                  </a:tcPr>
                </a:tc>
              </a:tr>
              <a:tr h="574250">
                <a:tc>
                  <a:txBody>
                    <a:bodyPr/>
                    <a:lstStyle/>
                    <a:p>
                      <a:pPr indent="0" lvl="0" marL="0" marR="0" rtl="0" algn="ctr">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131313"/>
                      </a:solidFill>
                      <a:prstDash val="solid"/>
                      <a:round/>
                      <a:headEnd len="sm" w="sm" type="none"/>
                      <a:tailEnd len="sm" w="sm" type="none"/>
                    </a:lnT>
                    <a:lnB cap="flat" cmpd="sng" w="9525">
                      <a:solidFill>
                        <a:srgbClr val="131313"/>
                      </a:solidFill>
                      <a:prstDash val="solid"/>
                      <a:round/>
                      <a:headEnd len="sm" w="sm" type="none"/>
                      <a:tailEnd len="sm" w="sm" type="none"/>
                    </a:lnB>
                    <a:solidFill>
                      <a:schemeClr val="lt2"/>
                    </a:solidFill>
                  </a:tcPr>
                </a:tc>
                <a:tc>
                  <a:txBody>
                    <a:bodyPr/>
                    <a:lstStyle/>
                    <a:p>
                      <a:pPr indent="0" lvl="0" marL="0" marR="0" rtl="0" algn="l">
                        <a:spcBef>
                          <a:spcPts val="0"/>
                        </a:spcBef>
                        <a:spcAft>
                          <a:spcPts val="0"/>
                        </a:spcAft>
                        <a:buNone/>
                      </a:pPr>
                      <a:r>
                        <a:rPr b="0" i="0" lang="en-US" sz="900" u="none" cap="none" strike="noStrike">
                          <a:solidFill>
                            <a:schemeClr val="lt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100">
                        <a:solidFill>
                          <a:schemeClr val="lt1"/>
                        </a:solidFill>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r>
              <a:tr h="574250">
                <a:tc>
                  <a:txBody>
                    <a:bodyPr/>
                    <a:lstStyle/>
                    <a:p>
                      <a:pPr indent="0" lvl="0" marL="0" marR="0" rtl="0" algn="ctr">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131313"/>
                      </a:solidFill>
                      <a:prstDash val="solid"/>
                      <a:round/>
                      <a:headEnd len="sm" w="sm" type="none"/>
                      <a:tailEnd len="sm" w="sm" type="none"/>
                    </a:lnT>
                    <a:lnB cap="flat" cmpd="sng" w="9525">
                      <a:solidFill>
                        <a:srgbClr val="131313"/>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lt1"/>
                        </a:buClr>
                        <a:buSzPts val="900"/>
                        <a:buFont typeface="Montserrat"/>
                        <a:buNone/>
                      </a:pPr>
                      <a:r>
                        <a:rPr b="0" i="0" lang="en-US" sz="900" u="none" cap="none" strike="noStrike">
                          <a:solidFill>
                            <a:schemeClr val="lt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b="0" i="0" sz="1100" u="none" cap="none" strike="noStrike">
                        <a:solidFill>
                          <a:schemeClr val="lt1"/>
                        </a:solidFill>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r>
              <a:tr h="574250">
                <a:tc>
                  <a:txBody>
                    <a:bodyPr/>
                    <a:lstStyle/>
                    <a:p>
                      <a:pPr indent="0" lvl="0" marL="0" marR="0" rtl="0" algn="ctr">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131313"/>
                      </a:solidFill>
                      <a:prstDash val="solid"/>
                      <a:round/>
                      <a:headEnd len="sm" w="sm" type="none"/>
                      <a:tailEnd len="sm" w="sm" type="none"/>
                    </a:lnT>
                    <a:lnB cap="flat" cmpd="sng" w="9525">
                      <a:solidFill>
                        <a:srgbClr val="131313"/>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lt1"/>
                        </a:buClr>
                        <a:buSzPts val="900"/>
                        <a:buFont typeface="Montserrat"/>
                        <a:buNone/>
                      </a:pPr>
                      <a:r>
                        <a:rPr b="0" i="0" lang="en-US" sz="900" u="none" cap="none" strike="noStrike">
                          <a:solidFill>
                            <a:schemeClr val="lt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b="0" i="0" sz="1100" u="none" cap="none" strike="noStrike">
                        <a:solidFill>
                          <a:schemeClr val="lt1"/>
                        </a:solidFill>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r>
              <a:tr h="574250">
                <a:tc>
                  <a:txBody>
                    <a:bodyPr/>
                    <a:lstStyle/>
                    <a:p>
                      <a:pPr indent="0" lvl="0" marL="0" marR="0" rtl="0" algn="ctr">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131313"/>
                      </a:solidFill>
                      <a:prstDash val="solid"/>
                      <a:round/>
                      <a:headEnd len="sm" w="sm" type="none"/>
                      <a:tailEnd len="sm" w="sm" type="none"/>
                    </a:lnT>
                    <a:lnB cap="flat" cmpd="sng" w="9525">
                      <a:solidFill>
                        <a:srgbClr val="131313"/>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lt1"/>
                        </a:buClr>
                        <a:buSzPts val="900"/>
                        <a:buFont typeface="Montserrat"/>
                        <a:buNone/>
                      </a:pPr>
                      <a:r>
                        <a:rPr b="0" i="0" lang="en-US" sz="900" u="none" cap="none" strike="noStrike">
                          <a:solidFill>
                            <a:schemeClr val="lt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b="0" i="0" sz="1100" u="none" cap="none" strike="noStrike">
                        <a:solidFill>
                          <a:schemeClr val="lt1"/>
                        </a:solidFill>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12700">
                      <a:solidFill>
                        <a:schemeClr val="lt1"/>
                      </a:solidFill>
                      <a:prstDash val="solid"/>
                      <a:round/>
                      <a:headEnd len="sm" w="sm" type="none"/>
                      <a:tailEnd len="sm" w="sm" type="none"/>
                    </a:lnB>
                  </a:tcPr>
                </a:tc>
              </a:tr>
              <a:tr h="574250">
                <a:tc>
                  <a:txBody>
                    <a:bodyPr/>
                    <a:lstStyle/>
                    <a:p>
                      <a:pPr indent="0" lvl="0" marL="0" marR="0" rtl="0" algn="ctr">
                        <a:lnSpc>
                          <a:spcPct val="100000"/>
                        </a:lnSpc>
                        <a:spcBef>
                          <a:spcPts val="0"/>
                        </a:spcBef>
                        <a:spcAft>
                          <a:spcPts val="0"/>
                        </a:spcAft>
                        <a:buClr>
                          <a:schemeClr val="dk2"/>
                        </a:buClr>
                        <a:buSzPts val="1000"/>
                        <a:buFont typeface="Montserrat"/>
                        <a:buNone/>
                      </a:pPr>
                      <a:r>
                        <a:rPr b="1" i="0" lang="en-US" sz="1000" u="none" cap="none" strike="noStrike">
                          <a:solidFill>
                            <a:schemeClr val="dk2"/>
                          </a:solidFill>
                          <a:latin typeface="Montserrat"/>
                          <a:ea typeface="Montserrat"/>
                          <a:cs typeface="Montserrat"/>
                          <a:sym typeface="Montserrat"/>
                        </a:rPr>
                        <a:t>Lorem ipsum dolor </a:t>
                      </a:r>
                      <a:endParaRPr b="1" i="0" sz="1000" u="none" cap="none" strike="noStrike">
                        <a:solidFill>
                          <a:schemeClr val="dk2"/>
                        </a:solidFill>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131313"/>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chemeClr val="lt1"/>
                        </a:buClr>
                        <a:buSzPts val="900"/>
                        <a:buFont typeface="Montserrat"/>
                        <a:buNone/>
                      </a:pPr>
                      <a:r>
                        <a:rPr b="0" i="0" lang="en-US" sz="900" u="none" cap="none" strike="noStrike">
                          <a:solidFill>
                            <a:schemeClr val="lt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b="0" i="0" sz="1100" u="none" cap="none" strike="noStrike">
                        <a:solidFill>
                          <a:schemeClr val="lt1"/>
                        </a:solidFill>
                        <a:latin typeface="Montserrat"/>
                        <a:ea typeface="Montserrat"/>
                        <a:cs typeface="Montserrat"/>
                        <a:sym typeface="Montserrat"/>
                      </a:endParaRPr>
                    </a:p>
                  </a:txBody>
                  <a:tcPr marT="45725" marB="45725" marR="9145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100">
                        <a:latin typeface="Montserrat"/>
                        <a:ea typeface="Montserrat"/>
                        <a:cs typeface="Montserrat"/>
                        <a:sym typeface="Montserrat"/>
                      </a:endParaRPr>
                    </a:p>
                  </a:txBody>
                  <a:tcPr marT="45725" marB="45725" marR="9145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lt1"/>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aphicFrame>
        <p:nvGraphicFramePr>
          <p:cNvPr id="9096" name="Google Shape;9096;p284"/>
          <p:cNvGraphicFramePr/>
          <p:nvPr/>
        </p:nvGraphicFramePr>
        <p:xfrm>
          <a:off x="6605595" y="2368305"/>
          <a:ext cx="1577707" cy="578734"/>
        </p:xfrm>
        <a:graphic>
          <a:graphicData uri="http://schemas.openxmlformats.org/drawingml/2006/chart">
            <c:chart r:id="rId3"/>
          </a:graphicData>
        </a:graphic>
      </p:graphicFrame>
      <p:graphicFrame>
        <p:nvGraphicFramePr>
          <p:cNvPr id="9097" name="Google Shape;9097;p284"/>
          <p:cNvGraphicFramePr/>
          <p:nvPr/>
        </p:nvGraphicFramePr>
        <p:xfrm>
          <a:off x="8369695" y="2368305"/>
          <a:ext cx="1577707" cy="578734"/>
        </p:xfrm>
        <a:graphic>
          <a:graphicData uri="http://schemas.openxmlformats.org/drawingml/2006/chart">
            <c:chart r:id="rId4"/>
          </a:graphicData>
        </a:graphic>
      </p:graphicFrame>
      <p:graphicFrame>
        <p:nvGraphicFramePr>
          <p:cNvPr id="9098" name="Google Shape;9098;p284"/>
          <p:cNvGraphicFramePr/>
          <p:nvPr/>
        </p:nvGraphicFramePr>
        <p:xfrm>
          <a:off x="10133794" y="2368305"/>
          <a:ext cx="1577707" cy="578734"/>
        </p:xfrm>
        <a:graphic>
          <a:graphicData uri="http://schemas.openxmlformats.org/drawingml/2006/chart">
            <c:chart r:id="rId5"/>
          </a:graphicData>
        </a:graphic>
      </p:graphicFrame>
      <p:graphicFrame>
        <p:nvGraphicFramePr>
          <p:cNvPr id="9099" name="Google Shape;9099;p284"/>
          <p:cNvGraphicFramePr/>
          <p:nvPr/>
        </p:nvGraphicFramePr>
        <p:xfrm>
          <a:off x="6605595" y="2938770"/>
          <a:ext cx="1577707" cy="578734"/>
        </p:xfrm>
        <a:graphic>
          <a:graphicData uri="http://schemas.openxmlformats.org/drawingml/2006/chart">
            <c:chart r:id="rId6"/>
          </a:graphicData>
        </a:graphic>
      </p:graphicFrame>
      <p:graphicFrame>
        <p:nvGraphicFramePr>
          <p:cNvPr id="9100" name="Google Shape;9100;p284"/>
          <p:cNvGraphicFramePr/>
          <p:nvPr/>
        </p:nvGraphicFramePr>
        <p:xfrm>
          <a:off x="8369695" y="2938770"/>
          <a:ext cx="1577707" cy="578734"/>
        </p:xfrm>
        <a:graphic>
          <a:graphicData uri="http://schemas.openxmlformats.org/drawingml/2006/chart">
            <c:chart r:id="rId7"/>
          </a:graphicData>
        </a:graphic>
      </p:graphicFrame>
      <p:graphicFrame>
        <p:nvGraphicFramePr>
          <p:cNvPr id="9101" name="Google Shape;9101;p284"/>
          <p:cNvGraphicFramePr/>
          <p:nvPr/>
        </p:nvGraphicFramePr>
        <p:xfrm>
          <a:off x="10133794" y="2938770"/>
          <a:ext cx="1577707" cy="578734"/>
        </p:xfrm>
        <a:graphic>
          <a:graphicData uri="http://schemas.openxmlformats.org/drawingml/2006/chart">
            <c:chart r:id="rId8"/>
          </a:graphicData>
        </a:graphic>
      </p:graphicFrame>
      <p:graphicFrame>
        <p:nvGraphicFramePr>
          <p:cNvPr id="9102" name="Google Shape;9102;p284"/>
          <p:cNvGraphicFramePr/>
          <p:nvPr/>
        </p:nvGraphicFramePr>
        <p:xfrm>
          <a:off x="6605595" y="3509235"/>
          <a:ext cx="1577707" cy="578734"/>
        </p:xfrm>
        <a:graphic>
          <a:graphicData uri="http://schemas.openxmlformats.org/drawingml/2006/chart">
            <c:chart r:id="rId9"/>
          </a:graphicData>
        </a:graphic>
      </p:graphicFrame>
      <p:graphicFrame>
        <p:nvGraphicFramePr>
          <p:cNvPr id="9103" name="Google Shape;9103;p284"/>
          <p:cNvGraphicFramePr/>
          <p:nvPr/>
        </p:nvGraphicFramePr>
        <p:xfrm>
          <a:off x="8369695" y="3509235"/>
          <a:ext cx="1577707" cy="578734"/>
        </p:xfrm>
        <a:graphic>
          <a:graphicData uri="http://schemas.openxmlformats.org/drawingml/2006/chart">
            <c:chart r:id="rId10"/>
          </a:graphicData>
        </a:graphic>
      </p:graphicFrame>
      <p:graphicFrame>
        <p:nvGraphicFramePr>
          <p:cNvPr id="9104" name="Google Shape;9104;p284"/>
          <p:cNvGraphicFramePr/>
          <p:nvPr/>
        </p:nvGraphicFramePr>
        <p:xfrm>
          <a:off x="10133794" y="3509235"/>
          <a:ext cx="1577707" cy="578734"/>
        </p:xfrm>
        <a:graphic>
          <a:graphicData uri="http://schemas.openxmlformats.org/drawingml/2006/chart">
            <c:chart r:id="rId11"/>
          </a:graphicData>
        </a:graphic>
      </p:graphicFrame>
      <p:graphicFrame>
        <p:nvGraphicFramePr>
          <p:cNvPr id="9105" name="Google Shape;9105;p284"/>
          <p:cNvGraphicFramePr/>
          <p:nvPr/>
        </p:nvGraphicFramePr>
        <p:xfrm>
          <a:off x="6605595" y="4079700"/>
          <a:ext cx="1577707" cy="578734"/>
        </p:xfrm>
        <a:graphic>
          <a:graphicData uri="http://schemas.openxmlformats.org/drawingml/2006/chart">
            <c:chart r:id="rId12"/>
          </a:graphicData>
        </a:graphic>
      </p:graphicFrame>
      <p:graphicFrame>
        <p:nvGraphicFramePr>
          <p:cNvPr id="9106" name="Google Shape;9106;p284"/>
          <p:cNvGraphicFramePr/>
          <p:nvPr/>
        </p:nvGraphicFramePr>
        <p:xfrm>
          <a:off x="8369695" y="4079700"/>
          <a:ext cx="1577707" cy="578734"/>
        </p:xfrm>
        <a:graphic>
          <a:graphicData uri="http://schemas.openxmlformats.org/drawingml/2006/chart">
            <c:chart r:id="rId13"/>
          </a:graphicData>
        </a:graphic>
      </p:graphicFrame>
      <p:graphicFrame>
        <p:nvGraphicFramePr>
          <p:cNvPr id="9107" name="Google Shape;9107;p284"/>
          <p:cNvGraphicFramePr/>
          <p:nvPr/>
        </p:nvGraphicFramePr>
        <p:xfrm>
          <a:off x="10133794" y="4079700"/>
          <a:ext cx="1577707" cy="578734"/>
        </p:xfrm>
        <a:graphic>
          <a:graphicData uri="http://schemas.openxmlformats.org/drawingml/2006/chart">
            <c:chart r:id="rId14"/>
          </a:graphicData>
        </a:graphic>
      </p:graphicFrame>
      <p:graphicFrame>
        <p:nvGraphicFramePr>
          <p:cNvPr id="9108" name="Google Shape;9108;p284"/>
          <p:cNvGraphicFramePr/>
          <p:nvPr/>
        </p:nvGraphicFramePr>
        <p:xfrm>
          <a:off x="6605595" y="4650165"/>
          <a:ext cx="1577707" cy="578734"/>
        </p:xfrm>
        <a:graphic>
          <a:graphicData uri="http://schemas.openxmlformats.org/drawingml/2006/chart">
            <c:chart r:id="rId15"/>
          </a:graphicData>
        </a:graphic>
      </p:graphicFrame>
      <p:graphicFrame>
        <p:nvGraphicFramePr>
          <p:cNvPr id="9109" name="Google Shape;9109;p284"/>
          <p:cNvGraphicFramePr/>
          <p:nvPr/>
        </p:nvGraphicFramePr>
        <p:xfrm>
          <a:off x="8369695" y="4650165"/>
          <a:ext cx="1577707" cy="578734"/>
        </p:xfrm>
        <a:graphic>
          <a:graphicData uri="http://schemas.openxmlformats.org/drawingml/2006/chart">
            <c:chart r:id="rId16"/>
          </a:graphicData>
        </a:graphic>
      </p:graphicFrame>
      <p:graphicFrame>
        <p:nvGraphicFramePr>
          <p:cNvPr id="9110" name="Google Shape;9110;p284"/>
          <p:cNvGraphicFramePr/>
          <p:nvPr/>
        </p:nvGraphicFramePr>
        <p:xfrm>
          <a:off x="10133794" y="4650165"/>
          <a:ext cx="1577707" cy="578734"/>
        </p:xfrm>
        <a:graphic>
          <a:graphicData uri="http://schemas.openxmlformats.org/drawingml/2006/chart">
            <c:chart r:id="rId17"/>
          </a:graphicData>
        </a:graphic>
      </p:graphicFrame>
      <p:graphicFrame>
        <p:nvGraphicFramePr>
          <p:cNvPr id="9111" name="Google Shape;9111;p284"/>
          <p:cNvGraphicFramePr/>
          <p:nvPr/>
        </p:nvGraphicFramePr>
        <p:xfrm>
          <a:off x="6605595" y="5220630"/>
          <a:ext cx="1577707" cy="578734"/>
        </p:xfrm>
        <a:graphic>
          <a:graphicData uri="http://schemas.openxmlformats.org/drawingml/2006/chart">
            <c:chart r:id="rId18"/>
          </a:graphicData>
        </a:graphic>
      </p:graphicFrame>
      <p:graphicFrame>
        <p:nvGraphicFramePr>
          <p:cNvPr id="9112" name="Google Shape;9112;p284"/>
          <p:cNvGraphicFramePr/>
          <p:nvPr/>
        </p:nvGraphicFramePr>
        <p:xfrm>
          <a:off x="8369695" y="5220630"/>
          <a:ext cx="1577707" cy="578734"/>
        </p:xfrm>
        <a:graphic>
          <a:graphicData uri="http://schemas.openxmlformats.org/drawingml/2006/chart">
            <c:chart r:id="rId19"/>
          </a:graphicData>
        </a:graphic>
      </p:graphicFrame>
      <p:graphicFrame>
        <p:nvGraphicFramePr>
          <p:cNvPr id="9113" name="Google Shape;9113;p284"/>
          <p:cNvGraphicFramePr/>
          <p:nvPr/>
        </p:nvGraphicFramePr>
        <p:xfrm>
          <a:off x="10133794" y="5220630"/>
          <a:ext cx="1577707" cy="578734"/>
        </p:xfrm>
        <a:graphic>
          <a:graphicData uri="http://schemas.openxmlformats.org/drawingml/2006/chart">
            <c:chart r:id="rId20"/>
          </a:graphicData>
        </a:graphic>
      </p:graphicFrame>
      <p:grpSp>
        <p:nvGrpSpPr>
          <p:cNvPr id="9114" name="Google Shape;9114;p284"/>
          <p:cNvGrpSpPr/>
          <p:nvPr/>
        </p:nvGrpSpPr>
        <p:grpSpPr>
          <a:xfrm>
            <a:off x="359704" y="1214509"/>
            <a:ext cx="11434668" cy="754150"/>
            <a:chOff x="359704" y="1326269"/>
            <a:chExt cx="9423393" cy="754150"/>
          </a:xfrm>
        </p:grpSpPr>
        <p:grpSp>
          <p:nvGrpSpPr>
            <p:cNvPr id="9115" name="Google Shape;9115;p284"/>
            <p:cNvGrpSpPr/>
            <p:nvPr/>
          </p:nvGrpSpPr>
          <p:grpSpPr>
            <a:xfrm>
              <a:off x="363074" y="1326269"/>
              <a:ext cx="9420023" cy="301957"/>
              <a:chOff x="363795" y="1220318"/>
              <a:chExt cx="6593568" cy="370849"/>
            </a:xfrm>
          </p:grpSpPr>
          <p:sp>
            <p:nvSpPr>
              <p:cNvPr id="9116" name="Google Shape;9116;p28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5"/>
                    </a:solidFill>
                    <a:latin typeface="Montserrat"/>
                    <a:ea typeface="Montserrat"/>
                    <a:cs typeface="Montserrat"/>
                    <a:sym typeface="Montserrat"/>
                  </a:rPr>
                  <a:t>Lorem ipsum dolor sit amet, consectetur</a:t>
                </a:r>
                <a:endParaRPr b="1" sz="1600">
                  <a:solidFill>
                    <a:schemeClr val="accent5"/>
                  </a:solidFill>
                  <a:latin typeface="Montserrat"/>
                  <a:ea typeface="Montserrat"/>
                  <a:cs typeface="Montserrat"/>
                  <a:sym typeface="Montserrat"/>
                </a:endParaRPr>
              </a:p>
            </p:txBody>
          </p:sp>
          <p:cxnSp>
            <p:nvCxnSpPr>
              <p:cNvPr id="9117" name="Google Shape;9117;p284"/>
              <p:cNvCxnSpPr/>
              <p:nvPr/>
            </p:nvCxnSpPr>
            <p:spPr>
              <a:xfrm>
                <a:off x="363795" y="1591167"/>
                <a:ext cx="6593568" cy="0"/>
              </a:xfrm>
              <a:prstGeom prst="straightConnector1">
                <a:avLst/>
              </a:prstGeom>
              <a:noFill/>
              <a:ln cap="flat" cmpd="sng" w="9525">
                <a:solidFill>
                  <a:schemeClr val="lt1"/>
                </a:solidFill>
                <a:prstDash val="solid"/>
                <a:miter lim="8000"/>
                <a:headEnd len="sm" w="sm" type="none"/>
                <a:tailEnd len="sm" w="sm" type="none"/>
              </a:ln>
            </p:spPr>
          </p:cxnSp>
        </p:grpSp>
        <p:sp>
          <p:nvSpPr>
            <p:cNvPr id="9118" name="Google Shape;9118;p284"/>
            <p:cNvSpPr txBox="1"/>
            <p:nvPr/>
          </p:nvSpPr>
          <p:spPr>
            <a:xfrm>
              <a:off x="359704" y="1681481"/>
              <a:ext cx="9420022" cy="398938"/>
            </a:xfrm>
            <a:prstGeom prst="rect">
              <a:avLst/>
            </a:prstGeom>
            <a:noFill/>
            <a:ln>
              <a:noFill/>
            </a:ln>
          </p:spPr>
          <p:txBody>
            <a:bodyPr anchorCtr="0" anchor="t" bIns="27425" lIns="27425" spcFirstLastPara="1" rIns="27425" wrap="square" tIns="27425">
              <a:normAutofit fontScale="92500" lnSpcReduction="20000"/>
            </a:bodyPr>
            <a:lstStyle/>
            <a:p>
              <a:pPr indent="-82233" lvl="0" marL="0" marR="0" rtl="0" algn="l">
                <a:spcBef>
                  <a:spcPts val="0"/>
                </a:spcBef>
                <a:spcAft>
                  <a:spcPts val="0"/>
                </a:spcAft>
                <a:buClr>
                  <a:schemeClr val="lt1"/>
                </a:buClr>
                <a:buSzPct val="100000"/>
                <a:buFont typeface="Trebuchet MS"/>
                <a:buChar char="​"/>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lt1"/>
                </a:solidFill>
                <a:latin typeface="Montserrat"/>
                <a:ea typeface="Montserrat"/>
                <a:cs typeface="Montserrat"/>
                <a:sym typeface="Montserrat"/>
              </a:endParaRPr>
            </a:p>
          </p:txBody>
        </p:sp>
      </p:grpSp>
      <p:grpSp>
        <p:nvGrpSpPr>
          <p:cNvPr id="9119" name="Google Shape;9119;p284"/>
          <p:cNvGrpSpPr/>
          <p:nvPr/>
        </p:nvGrpSpPr>
        <p:grpSpPr>
          <a:xfrm>
            <a:off x="7660638" y="5936400"/>
            <a:ext cx="2891959" cy="181633"/>
            <a:chOff x="7660638" y="5936400"/>
            <a:chExt cx="2891959" cy="181633"/>
          </a:xfrm>
        </p:grpSpPr>
        <p:grpSp>
          <p:nvGrpSpPr>
            <p:cNvPr id="9120" name="Google Shape;9120;p284"/>
            <p:cNvGrpSpPr/>
            <p:nvPr/>
          </p:nvGrpSpPr>
          <p:grpSpPr>
            <a:xfrm>
              <a:off x="7660638" y="5936400"/>
              <a:ext cx="837607" cy="181633"/>
              <a:chOff x="7408757" y="5993413"/>
              <a:chExt cx="837607" cy="181633"/>
            </a:xfrm>
          </p:grpSpPr>
          <p:sp>
            <p:nvSpPr>
              <p:cNvPr id="9121" name="Google Shape;9121;p284"/>
              <p:cNvSpPr/>
              <p:nvPr/>
            </p:nvSpPr>
            <p:spPr>
              <a:xfrm>
                <a:off x="7408757" y="6002434"/>
                <a:ext cx="163590" cy="163590"/>
              </a:xfrm>
              <a:prstGeom prst="rect">
                <a:avLst/>
              </a:prstGeom>
              <a:solidFill>
                <a:schemeClr val="accent5"/>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50">
                  <a:solidFill>
                    <a:schemeClr val="lt1"/>
                  </a:solidFill>
                  <a:latin typeface="Montserrat"/>
                  <a:ea typeface="Montserrat"/>
                  <a:cs typeface="Montserrat"/>
                  <a:sym typeface="Montserrat"/>
                </a:endParaRPr>
              </a:p>
            </p:txBody>
          </p:sp>
          <p:sp>
            <p:nvSpPr>
              <p:cNvPr id="9122" name="Google Shape;9122;p284"/>
              <p:cNvSpPr txBox="1"/>
              <p:nvPr/>
            </p:nvSpPr>
            <p:spPr>
              <a:xfrm>
                <a:off x="7572347" y="5993413"/>
                <a:ext cx="674017" cy="181633"/>
              </a:xfrm>
              <a:prstGeom prst="rect">
                <a:avLst/>
              </a:prstGeom>
              <a:noFill/>
              <a:ln>
                <a:noFill/>
              </a:ln>
            </p:spPr>
            <p:txBody>
              <a:bodyPr anchorCtr="0" anchor="ctr" bIns="0" lIns="36000" spcFirstLastPara="1" rIns="36000" wrap="square" tIns="0">
                <a:normAutofit fontScale="92500"/>
              </a:bodyPr>
              <a:lstStyle/>
              <a:p>
                <a:pPr indent="0" lvl="0" marL="0" marR="0" rtl="0" algn="l">
                  <a:spcBef>
                    <a:spcPts val="0"/>
                  </a:spcBef>
                  <a:spcAft>
                    <a:spcPts val="0"/>
                  </a:spcAft>
                  <a:buNone/>
                </a:pPr>
                <a:r>
                  <a:rPr lang="en-US" sz="1200">
                    <a:solidFill>
                      <a:schemeClr val="lt2"/>
                    </a:solidFill>
                    <a:latin typeface="Montserrat"/>
                    <a:ea typeface="Montserrat"/>
                    <a:cs typeface="Montserrat"/>
                    <a:sym typeface="Montserrat"/>
                  </a:rPr>
                  <a:t>Series A</a:t>
                </a:r>
                <a:endParaRPr/>
              </a:p>
            </p:txBody>
          </p:sp>
        </p:grpSp>
        <p:grpSp>
          <p:nvGrpSpPr>
            <p:cNvPr id="9123" name="Google Shape;9123;p284"/>
            <p:cNvGrpSpPr/>
            <p:nvPr/>
          </p:nvGrpSpPr>
          <p:grpSpPr>
            <a:xfrm>
              <a:off x="8687814" y="5936400"/>
              <a:ext cx="837607" cy="181633"/>
              <a:chOff x="8512133" y="5993413"/>
              <a:chExt cx="837607" cy="181633"/>
            </a:xfrm>
          </p:grpSpPr>
          <p:sp>
            <p:nvSpPr>
              <p:cNvPr id="9124" name="Google Shape;9124;p284"/>
              <p:cNvSpPr/>
              <p:nvPr/>
            </p:nvSpPr>
            <p:spPr>
              <a:xfrm>
                <a:off x="8512133" y="6002434"/>
                <a:ext cx="163590" cy="163590"/>
              </a:xfrm>
              <a:prstGeom prst="rect">
                <a:avLst/>
              </a:prstGeom>
              <a:solidFill>
                <a:srgbClr val="0070FF"/>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50">
                  <a:solidFill>
                    <a:schemeClr val="lt1"/>
                  </a:solidFill>
                  <a:latin typeface="Montserrat"/>
                  <a:ea typeface="Montserrat"/>
                  <a:cs typeface="Montserrat"/>
                  <a:sym typeface="Montserrat"/>
                </a:endParaRPr>
              </a:p>
            </p:txBody>
          </p:sp>
          <p:sp>
            <p:nvSpPr>
              <p:cNvPr id="9125" name="Google Shape;9125;p284"/>
              <p:cNvSpPr txBox="1"/>
              <p:nvPr/>
            </p:nvSpPr>
            <p:spPr>
              <a:xfrm>
                <a:off x="8675723" y="5993413"/>
                <a:ext cx="674017" cy="181633"/>
              </a:xfrm>
              <a:prstGeom prst="rect">
                <a:avLst/>
              </a:prstGeom>
              <a:noFill/>
              <a:ln>
                <a:noFill/>
              </a:ln>
            </p:spPr>
            <p:txBody>
              <a:bodyPr anchorCtr="0" anchor="ctr" bIns="0" lIns="36000" spcFirstLastPara="1" rIns="36000" wrap="square" tIns="0">
                <a:normAutofit fontScale="92500"/>
              </a:bodyPr>
              <a:lstStyle/>
              <a:p>
                <a:pPr indent="0" lvl="0" marL="0" marR="0" rtl="0" algn="l">
                  <a:spcBef>
                    <a:spcPts val="0"/>
                  </a:spcBef>
                  <a:spcAft>
                    <a:spcPts val="0"/>
                  </a:spcAft>
                  <a:buNone/>
                </a:pPr>
                <a:r>
                  <a:rPr lang="en-US" sz="1200">
                    <a:solidFill>
                      <a:schemeClr val="lt2"/>
                    </a:solidFill>
                    <a:latin typeface="Montserrat"/>
                    <a:ea typeface="Montserrat"/>
                    <a:cs typeface="Montserrat"/>
                    <a:sym typeface="Montserrat"/>
                  </a:rPr>
                  <a:t>Series B</a:t>
                </a:r>
                <a:endParaRPr/>
              </a:p>
            </p:txBody>
          </p:sp>
        </p:grpSp>
        <p:grpSp>
          <p:nvGrpSpPr>
            <p:cNvPr id="9126" name="Google Shape;9126;p284"/>
            <p:cNvGrpSpPr/>
            <p:nvPr/>
          </p:nvGrpSpPr>
          <p:grpSpPr>
            <a:xfrm>
              <a:off x="9714990" y="5936400"/>
              <a:ext cx="837607" cy="181633"/>
              <a:chOff x="9463109" y="5993413"/>
              <a:chExt cx="837607" cy="181633"/>
            </a:xfrm>
          </p:grpSpPr>
          <p:sp>
            <p:nvSpPr>
              <p:cNvPr id="9127" name="Google Shape;9127;p284"/>
              <p:cNvSpPr/>
              <p:nvPr/>
            </p:nvSpPr>
            <p:spPr>
              <a:xfrm>
                <a:off x="9463109" y="6002434"/>
                <a:ext cx="163590" cy="163590"/>
              </a:xfrm>
              <a:prstGeom prst="rect">
                <a:avLst/>
              </a:prstGeom>
              <a:solidFill>
                <a:srgbClr val="00A6ED"/>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50">
                  <a:solidFill>
                    <a:schemeClr val="lt1"/>
                  </a:solidFill>
                  <a:latin typeface="Montserrat"/>
                  <a:ea typeface="Montserrat"/>
                  <a:cs typeface="Montserrat"/>
                  <a:sym typeface="Montserrat"/>
                </a:endParaRPr>
              </a:p>
            </p:txBody>
          </p:sp>
          <p:sp>
            <p:nvSpPr>
              <p:cNvPr id="9128" name="Google Shape;9128;p284"/>
              <p:cNvSpPr txBox="1"/>
              <p:nvPr/>
            </p:nvSpPr>
            <p:spPr>
              <a:xfrm>
                <a:off x="9626699" y="5993413"/>
                <a:ext cx="674017" cy="181633"/>
              </a:xfrm>
              <a:prstGeom prst="rect">
                <a:avLst/>
              </a:prstGeom>
              <a:noFill/>
              <a:ln>
                <a:noFill/>
              </a:ln>
            </p:spPr>
            <p:txBody>
              <a:bodyPr anchorCtr="0" anchor="ctr" bIns="0" lIns="36000" spcFirstLastPara="1" rIns="36000" wrap="square" tIns="0">
                <a:normAutofit fontScale="92500"/>
              </a:bodyPr>
              <a:lstStyle/>
              <a:p>
                <a:pPr indent="0" lvl="0" marL="0" marR="0" rtl="0" algn="l">
                  <a:spcBef>
                    <a:spcPts val="0"/>
                  </a:spcBef>
                  <a:spcAft>
                    <a:spcPts val="0"/>
                  </a:spcAft>
                  <a:buNone/>
                </a:pPr>
                <a:r>
                  <a:rPr lang="en-US" sz="1200">
                    <a:solidFill>
                      <a:schemeClr val="lt2"/>
                    </a:solidFill>
                    <a:latin typeface="Montserrat"/>
                    <a:ea typeface="Montserrat"/>
                    <a:cs typeface="Montserrat"/>
                    <a:sym typeface="Montserrat"/>
                  </a:rPr>
                  <a:t>Series C</a:t>
                </a:r>
                <a:endParaRPr/>
              </a:p>
            </p:txBody>
          </p:sp>
        </p:grpSp>
      </p:grpSp>
      <p:sp>
        <p:nvSpPr>
          <p:cNvPr id="9129" name="Google Shape;9129;p28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33" name="Shape 9133"/>
        <p:cNvGrpSpPr/>
        <p:nvPr/>
      </p:nvGrpSpPr>
      <p:grpSpPr>
        <a:xfrm>
          <a:off x="0" y="0"/>
          <a:ext cx="0" cy="0"/>
          <a:chOff x="0" y="0"/>
          <a:chExt cx="0" cy="0"/>
        </a:xfrm>
      </p:grpSpPr>
      <p:sp>
        <p:nvSpPr>
          <p:cNvPr id="9134" name="Google Shape;9134;p285"/>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b="1" lang="en-US"/>
              <a:t>Two Column Charts (Dark)</a:t>
            </a:r>
            <a:endParaRPr/>
          </a:p>
        </p:txBody>
      </p:sp>
    </p:spTree>
  </p:cSld>
  <p:clrMapOvr>
    <a:masterClrMapping/>
  </p:clrMapOvr>
</p:sld>
</file>

<file path=ppt/slides/slide2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38" name="Shape 9138"/>
        <p:cNvGrpSpPr/>
        <p:nvPr/>
      </p:nvGrpSpPr>
      <p:grpSpPr>
        <a:xfrm>
          <a:off x="0" y="0"/>
          <a:ext cx="0" cy="0"/>
          <a:chOff x="0" y="0"/>
          <a:chExt cx="0" cy="0"/>
        </a:xfrm>
      </p:grpSpPr>
      <p:sp>
        <p:nvSpPr>
          <p:cNvPr id="9139" name="Google Shape;9139;p28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Two-Chart Comparison (Dark)</a:t>
            </a:r>
            <a:endParaRPr/>
          </a:p>
        </p:txBody>
      </p:sp>
      <p:sp>
        <p:nvSpPr>
          <p:cNvPr id="9140" name="Google Shape;9140;p286"/>
          <p:cNvSpPr txBox="1"/>
          <p:nvPr/>
        </p:nvSpPr>
        <p:spPr>
          <a:xfrm>
            <a:off x="363794" y="1589328"/>
            <a:ext cx="541669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Chart Title</a:t>
            </a:r>
            <a:endParaRPr b="1" sz="1600">
              <a:solidFill>
                <a:schemeClr val="accent3"/>
              </a:solidFill>
              <a:latin typeface="Montserrat"/>
              <a:ea typeface="Montserrat"/>
              <a:cs typeface="Montserrat"/>
              <a:sym typeface="Montserrat"/>
            </a:endParaRPr>
          </a:p>
        </p:txBody>
      </p:sp>
      <p:sp>
        <p:nvSpPr>
          <p:cNvPr id="9141" name="Google Shape;9141;p286"/>
          <p:cNvSpPr txBox="1"/>
          <p:nvPr/>
        </p:nvSpPr>
        <p:spPr>
          <a:xfrm>
            <a:off x="361856" y="1875090"/>
            <a:ext cx="5416696" cy="280901"/>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graphicFrame>
        <p:nvGraphicFramePr>
          <p:cNvPr id="9142" name="Google Shape;9142;p286"/>
          <p:cNvGraphicFramePr/>
          <p:nvPr/>
        </p:nvGraphicFramePr>
        <p:xfrm>
          <a:off x="359704" y="2334478"/>
          <a:ext cx="5416696" cy="3730655"/>
        </p:xfrm>
        <a:graphic>
          <a:graphicData uri="http://schemas.openxmlformats.org/drawingml/2006/chart">
            <c:chart r:id="rId3"/>
          </a:graphicData>
        </a:graphic>
      </p:graphicFrame>
      <p:sp>
        <p:nvSpPr>
          <p:cNvPr id="9143" name="Google Shape;9143;p286"/>
          <p:cNvSpPr txBox="1"/>
          <p:nvPr/>
        </p:nvSpPr>
        <p:spPr>
          <a:xfrm>
            <a:off x="6381766" y="1589328"/>
            <a:ext cx="541669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Chart Title</a:t>
            </a:r>
            <a:endParaRPr b="1" sz="1600">
              <a:solidFill>
                <a:schemeClr val="accent3"/>
              </a:solidFill>
              <a:latin typeface="Montserrat"/>
              <a:ea typeface="Montserrat"/>
              <a:cs typeface="Montserrat"/>
              <a:sym typeface="Montserrat"/>
            </a:endParaRPr>
          </a:p>
        </p:txBody>
      </p:sp>
      <p:sp>
        <p:nvSpPr>
          <p:cNvPr id="9144" name="Google Shape;9144;p286"/>
          <p:cNvSpPr txBox="1"/>
          <p:nvPr/>
        </p:nvSpPr>
        <p:spPr>
          <a:xfrm>
            <a:off x="6379828" y="1875090"/>
            <a:ext cx="5416696" cy="280901"/>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graphicFrame>
        <p:nvGraphicFramePr>
          <p:cNvPr id="9145" name="Google Shape;9145;p286"/>
          <p:cNvGraphicFramePr/>
          <p:nvPr/>
        </p:nvGraphicFramePr>
        <p:xfrm>
          <a:off x="6415600" y="2334478"/>
          <a:ext cx="5416696" cy="3730655"/>
        </p:xfrm>
        <a:graphic>
          <a:graphicData uri="http://schemas.openxmlformats.org/drawingml/2006/chart">
            <c:chart r:id="rId4"/>
          </a:graphicData>
        </a:graphic>
      </p:graphicFrame>
      <p:sp>
        <p:nvSpPr>
          <p:cNvPr id="9146" name="Google Shape;9146;p28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50" name="Shape 9150"/>
        <p:cNvGrpSpPr/>
        <p:nvPr/>
      </p:nvGrpSpPr>
      <p:grpSpPr>
        <a:xfrm>
          <a:off x="0" y="0"/>
          <a:ext cx="0" cy="0"/>
          <a:chOff x="0" y="0"/>
          <a:chExt cx="0" cy="0"/>
        </a:xfrm>
      </p:grpSpPr>
      <p:sp>
        <p:nvSpPr>
          <p:cNvPr id="9151" name="Google Shape;9151;p28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Dual Charts with Summary (Dark)</a:t>
            </a:r>
            <a:endParaRPr/>
          </a:p>
        </p:txBody>
      </p:sp>
      <p:graphicFrame>
        <p:nvGraphicFramePr>
          <p:cNvPr id="9152" name="Google Shape;9152;p287"/>
          <p:cNvGraphicFramePr/>
          <p:nvPr/>
        </p:nvGraphicFramePr>
        <p:xfrm>
          <a:off x="359704" y="2334479"/>
          <a:ext cx="5416696" cy="2613442"/>
        </p:xfrm>
        <a:graphic>
          <a:graphicData uri="http://schemas.openxmlformats.org/drawingml/2006/chart">
            <c:chart r:id="rId3"/>
          </a:graphicData>
        </a:graphic>
      </p:graphicFrame>
      <p:sp>
        <p:nvSpPr>
          <p:cNvPr id="9153" name="Google Shape;9153;p287"/>
          <p:cNvSpPr txBox="1"/>
          <p:nvPr/>
        </p:nvSpPr>
        <p:spPr>
          <a:xfrm>
            <a:off x="363794" y="5472412"/>
            <a:ext cx="5416696" cy="566506"/>
          </a:xfrm>
          <a:prstGeom prst="rect">
            <a:avLst/>
          </a:prstGeom>
          <a:solidFill>
            <a:srgbClr val="DAECF5">
              <a:alpha val="32156"/>
            </a:srgbClr>
          </a:solid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sed elementum diam leo at magna. </a:t>
            </a:r>
            <a:endParaRPr/>
          </a:p>
        </p:txBody>
      </p:sp>
      <p:graphicFrame>
        <p:nvGraphicFramePr>
          <p:cNvPr id="9154" name="Google Shape;9154;p287"/>
          <p:cNvGraphicFramePr/>
          <p:nvPr/>
        </p:nvGraphicFramePr>
        <p:xfrm>
          <a:off x="6415600" y="2334479"/>
          <a:ext cx="5416696" cy="2613442"/>
        </p:xfrm>
        <a:graphic>
          <a:graphicData uri="http://schemas.openxmlformats.org/drawingml/2006/chart">
            <c:chart r:id="rId4"/>
          </a:graphicData>
        </a:graphic>
      </p:graphicFrame>
      <p:sp>
        <p:nvSpPr>
          <p:cNvPr id="9155" name="Google Shape;9155;p287"/>
          <p:cNvSpPr/>
          <p:nvPr/>
        </p:nvSpPr>
        <p:spPr>
          <a:xfrm flipH="1" rot="10800000">
            <a:off x="621019" y="5093900"/>
            <a:ext cx="4896004" cy="215928"/>
          </a:xfrm>
          <a:prstGeom prst="triangle">
            <a:avLst>
              <a:gd fmla="val 50000" name="adj"/>
            </a:avLst>
          </a:prstGeom>
          <a:solidFill>
            <a:srgbClr val="FDFDF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156" name="Google Shape;9156;p287"/>
          <p:cNvSpPr/>
          <p:nvPr/>
        </p:nvSpPr>
        <p:spPr>
          <a:xfrm flipH="1" rot="10800000">
            <a:off x="6641143" y="5093900"/>
            <a:ext cx="4896004" cy="215928"/>
          </a:xfrm>
          <a:prstGeom prst="triangle">
            <a:avLst>
              <a:gd fmla="val 50000" name="adj"/>
            </a:avLst>
          </a:prstGeom>
          <a:solidFill>
            <a:srgbClr val="FDFDF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157" name="Google Shape;9157;p287"/>
          <p:cNvSpPr txBox="1"/>
          <p:nvPr/>
        </p:nvSpPr>
        <p:spPr>
          <a:xfrm>
            <a:off x="6381766" y="5472412"/>
            <a:ext cx="5416696" cy="566506"/>
          </a:xfrm>
          <a:prstGeom prst="rect">
            <a:avLst/>
          </a:prstGeom>
          <a:solidFill>
            <a:srgbClr val="DAECF5">
              <a:alpha val="32156"/>
            </a:srgbClr>
          </a:solid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sed elementum diam leo at magna. </a:t>
            </a:r>
            <a:endParaRPr/>
          </a:p>
        </p:txBody>
      </p:sp>
      <p:sp>
        <p:nvSpPr>
          <p:cNvPr id="9158" name="Google Shape;9158;p287"/>
          <p:cNvSpPr txBox="1"/>
          <p:nvPr/>
        </p:nvSpPr>
        <p:spPr>
          <a:xfrm>
            <a:off x="363794" y="1589328"/>
            <a:ext cx="541669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Chart Title</a:t>
            </a:r>
            <a:endParaRPr b="1" sz="1600">
              <a:solidFill>
                <a:schemeClr val="accent3"/>
              </a:solidFill>
              <a:latin typeface="Montserrat"/>
              <a:ea typeface="Montserrat"/>
              <a:cs typeface="Montserrat"/>
              <a:sym typeface="Montserrat"/>
            </a:endParaRPr>
          </a:p>
        </p:txBody>
      </p:sp>
      <p:sp>
        <p:nvSpPr>
          <p:cNvPr id="9159" name="Google Shape;9159;p287"/>
          <p:cNvSpPr txBox="1"/>
          <p:nvPr/>
        </p:nvSpPr>
        <p:spPr>
          <a:xfrm>
            <a:off x="361856" y="1875090"/>
            <a:ext cx="5416696" cy="280901"/>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9160" name="Google Shape;9160;p287"/>
          <p:cNvSpPr txBox="1"/>
          <p:nvPr/>
        </p:nvSpPr>
        <p:spPr>
          <a:xfrm>
            <a:off x="6381766" y="1589328"/>
            <a:ext cx="5416696"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Chart Title</a:t>
            </a:r>
            <a:endParaRPr b="1" sz="1600">
              <a:solidFill>
                <a:schemeClr val="accent3"/>
              </a:solidFill>
              <a:latin typeface="Montserrat"/>
              <a:ea typeface="Montserrat"/>
              <a:cs typeface="Montserrat"/>
              <a:sym typeface="Montserrat"/>
            </a:endParaRPr>
          </a:p>
        </p:txBody>
      </p:sp>
      <p:sp>
        <p:nvSpPr>
          <p:cNvPr id="9161" name="Google Shape;9161;p287"/>
          <p:cNvSpPr txBox="1"/>
          <p:nvPr/>
        </p:nvSpPr>
        <p:spPr>
          <a:xfrm>
            <a:off x="6379828" y="1875090"/>
            <a:ext cx="5416696" cy="280901"/>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lt1"/>
              </a:buClr>
              <a:buSzPts val="1400"/>
              <a:buFont typeface="Trebuchet MS"/>
              <a:buChar char="​"/>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9162" name="Google Shape;9162;p28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66" name="Shape 9166"/>
        <p:cNvGrpSpPr/>
        <p:nvPr/>
      </p:nvGrpSpPr>
      <p:grpSpPr>
        <a:xfrm>
          <a:off x="0" y="0"/>
          <a:ext cx="0" cy="0"/>
          <a:chOff x="0" y="0"/>
          <a:chExt cx="0" cy="0"/>
        </a:xfrm>
      </p:grpSpPr>
      <p:sp>
        <p:nvSpPr>
          <p:cNvPr id="9167" name="Google Shape;9167;p288"/>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b="1" lang="en-US"/>
              <a:t>Three Column Charts (Dark)</a:t>
            </a:r>
            <a:endParaRPr/>
          </a:p>
        </p:txBody>
      </p:sp>
    </p:spTree>
  </p:cSld>
  <p:clrMapOvr>
    <a:masterClrMapping/>
  </p:clrMapOvr>
</p:sld>
</file>

<file path=ppt/slides/slide2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71" name="Shape 9171"/>
        <p:cNvGrpSpPr/>
        <p:nvPr/>
      </p:nvGrpSpPr>
      <p:grpSpPr>
        <a:xfrm>
          <a:off x="0" y="0"/>
          <a:ext cx="0" cy="0"/>
          <a:chOff x="0" y="0"/>
          <a:chExt cx="0" cy="0"/>
        </a:xfrm>
      </p:grpSpPr>
      <p:sp>
        <p:nvSpPr>
          <p:cNvPr id="9172" name="Google Shape;9172;p28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Three-Chart Dashboard (Dark)</a:t>
            </a:r>
            <a:endParaRPr/>
          </a:p>
        </p:txBody>
      </p:sp>
      <p:sp>
        <p:nvSpPr>
          <p:cNvPr id="9173" name="Google Shape;9173;p289"/>
          <p:cNvSpPr txBox="1"/>
          <p:nvPr/>
        </p:nvSpPr>
        <p:spPr>
          <a:xfrm>
            <a:off x="362442" y="1589328"/>
            <a:ext cx="3625611"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Chart Title</a:t>
            </a:r>
            <a:endParaRPr b="1" sz="1600">
              <a:solidFill>
                <a:schemeClr val="accent3"/>
              </a:solidFill>
              <a:latin typeface="Montserrat"/>
              <a:ea typeface="Montserrat"/>
              <a:cs typeface="Montserrat"/>
              <a:sym typeface="Montserrat"/>
            </a:endParaRPr>
          </a:p>
        </p:txBody>
      </p:sp>
      <p:sp>
        <p:nvSpPr>
          <p:cNvPr id="9174" name="Google Shape;9174;p289"/>
          <p:cNvSpPr txBox="1"/>
          <p:nvPr/>
        </p:nvSpPr>
        <p:spPr>
          <a:xfrm>
            <a:off x="361145" y="1875090"/>
            <a:ext cx="3625611"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graphicFrame>
        <p:nvGraphicFramePr>
          <p:cNvPr id="9175" name="Google Shape;9175;p289"/>
          <p:cNvGraphicFramePr/>
          <p:nvPr/>
        </p:nvGraphicFramePr>
        <p:xfrm>
          <a:off x="359704" y="2334478"/>
          <a:ext cx="3625611" cy="3730655"/>
        </p:xfrm>
        <a:graphic>
          <a:graphicData uri="http://schemas.openxmlformats.org/drawingml/2006/chart">
            <c:chart r:id="rId3"/>
          </a:graphicData>
        </a:graphic>
      </p:graphicFrame>
      <p:sp>
        <p:nvSpPr>
          <p:cNvPr id="9176" name="Google Shape;9176;p289"/>
          <p:cNvSpPr txBox="1"/>
          <p:nvPr/>
        </p:nvSpPr>
        <p:spPr>
          <a:xfrm>
            <a:off x="4242954" y="1589328"/>
            <a:ext cx="362561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Chart Title</a:t>
            </a:r>
            <a:endParaRPr b="1" sz="1600">
              <a:solidFill>
                <a:schemeClr val="accent3"/>
              </a:solidFill>
              <a:latin typeface="Montserrat"/>
              <a:ea typeface="Montserrat"/>
              <a:cs typeface="Montserrat"/>
              <a:sym typeface="Montserrat"/>
            </a:endParaRPr>
          </a:p>
        </p:txBody>
      </p:sp>
      <p:sp>
        <p:nvSpPr>
          <p:cNvPr id="9177" name="Google Shape;9177;p289"/>
          <p:cNvSpPr txBox="1"/>
          <p:nvPr/>
        </p:nvSpPr>
        <p:spPr>
          <a:xfrm>
            <a:off x="4241657" y="1875090"/>
            <a:ext cx="3625612"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graphicFrame>
        <p:nvGraphicFramePr>
          <p:cNvPr id="9178" name="Google Shape;9178;p289"/>
          <p:cNvGraphicFramePr/>
          <p:nvPr/>
        </p:nvGraphicFramePr>
        <p:xfrm>
          <a:off x="4265600" y="2334478"/>
          <a:ext cx="3625612" cy="3730655"/>
        </p:xfrm>
        <a:graphic>
          <a:graphicData uri="http://schemas.openxmlformats.org/drawingml/2006/chart">
            <c:chart r:id="rId4"/>
          </a:graphicData>
        </a:graphic>
      </p:graphicFrame>
      <p:sp>
        <p:nvSpPr>
          <p:cNvPr id="9179" name="Google Shape;9179;p289"/>
          <p:cNvSpPr txBox="1"/>
          <p:nvPr/>
        </p:nvSpPr>
        <p:spPr>
          <a:xfrm>
            <a:off x="8146114" y="1589328"/>
            <a:ext cx="362561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Chart Title</a:t>
            </a:r>
            <a:endParaRPr b="1" sz="1600">
              <a:solidFill>
                <a:schemeClr val="accent3"/>
              </a:solidFill>
              <a:latin typeface="Montserrat"/>
              <a:ea typeface="Montserrat"/>
              <a:cs typeface="Montserrat"/>
              <a:sym typeface="Montserrat"/>
            </a:endParaRPr>
          </a:p>
        </p:txBody>
      </p:sp>
      <p:sp>
        <p:nvSpPr>
          <p:cNvPr id="9180" name="Google Shape;9180;p289"/>
          <p:cNvSpPr txBox="1"/>
          <p:nvPr/>
        </p:nvSpPr>
        <p:spPr>
          <a:xfrm>
            <a:off x="8144817" y="1875090"/>
            <a:ext cx="3625612"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graphicFrame>
        <p:nvGraphicFramePr>
          <p:cNvPr id="9181" name="Google Shape;9181;p289"/>
          <p:cNvGraphicFramePr/>
          <p:nvPr/>
        </p:nvGraphicFramePr>
        <p:xfrm>
          <a:off x="8168760" y="2334478"/>
          <a:ext cx="3625612" cy="3730655"/>
        </p:xfrm>
        <a:graphic>
          <a:graphicData uri="http://schemas.openxmlformats.org/drawingml/2006/chart">
            <c:chart r:id="rId5"/>
          </a:graphicData>
        </a:graphic>
      </p:graphicFrame>
      <p:sp>
        <p:nvSpPr>
          <p:cNvPr id="9182" name="Google Shape;9182;p28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8" name="Shape 718"/>
        <p:cNvGrpSpPr/>
        <p:nvPr/>
      </p:nvGrpSpPr>
      <p:grpSpPr>
        <a:xfrm>
          <a:off x="0" y="0"/>
          <a:ext cx="0" cy="0"/>
          <a:chOff x="0" y="0"/>
          <a:chExt cx="0" cy="0"/>
        </a:xfrm>
      </p:grpSpPr>
      <p:sp>
        <p:nvSpPr>
          <p:cNvPr id="719" name="Google Shape;719;p29"/>
          <p:cNvSpPr txBox="1"/>
          <p:nvPr>
            <p:ph type="title"/>
          </p:nvPr>
        </p:nvSpPr>
        <p:spPr>
          <a:xfrm>
            <a:off x="363794" y="136526"/>
            <a:ext cx="5388824"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2800"/>
              <a:buFont typeface="Montserrat"/>
              <a:buNone/>
            </a:pPr>
            <a:r>
              <a:rPr lang="en-US"/>
              <a:t>Dark Icon Panel with Image</a:t>
            </a:r>
            <a:endParaRPr/>
          </a:p>
        </p:txBody>
      </p:sp>
      <p:pic>
        <p:nvPicPr>
          <p:cNvPr id="720" name="Google Shape;720;p29"/>
          <p:cNvPicPr preferRelativeResize="0"/>
          <p:nvPr>
            <p:ph idx="2" type="pic"/>
          </p:nvPr>
        </p:nvPicPr>
        <p:blipFill rotWithShape="1">
          <a:blip r:embed="rId3">
            <a:alphaModFix/>
          </a:blip>
          <a:srcRect b="0" l="20370" r="20370" t="0"/>
          <a:stretch/>
        </p:blipFill>
        <p:spPr>
          <a:xfrm>
            <a:off x="6096000" y="-1"/>
            <a:ext cx="6096000" cy="6857999"/>
          </a:xfrm>
          <a:prstGeom prst="rect">
            <a:avLst/>
          </a:prstGeom>
          <a:noFill/>
          <a:ln>
            <a:noFill/>
          </a:ln>
        </p:spPr>
      </p:pic>
      <p:sp>
        <p:nvSpPr>
          <p:cNvPr id="721" name="Google Shape;721;p29"/>
          <p:cNvSpPr txBox="1"/>
          <p:nvPr/>
        </p:nvSpPr>
        <p:spPr>
          <a:xfrm>
            <a:off x="375369" y="1549707"/>
            <a:ext cx="5231663"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3"/>
                </a:solidFill>
                <a:latin typeface="Montserrat"/>
                <a:ea typeface="Montserrat"/>
                <a:cs typeface="Montserrat"/>
                <a:sym typeface="Montserrat"/>
              </a:rPr>
              <a:t>Lorem ipsum dolor </a:t>
            </a:r>
            <a:endParaRPr b="1" sz="2000">
              <a:solidFill>
                <a:schemeClr val="accent3"/>
              </a:solidFill>
              <a:latin typeface="Montserrat"/>
              <a:ea typeface="Montserrat"/>
              <a:cs typeface="Montserrat"/>
              <a:sym typeface="Montserrat"/>
            </a:endParaRPr>
          </a:p>
        </p:txBody>
      </p:sp>
      <p:sp>
        <p:nvSpPr>
          <p:cNvPr id="722" name="Google Shape;722;p29"/>
          <p:cNvSpPr txBox="1"/>
          <p:nvPr/>
        </p:nvSpPr>
        <p:spPr>
          <a:xfrm>
            <a:off x="375369" y="2094826"/>
            <a:ext cx="5425176" cy="71782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lt1"/>
              </a:solidFill>
              <a:latin typeface="Montserrat"/>
              <a:ea typeface="Montserrat"/>
              <a:cs typeface="Montserrat"/>
              <a:sym typeface="Montserrat"/>
            </a:endParaRPr>
          </a:p>
        </p:txBody>
      </p:sp>
      <p:sp>
        <p:nvSpPr>
          <p:cNvPr id="723" name="Google Shape;723;p29"/>
          <p:cNvSpPr/>
          <p:nvPr/>
        </p:nvSpPr>
        <p:spPr>
          <a:xfrm>
            <a:off x="363794" y="3060504"/>
            <a:ext cx="631792" cy="63179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724" name="Google Shape;724;p29"/>
          <p:cNvPicPr preferRelativeResize="0"/>
          <p:nvPr/>
        </p:nvPicPr>
        <p:blipFill rotWithShape="1">
          <a:blip r:embed="rId4">
            <a:alphaModFix/>
          </a:blip>
          <a:srcRect b="0" l="0" r="0" t="0"/>
          <a:stretch/>
        </p:blipFill>
        <p:spPr>
          <a:xfrm>
            <a:off x="503092" y="3199802"/>
            <a:ext cx="353196" cy="353196"/>
          </a:xfrm>
          <a:prstGeom prst="rect">
            <a:avLst/>
          </a:prstGeom>
          <a:noFill/>
          <a:ln>
            <a:noFill/>
          </a:ln>
        </p:spPr>
      </p:pic>
      <p:sp>
        <p:nvSpPr>
          <p:cNvPr id="725" name="Google Shape;725;p29"/>
          <p:cNvSpPr txBox="1"/>
          <p:nvPr/>
        </p:nvSpPr>
        <p:spPr>
          <a:xfrm>
            <a:off x="1134884" y="2979447"/>
            <a:ext cx="1210202" cy="79390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5"/>
                </a:solidFill>
                <a:latin typeface="Montserrat"/>
                <a:ea typeface="Montserrat"/>
                <a:cs typeface="Montserrat"/>
                <a:sym typeface="Montserrat"/>
              </a:rPr>
              <a:t>Lorem ipsum dolor </a:t>
            </a:r>
            <a:endParaRPr b="1" sz="1400">
              <a:solidFill>
                <a:schemeClr val="accent5"/>
              </a:solidFill>
              <a:latin typeface="Montserrat"/>
              <a:ea typeface="Montserrat"/>
              <a:cs typeface="Montserrat"/>
              <a:sym typeface="Montserrat"/>
            </a:endParaRPr>
          </a:p>
        </p:txBody>
      </p:sp>
      <p:sp>
        <p:nvSpPr>
          <p:cNvPr id="726" name="Google Shape;726;p29"/>
          <p:cNvSpPr txBox="1"/>
          <p:nvPr/>
        </p:nvSpPr>
        <p:spPr>
          <a:xfrm>
            <a:off x="2484384" y="2987749"/>
            <a:ext cx="3122648" cy="79390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lt1"/>
              </a:solidFill>
              <a:latin typeface="Montserrat"/>
              <a:ea typeface="Montserrat"/>
              <a:cs typeface="Montserrat"/>
              <a:sym typeface="Montserrat"/>
            </a:endParaRPr>
          </a:p>
        </p:txBody>
      </p:sp>
      <p:sp>
        <p:nvSpPr>
          <p:cNvPr id="727" name="Google Shape;727;p29"/>
          <p:cNvSpPr txBox="1"/>
          <p:nvPr/>
        </p:nvSpPr>
        <p:spPr>
          <a:xfrm>
            <a:off x="1134884" y="4117291"/>
            <a:ext cx="1210202" cy="79390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5"/>
                </a:solidFill>
                <a:latin typeface="Montserrat"/>
                <a:ea typeface="Montserrat"/>
                <a:cs typeface="Montserrat"/>
                <a:sym typeface="Montserrat"/>
              </a:rPr>
              <a:t>Lorem ipsum dolor </a:t>
            </a:r>
            <a:endParaRPr b="1" sz="1400">
              <a:solidFill>
                <a:schemeClr val="accent5"/>
              </a:solidFill>
              <a:latin typeface="Montserrat"/>
              <a:ea typeface="Montserrat"/>
              <a:cs typeface="Montserrat"/>
              <a:sym typeface="Montserrat"/>
            </a:endParaRPr>
          </a:p>
        </p:txBody>
      </p:sp>
      <p:sp>
        <p:nvSpPr>
          <p:cNvPr id="728" name="Google Shape;728;p29"/>
          <p:cNvSpPr txBox="1"/>
          <p:nvPr/>
        </p:nvSpPr>
        <p:spPr>
          <a:xfrm>
            <a:off x="2484384" y="4117291"/>
            <a:ext cx="3122648" cy="79390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lt1"/>
              </a:solidFill>
              <a:latin typeface="Montserrat"/>
              <a:ea typeface="Montserrat"/>
              <a:cs typeface="Montserrat"/>
              <a:sym typeface="Montserrat"/>
            </a:endParaRPr>
          </a:p>
        </p:txBody>
      </p:sp>
      <p:sp>
        <p:nvSpPr>
          <p:cNvPr id="729" name="Google Shape;729;p29"/>
          <p:cNvSpPr txBox="1"/>
          <p:nvPr/>
        </p:nvSpPr>
        <p:spPr>
          <a:xfrm>
            <a:off x="1134884" y="5246833"/>
            <a:ext cx="1210202" cy="79390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5"/>
                </a:solidFill>
                <a:latin typeface="Montserrat"/>
                <a:ea typeface="Montserrat"/>
                <a:cs typeface="Montserrat"/>
                <a:sym typeface="Montserrat"/>
              </a:rPr>
              <a:t>Lorem ipsum dolor </a:t>
            </a:r>
            <a:endParaRPr b="1" sz="1400">
              <a:solidFill>
                <a:schemeClr val="accent5"/>
              </a:solidFill>
              <a:latin typeface="Montserrat"/>
              <a:ea typeface="Montserrat"/>
              <a:cs typeface="Montserrat"/>
              <a:sym typeface="Montserrat"/>
            </a:endParaRPr>
          </a:p>
        </p:txBody>
      </p:sp>
      <p:sp>
        <p:nvSpPr>
          <p:cNvPr id="730" name="Google Shape;730;p29"/>
          <p:cNvSpPr txBox="1"/>
          <p:nvPr/>
        </p:nvSpPr>
        <p:spPr>
          <a:xfrm>
            <a:off x="2484384" y="5246833"/>
            <a:ext cx="3122648" cy="79390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600">
              <a:solidFill>
                <a:schemeClr val="lt1"/>
              </a:solidFill>
              <a:latin typeface="Montserrat"/>
              <a:ea typeface="Montserrat"/>
              <a:cs typeface="Montserrat"/>
              <a:sym typeface="Montserrat"/>
            </a:endParaRPr>
          </a:p>
        </p:txBody>
      </p:sp>
      <p:sp>
        <p:nvSpPr>
          <p:cNvPr id="731" name="Google Shape;731;p29"/>
          <p:cNvSpPr/>
          <p:nvPr/>
        </p:nvSpPr>
        <p:spPr>
          <a:xfrm>
            <a:off x="363794" y="4192121"/>
            <a:ext cx="631792" cy="63179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732" name="Google Shape;732;p29"/>
          <p:cNvPicPr preferRelativeResize="0"/>
          <p:nvPr/>
        </p:nvPicPr>
        <p:blipFill rotWithShape="1">
          <a:blip r:embed="rId4">
            <a:alphaModFix/>
          </a:blip>
          <a:srcRect b="0" l="0" r="0" t="0"/>
          <a:stretch/>
        </p:blipFill>
        <p:spPr>
          <a:xfrm>
            <a:off x="503092" y="4331419"/>
            <a:ext cx="353196" cy="353196"/>
          </a:xfrm>
          <a:prstGeom prst="rect">
            <a:avLst/>
          </a:prstGeom>
          <a:noFill/>
          <a:ln>
            <a:noFill/>
          </a:ln>
        </p:spPr>
      </p:pic>
      <p:sp>
        <p:nvSpPr>
          <p:cNvPr id="733" name="Google Shape;733;p29"/>
          <p:cNvSpPr/>
          <p:nvPr/>
        </p:nvSpPr>
        <p:spPr>
          <a:xfrm>
            <a:off x="363794" y="5323739"/>
            <a:ext cx="631792" cy="63179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734" name="Google Shape;734;p29"/>
          <p:cNvPicPr preferRelativeResize="0"/>
          <p:nvPr/>
        </p:nvPicPr>
        <p:blipFill rotWithShape="1">
          <a:blip r:embed="rId4">
            <a:alphaModFix/>
          </a:blip>
          <a:srcRect b="0" l="0" r="0" t="0"/>
          <a:stretch/>
        </p:blipFill>
        <p:spPr>
          <a:xfrm>
            <a:off x="503092" y="5463037"/>
            <a:ext cx="353196" cy="353196"/>
          </a:xfrm>
          <a:prstGeom prst="rect">
            <a:avLst/>
          </a:prstGeom>
          <a:noFill/>
          <a:ln>
            <a:noFill/>
          </a:ln>
        </p:spPr>
      </p:pic>
      <p:cxnSp>
        <p:nvCxnSpPr>
          <p:cNvPr id="735" name="Google Shape;735;p29"/>
          <p:cNvCxnSpPr/>
          <p:nvPr/>
        </p:nvCxnSpPr>
        <p:spPr>
          <a:xfrm>
            <a:off x="503092" y="3949473"/>
            <a:ext cx="5145354" cy="0"/>
          </a:xfrm>
          <a:prstGeom prst="straightConnector1">
            <a:avLst/>
          </a:prstGeom>
          <a:noFill/>
          <a:ln cap="flat" cmpd="sng" w="9525">
            <a:solidFill>
              <a:schemeClr val="lt1"/>
            </a:solidFill>
            <a:prstDash val="dot"/>
            <a:miter lim="8000"/>
            <a:headEnd len="sm" w="sm" type="none"/>
            <a:tailEnd len="sm" w="sm" type="none"/>
          </a:ln>
        </p:spPr>
      </p:cxnSp>
      <p:cxnSp>
        <p:nvCxnSpPr>
          <p:cNvPr id="736" name="Google Shape;736;p29"/>
          <p:cNvCxnSpPr/>
          <p:nvPr/>
        </p:nvCxnSpPr>
        <p:spPr>
          <a:xfrm>
            <a:off x="503092" y="5079015"/>
            <a:ext cx="5145354" cy="0"/>
          </a:xfrm>
          <a:prstGeom prst="straightConnector1">
            <a:avLst/>
          </a:prstGeom>
          <a:noFill/>
          <a:ln cap="flat" cmpd="sng" w="9525">
            <a:solidFill>
              <a:schemeClr val="lt1"/>
            </a:solidFill>
            <a:prstDash val="dot"/>
            <a:miter lim="8000"/>
            <a:headEnd len="sm" w="sm" type="none"/>
            <a:tailEnd len="sm" w="sm" type="none"/>
          </a:ln>
        </p:spPr>
      </p:cxnSp>
      <p:sp>
        <p:nvSpPr>
          <p:cNvPr id="737" name="Google Shape;737;p2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86" name="Shape 9186"/>
        <p:cNvGrpSpPr/>
        <p:nvPr/>
      </p:nvGrpSpPr>
      <p:grpSpPr>
        <a:xfrm>
          <a:off x="0" y="0"/>
          <a:ext cx="0" cy="0"/>
          <a:chOff x="0" y="0"/>
          <a:chExt cx="0" cy="0"/>
        </a:xfrm>
      </p:grpSpPr>
      <p:sp>
        <p:nvSpPr>
          <p:cNvPr id="9187" name="Google Shape;9187;p29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Three Charts with Summary (Dark)</a:t>
            </a:r>
            <a:endParaRPr/>
          </a:p>
        </p:txBody>
      </p:sp>
      <p:sp>
        <p:nvSpPr>
          <p:cNvPr id="9188" name="Google Shape;9188;p290"/>
          <p:cNvSpPr txBox="1"/>
          <p:nvPr/>
        </p:nvSpPr>
        <p:spPr>
          <a:xfrm>
            <a:off x="362442" y="1589328"/>
            <a:ext cx="3625611"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Chart Title</a:t>
            </a:r>
            <a:endParaRPr b="1" sz="1600">
              <a:solidFill>
                <a:schemeClr val="accent3"/>
              </a:solidFill>
              <a:latin typeface="Montserrat"/>
              <a:ea typeface="Montserrat"/>
              <a:cs typeface="Montserrat"/>
              <a:sym typeface="Montserrat"/>
            </a:endParaRPr>
          </a:p>
        </p:txBody>
      </p:sp>
      <p:sp>
        <p:nvSpPr>
          <p:cNvPr id="9189" name="Google Shape;9189;p290"/>
          <p:cNvSpPr txBox="1"/>
          <p:nvPr/>
        </p:nvSpPr>
        <p:spPr>
          <a:xfrm>
            <a:off x="361145" y="1875090"/>
            <a:ext cx="3625611"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graphicFrame>
        <p:nvGraphicFramePr>
          <p:cNvPr id="9190" name="Google Shape;9190;p290"/>
          <p:cNvGraphicFramePr/>
          <p:nvPr/>
        </p:nvGraphicFramePr>
        <p:xfrm>
          <a:off x="359704" y="2334478"/>
          <a:ext cx="3625611" cy="2613443"/>
        </p:xfrm>
        <a:graphic>
          <a:graphicData uri="http://schemas.openxmlformats.org/drawingml/2006/chart">
            <c:chart r:id="rId3"/>
          </a:graphicData>
        </a:graphic>
      </p:graphicFrame>
      <p:sp>
        <p:nvSpPr>
          <p:cNvPr id="9191" name="Google Shape;9191;p290"/>
          <p:cNvSpPr txBox="1"/>
          <p:nvPr/>
        </p:nvSpPr>
        <p:spPr>
          <a:xfrm>
            <a:off x="4242954" y="1589328"/>
            <a:ext cx="362561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Chart Title</a:t>
            </a:r>
            <a:endParaRPr b="1" sz="1600">
              <a:solidFill>
                <a:schemeClr val="accent3"/>
              </a:solidFill>
              <a:latin typeface="Montserrat"/>
              <a:ea typeface="Montserrat"/>
              <a:cs typeface="Montserrat"/>
              <a:sym typeface="Montserrat"/>
            </a:endParaRPr>
          </a:p>
        </p:txBody>
      </p:sp>
      <p:sp>
        <p:nvSpPr>
          <p:cNvPr id="9192" name="Google Shape;9192;p290"/>
          <p:cNvSpPr txBox="1"/>
          <p:nvPr/>
        </p:nvSpPr>
        <p:spPr>
          <a:xfrm>
            <a:off x="4241657" y="1875090"/>
            <a:ext cx="3625612"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graphicFrame>
        <p:nvGraphicFramePr>
          <p:cNvPr id="9193" name="Google Shape;9193;p290"/>
          <p:cNvGraphicFramePr/>
          <p:nvPr/>
        </p:nvGraphicFramePr>
        <p:xfrm>
          <a:off x="4265600" y="2334478"/>
          <a:ext cx="3625612" cy="2613443"/>
        </p:xfrm>
        <a:graphic>
          <a:graphicData uri="http://schemas.openxmlformats.org/drawingml/2006/chart">
            <c:chart r:id="rId4"/>
          </a:graphicData>
        </a:graphic>
      </p:graphicFrame>
      <p:sp>
        <p:nvSpPr>
          <p:cNvPr id="9194" name="Google Shape;9194;p290"/>
          <p:cNvSpPr txBox="1"/>
          <p:nvPr/>
        </p:nvSpPr>
        <p:spPr>
          <a:xfrm>
            <a:off x="8146114" y="1589328"/>
            <a:ext cx="362561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Chart Title</a:t>
            </a:r>
            <a:endParaRPr b="1" sz="1600">
              <a:solidFill>
                <a:schemeClr val="accent3"/>
              </a:solidFill>
              <a:latin typeface="Montserrat"/>
              <a:ea typeface="Montserrat"/>
              <a:cs typeface="Montserrat"/>
              <a:sym typeface="Montserrat"/>
            </a:endParaRPr>
          </a:p>
        </p:txBody>
      </p:sp>
      <p:sp>
        <p:nvSpPr>
          <p:cNvPr id="9195" name="Google Shape;9195;p290"/>
          <p:cNvSpPr txBox="1"/>
          <p:nvPr/>
        </p:nvSpPr>
        <p:spPr>
          <a:xfrm>
            <a:off x="8144817" y="1875090"/>
            <a:ext cx="3625612" cy="370270"/>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graphicFrame>
        <p:nvGraphicFramePr>
          <p:cNvPr id="9196" name="Google Shape;9196;p290"/>
          <p:cNvGraphicFramePr/>
          <p:nvPr/>
        </p:nvGraphicFramePr>
        <p:xfrm>
          <a:off x="8168760" y="2334478"/>
          <a:ext cx="3625612" cy="2613443"/>
        </p:xfrm>
        <a:graphic>
          <a:graphicData uri="http://schemas.openxmlformats.org/drawingml/2006/chart">
            <c:chart r:id="rId5"/>
          </a:graphicData>
        </a:graphic>
      </p:graphicFrame>
      <p:sp>
        <p:nvSpPr>
          <p:cNvPr id="9197" name="Google Shape;9197;p290"/>
          <p:cNvSpPr txBox="1"/>
          <p:nvPr/>
        </p:nvSpPr>
        <p:spPr>
          <a:xfrm>
            <a:off x="359703" y="5472412"/>
            <a:ext cx="3625611" cy="566506"/>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9198" name="Google Shape;9198;p290"/>
          <p:cNvSpPr/>
          <p:nvPr/>
        </p:nvSpPr>
        <p:spPr>
          <a:xfrm flipH="1" rot="10800000">
            <a:off x="531874" y="5093900"/>
            <a:ext cx="3277092" cy="215928"/>
          </a:xfrm>
          <a:prstGeom prst="triangle">
            <a:avLst>
              <a:gd fmla="val 50000" name="adj"/>
            </a:avLst>
          </a:prstGeom>
          <a:solidFill>
            <a:srgbClr val="FDFDF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199" name="Google Shape;9199;p290"/>
          <p:cNvSpPr txBox="1"/>
          <p:nvPr/>
        </p:nvSpPr>
        <p:spPr>
          <a:xfrm>
            <a:off x="4241657" y="5472412"/>
            <a:ext cx="3625611" cy="566506"/>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9200" name="Google Shape;9200;p290"/>
          <p:cNvSpPr/>
          <p:nvPr/>
        </p:nvSpPr>
        <p:spPr>
          <a:xfrm flipH="1" rot="10800000">
            <a:off x="4413828" y="5093900"/>
            <a:ext cx="3277092" cy="215928"/>
          </a:xfrm>
          <a:prstGeom prst="triangle">
            <a:avLst>
              <a:gd fmla="val 50000" name="adj"/>
            </a:avLst>
          </a:prstGeom>
          <a:solidFill>
            <a:srgbClr val="FDFDF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201" name="Google Shape;9201;p290"/>
          <p:cNvSpPr txBox="1"/>
          <p:nvPr/>
        </p:nvSpPr>
        <p:spPr>
          <a:xfrm>
            <a:off x="8144817" y="5472412"/>
            <a:ext cx="3625611" cy="566506"/>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9202" name="Google Shape;9202;p290"/>
          <p:cNvSpPr/>
          <p:nvPr/>
        </p:nvSpPr>
        <p:spPr>
          <a:xfrm flipH="1" rot="10800000">
            <a:off x="8316988" y="5093900"/>
            <a:ext cx="3277092" cy="215928"/>
          </a:xfrm>
          <a:prstGeom prst="triangle">
            <a:avLst>
              <a:gd fmla="val 50000" name="adj"/>
            </a:avLst>
          </a:prstGeom>
          <a:solidFill>
            <a:srgbClr val="FDFDF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203" name="Google Shape;9203;p29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7" name="Shape 9207"/>
        <p:cNvGrpSpPr/>
        <p:nvPr/>
      </p:nvGrpSpPr>
      <p:grpSpPr>
        <a:xfrm>
          <a:off x="0" y="0"/>
          <a:ext cx="0" cy="0"/>
          <a:chOff x="0" y="0"/>
          <a:chExt cx="0" cy="0"/>
        </a:xfrm>
      </p:grpSpPr>
      <p:sp>
        <p:nvSpPr>
          <p:cNvPr id="9208" name="Google Shape;9208;p291"/>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b="1" lang="en-US"/>
              <a:t>Four Column Charts (Dark)</a:t>
            </a:r>
            <a:endParaRPr/>
          </a:p>
        </p:txBody>
      </p:sp>
    </p:spTree>
  </p:cSld>
  <p:clrMapOvr>
    <a:masterClrMapping/>
  </p:clrMapOvr>
</p:sld>
</file>

<file path=ppt/slides/slide2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12" name="Shape 9212"/>
        <p:cNvGrpSpPr/>
        <p:nvPr/>
      </p:nvGrpSpPr>
      <p:grpSpPr>
        <a:xfrm>
          <a:off x="0" y="0"/>
          <a:ext cx="0" cy="0"/>
          <a:chOff x="0" y="0"/>
          <a:chExt cx="0" cy="0"/>
        </a:xfrm>
      </p:grpSpPr>
      <p:sp>
        <p:nvSpPr>
          <p:cNvPr id="9213" name="Google Shape;9213;p29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Four-Chart Dashboard (Dark)</a:t>
            </a:r>
            <a:endParaRPr/>
          </a:p>
        </p:txBody>
      </p:sp>
      <p:sp>
        <p:nvSpPr>
          <p:cNvPr id="9214" name="Google Shape;9214;p292"/>
          <p:cNvSpPr txBox="1"/>
          <p:nvPr/>
        </p:nvSpPr>
        <p:spPr>
          <a:xfrm>
            <a:off x="361716" y="1589328"/>
            <a:ext cx="266309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Chart Title</a:t>
            </a:r>
            <a:endParaRPr b="1" sz="1400">
              <a:solidFill>
                <a:schemeClr val="accent3"/>
              </a:solidFill>
              <a:latin typeface="Montserrat"/>
              <a:ea typeface="Montserrat"/>
              <a:cs typeface="Montserrat"/>
              <a:sym typeface="Montserrat"/>
            </a:endParaRPr>
          </a:p>
        </p:txBody>
      </p:sp>
      <p:sp>
        <p:nvSpPr>
          <p:cNvPr id="9215" name="Google Shape;9215;p292"/>
          <p:cNvSpPr txBox="1"/>
          <p:nvPr/>
        </p:nvSpPr>
        <p:spPr>
          <a:xfrm>
            <a:off x="360763" y="1875090"/>
            <a:ext cx="2663092"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lt1"/>
              </a:buClr>
              <a:buSzPct val="1000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graphicFrame>
        <p:nvGraphicFramePr>
          <p:cNvPr id="9216" name="Google Shape;9216;p292"/>
          <p:cNvGraphicFramePr/>
          <p:nvPr/>
        </p:nvGraphicFramePr>
        <p:xfrm>
          <a:off x="359704" y="2334478"/>
          <a:ext cx="2663092" cy="3730655"/>
        </p:xfrm>
        <a:graphic>
          <a:graphicData uri="http://schemas.openxmlformats.org/drawingml/2006/chart">
            <c:chart r:id="rId3"/>
          </a:graphicData>
        </a:graphic>
      </p:graphicFrame>
      <p:sp>
        <p:nvSpPr>
          <p:cNvPr id="9217" name="Google Shape;9217;p292"/>
          <p:cNvSpPr txBox="1"/>
          <p:nvPr/>
        </p:nvSpPr>
        <p:spPr>
          <a:xfrm>
            <a:off x="3268269"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Chart Title</a:t>
            </a:r>
            <a:endParaRPr b="1" sz="1400">
              <a:solidFill>
                <a:schemeClr val="accent3"/>
              </a:solidFill>
              <a:latin typeface="Montserrat"/>
              <a:ea typeface="Montserrat"/>
              <a:cs typeface="Montserrat"/>
              <a:sym typeface="Montserrat"/>
            </a:endParaRPr>
          </a:p>
        </p:txBody>
      </p:sp>
      <p:sp>
        <p:nvSpPr>
          <p:cNvPr id="9218" name="Google Shape;9218;p292"/>
          <p:cNvSpPr txBox="1"/>
          <p:nvPr/>
        </p:nvSpPr>
        <p:spPr>
          <a:xfrm>
            <a:off x="3267316"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lt1"/>
              </a:buClr>
              <a:buSzPct val="1000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graphicFrame>
        <p:nvGraphicFramePr>
          <p:cNvPr id="9219" name="Google Shape;9219;p292"/>
          <p:cNvGraphicFramePr/>
          <p:nvPr/>
        </p:nvGraphicFramePr>
        <p:xfrm>
          <a:off x="3284903" y="2334478"/>
          <a:ext cx="2663094" cy="3730655"/>
        </p:xfrm>
        <a:graphic>
          <a:graphicData uri="http://schemas.openxmlformats.org/drawingml/2006/chart">
            <c:chart r:id="rId4"/>
          </a:graphicData>
        </a:graphic>
      </p:graphicFrame>
      <p:sp>
        <p:nvSpPr>
          <p:cNvPr id="9220" name="Google Shape;9220;p292"/>
          <p:cNvSpPr txBox="1"/>
          <p:nvPr/>
        </p:nvSpPr>
        <p:spPr>
          <a:xfrm>
            <a:off x="6191457"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Chart Title</a:t>
            </a:r>
            <a:endParaRPr b="1" sz="1400">
              <a:solidFill>
                <a:schemeClr val="accent3"/>
              </a:solidFill>
              <a:latin typeface="Montserrat"/>
              <a:ea typeface="Montserrat"/>
              <a:cs typeface="Montserrat"/>
              <a:sym typeface="Montserrat"/>
            </a:endParaRPr>
          </a:p>
        </p:txBody>
      </p:sp>
      <p:sp>
        <p:nvSpPr>
          <p:cNvPr id="9221" name="Google Shape;9221;p292"/>
          <p:cNvSpPr txBox="1"/>
          <p:nvPr/>
        </p:nvSpPr>
        <p:spPr>
          <a:xfrm>
            <a:off x="6190504"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lt1"/>
              </a:buClr>
              <a:buSzPct val="1000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graphicFrame>
        <p:nvGraphicFramePr>
          <p:cNvPr id="9222" name="Google Shape;9222;p292"/>
          <p:cNvGraphicFramePr/>
          <p:nvPr/>
        </p:nvGraphicFramePr>
        <p:xfrm>
          <a:off x="6208090" y="2334478"/>
          <a:ext cx="2663094" cy="3730655"/>
        </p:xfrm>
        <a:graphic>
          <a:graphicData uri="http://schemas.openxmlformats.org/drawingml/2006/chart">
            <c:chart r:id="rId5"/>
          </a:graphicData>
        </a:graphic>
      </p:graphicFrame>
      <p:sp>
        <p:nvSpPr>
          <p:cNvPr id="9223" name="Google Shape;9223;p292"/>
          <p:cNvSpPr txBox="1"/>
          <p:nvPr/>
        </p:nvSpPr>
        <p:spPr>
          <a:xfrm>
            <a:off x="9114645"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Chart Title</a:t>
            </a:r>
            <a:endParaRPr b="1" sz="1400">
              <a:solidFill>
                <a:schemeClr val="accent3"/>
              </a:solidFill>
              <a:latin typeface="Montserrat"/>
              <a:ea typeface="Montserrat"/>
              <a:cs typeface="Montserrat"/>
              <a:sym typeface="Montserrat"/>
            </a:endParaRPr>
          </a:p>
        </p:txBody>
      </p:sp>
      <p:sp>
        <p:nvSpPr>
          <p:cNvPr id="9224" name="Google Shape;9224;p292"/>
          <p:cNvSpPr txBox="1"/>
          <p:nvPr/>
        </p:nvSpPr>
        <p:spPr>
          <a:xfrm>
            <a:off x="9113692"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lt1"/>
              </a:buClr>
              <a:buSzPct val="1000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graphicFrame>
        <p:nvGraphicFramePr>
          <p:cNvPr id="9225" name="Google Shape;9225;p292"/>
          <p:cNvGraphicFramePr/>
          <p:nvPr/>
        </p:nvGraphicFramePr>
        <p:xfrm>
          <a:off x="9131278" y="2334478"/>
          <a:ext cx="2663094" cy="3730655"/>
        </p:xfrm>
        <a:graphic>
          <a:graphicData uri="http://schemas.openxmlformats.org/drawingml/2006/chart">
            <c:chart r:id="rId6"/>
          </a:graphicData>
        </a:graphic>
      </p:graphicFrame>
      <p:sp>
        <p:nvSpPr>
          <p:cNvPr id="9226" name="Google Shape;9226;p29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30" name="Shape 9230"/>
        <p:cNvGrpSpPr/>
        <p:nvPr/>
      </p:nvGrpSpPr>
      <p:grpSpPr>
        <a:xfrm>
          <a:off x="0" y="0"/>
          <a:ext cx="0" cy="0"/>
          <a:chOff x="0" y="0"/>
          <a:chExt cx="0" cy="0"/>
        </a:xfrm>
      </p:grpSpPr>
      <p:sp>
        <p:nvSpPr>
          <p:cNvPr id="9231" name="Google Shape;9231;p29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Four Charts Row (Dark)</a:t>
            </a:r>
            <a:endParaRPr/>
          </a:p>
        </p:txBody>
      </p:sp>
      <p:graphicFrame>
        <p:nvGraphicFramePr>
          <p:cNvPr id="9232" name="Google Shape;9232;p293"/>
          <p:cNvGraphicFramePr/>
          <p:nvPr/>
        </p:nvGraphicFramePr>
        <p:xfrm>
          <a:off x="359704" y="2334478"/>
          <a:ext cx="2663093" cy="2613443"/>
        </p:xfrm>
        <a:graphic>
          <a:graphicData uri="http://schemas.openxmlformats.org/drawingml/2006/chart">
            <c:chart r:id="rId3"/>
          </a:graphicData>
        </a:graphic>
      </p:graphicFrame>
      <p:graphicFrame>
        <p:nvGraphicFramePr>
          <p:cNvPr id="9233" name="Google Shape;9233;p293"/>
          <p:cNvGraphicFramePr/>
          <p:nvPr/>
        </p:nvGraphicFramePr>
        <p:xfrm>
          <a:off x="3267316" y="2334478"/>
          <a:ext cx="2663093" cy="2613443"/>
        </p:xfrm>
        <a:graphic>
          <a:graphicData uri="http://schemas.openxmlformats.org/drawingml/2006/chart">
            <c:chart r:id="rId4"/>
          </a:graphicData>
        </a:graphic>
      </p:graphicFrame>
      <p:graphicFrame>
        <p:nvGraphicFramePr>
          <p:cNvPr id="9234" name="Google Shape;9234;p293"/>
          <p:cNvGraphicFramePr/>
          <p:nvPr/>
        </p:nvGraphicFramePr>
        <p:xfrm>
          <a:off x="6190504" y="2334478"/>
          <a:ext cx="2663093" cy="2613443"/>
        </p:xfrm>
        <a:graphic>
          <a:graphicData uri="http://schemas.openxmlformats.org/drawingml/2006/chart">
            <c:chart r:id="rId5"/>
          </a:graphicData>
        </a:graphic>
      </p:graphicFrame>
      <p:sp>
        <p:nvSpPr>
          <p:cNvPr id="9235" name="Google Shape;9235;p293"/>
          <p:cNvSpPr txBox="1"/>
          <p:nvPr/>
        </p:nvSpPr>
        <p:spPr>
          <a:xfrm>
            <a:off x="359703" y="5472412"/>
            <a:ext cx="2663093" cy="566506"/>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a:t>
            </a:r>
            <a:endParaRPr/>
          </a:p>
        </p:txBody>
      </p:sp>
      <p:sp>
        <p:nvSpPr>
          <p:cNvPr id="9236" name="Google Shape;9236;p293"/>
          <p:cNvSpPr/>
          <p:nvPr/>
        </p:nvSpPr>
        <p:spPr>
          <a:xfrm flipH="1" rot="10800000">
            <a:off x="486166" y="5093900"/>
            <a:ext cx="2407098" cy="215928"/>
          </a:xfrm>
          <a:prstGeom prst="triangle">
            <a:avLst>
              <a:gd fmla="val 50000" name="adj"/>
            </a:avLst>
          </a:prstGeom>
          <a:solidFill>
            <a:srgbClr val="FDFDF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237" name="Google Shape;9237;p293"/>
          <p:cNvSpPr txBox="1"/>
          <p:nvPr/>
        </p:nvSpPr>
        <p:spPr>
          <a:xfrm>
            <a:off x="361716" y="1589328"/>
            <a:ext cx="2663092"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Chart Title</a:t>
            </a:r>
            <a:endParaRPr b="1" sz="1400">
              <a:solidFill>
                <a:schemeClr val="accent3"/>
              </a:solidFill>
              <a:latin typeface="Montserrat"/>
              <a:ea typeface="Montserrat"/>
              <a:cs typeface="Montserrat"/>
              <a:sym typeface="Montserrat"/>
            </a:endParaRPr>
          </a:p>
        </p:txBody>
      </p:sp>
      <p:sp>
        <p:nvSpPr>
          <p:cNvPr id="9238" name="Google Shape;9238;p293"/>
          <p:cNvSpPr txBox="1"/>
          <p:nvPr/>
        </p:nvSpPr>
        <p:spPr>
          <a:xfrm>
            <a:off x="360763" y="1875090"/>
            <a:ext cx="2663092"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lt1"/>
              </a:buClr>
              <a:buSzPct val="1000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sp>
        <p:nvSpPr>
          <p:cNvPr id="9239" name="Google Shape;9239;p293"/>
          <p:cNvSpPr txBox="1"/>
          <p:nvPr/>
        </p:nvSpPr>
        <p:spPr>
          <a:xfrm>
            <a:off x="3268269"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Chart Title</a:t>
            </a:r>
            <a:endParaRPr b="1" sz="1400">
              <a:solidFill>
                <a:schemeClr val="accent3"/>
              </a:solidFill>
              <a:latin typeface="Montserrat"/>
              <a:ea typeface="Montserrat"/>
              <a:cs typeface="Montserrat"/>
              <a:sym typeface="Montserrat"/>
            </a:endParaRPr>
          </a:p>
        </p:txBody>
      </p:sp>
      <p:sp>
        <p:nvSpPr>
          <p:cNvPr id="9240" name="Google Shape;9240;p293"/>
          <p:cNvSpPr txBox="1"/>
          <p:nvPr/>
        </p:nvSpPr>
        <p:spPr>
          <a:xfrm>
            <a:off x="3267316"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lt1"/>
              </a:buClr>
              <a:buSzPct val="1000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sp>
        <p:nvSpPr>
          <p:cNvPr id="9241" name="Google Shape;9241;p293"/>
          <p:cNvSpPr txBox="1"/>
          <p:nvPr/>
        </p:nvSpPr>
        <p:spPr>
          <a:xfrm>
            <a:off x="6191457"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Chart Title</a:t>
            </a:r>
            <a:endParaRPr b="1" sz="1400">
              <a:solidFill>
                <a:schemeClr val="accent3"/>
              </a:solidFill>
              <a:latin typeface="Montserrat"/>
              <a:ea typeface="Montserrat"/>
              <a:cs typeface="Montserrat"/>
              <a:sym typeface="Montserrat"/>
            </a:endParaRPr>
          </a:p>
        </p:txBody>
      </p:sp>
      <p:sp>
        <p:nvSpPr>
          <p:cNvPr id="9242" name="Google Shape;9242;p293"/>
          <p:cNvSpPr txBox="1"/>
          <p:nvPr/>
        </p:nvSpPr>
        <p:spPr>
          <a:xfrm>
            <a:off x="6190504"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lt1"/>
              </a:buClr>
              <a:buSzPct val="1000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sp>
        <p:nvSpPr>
          <p:cNvPr id="9243" name="Google Shape;9243;p293"/>
          <p:cNvSpPr txBox="1"/>
          <p:nvPr/>
        </p:nvSpPr>
        <p:spPr>
          <a:xfrm>
            <a:off x="9114645" y="1589328"/>
            <a:ext cx="2663094"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3"/>
                </a:solidFill>
                <a:latin typeface="Montserrat"/>
                <a:ea typeface="Montserrat"/>
                <a:cs typeface="Montserrat"/>
                <a:sym typeface="Montserrat"/>
              </a:rPr>
              <a:t>Chart Title</a:t>
            </a:r>
            <a:endParaRPr b="1" sz="1400">
              <a:solidFill>
                <a:schemeClr val="accent3"/>
              </a:solidFill>
              <a:latin typeface="Montserrat"/>
              <a:ea typeface="Montserrat"/>
              <a:cs typeface="Montserrat"/>
              <a:sym typeface="Montserrat"/>
            </a:endParaRPr>
          </a:p>
        </p:txBody>
      </p:sp>
      <p:sp>
        <p:nvSpPr>
          <p:cNvPr id="9244" name="Google Shape;9244;p293"/>
          <p:cNvSpPr txBox="1"/>
          <p:nvPr/>
        </p:nvSpPr>
        <p:spPr>
          <a:xfrm>
            <a:off x="9113692" y="1875090"/>
            <a:ext cx="2663094" cy="370270"/>
          </a:xfrm>
          <a:prstGeom prst="rect">
            <a:avLst/>
          </a:prstGeom>
          <a:noFill/>
          <a:ln>
            <a:noFill/>
          </a:ln>
        </p:spPr>
        <p:txBody>
          <a:bodyPr anchorCtr="0" anchor="t" bIns="27425" lIns="27425" spcFirstLastPara="1" rIns="27425" wrap="square" tIns="27425">
            <a:normAutofit fontScale="85000" lnSpcReduction="10000"/>
          </a:bodyPr>
          <a:lstStyle/>
          <a:p>
            <a:pPr indent="-64770" lvl="0" marL="0" marR="0" rtl="0" algn="l">
              <a:spcBef>
                <a:spcPts val="0"/>
              </a:spcBef>
              <a:spcAft>
                <a:spcPts val="0"/>
              </a:spcAft>
              <a:buClr>
                <a:schemeClr val="lt1"/>
              </a:buClr>
              <a:buSzPct val="100000"/>
              <a:buFont typeface="Trebuchet MS"/>
              <a:buChar char="​"/>
            </a:pPr>
            <a:r>
              <a:rPr lang="en-US" sz="1200">
                <a:solidFill>
                  <a:schemeClr val="lt1"/>
                </a:solidFill>
                <a:latin typeface="Montserrat"/>
                <a:ea typeface="Montserrat"/>
                <a:cs typeface="Montserrat"/>
                <a:sym typeface="Montserrat"/>
              </a:rPr>
              <a:t>Lorem ipsum dolor sit amet, consectetur </a:t>
            </a:r>
            <a:br>
              <a:rPr lang="en-US" sz="1200">
                <a:solidFill>
                  <a:schemeClr val="lt1"/>
                </a:solidFill>
                <a:latin typeface="Montserrat"/>
                <a:ea typeface="Montserrat"/>
                <a:cs typeface="Montserrat"/>
                <a:sym typeface="Montserrat"/>
              </a:rPr>
            </a:br>
            <a:r>
              <a:rPr lang="en-US" sz="1200">
                <a:solidFill>
                  <a:schemeClr val="lt1"/>
                </a:solidFill>
                <a:latin typeface="Montserrat"/>
                <a:ea typeface="Montserrat"/>
                <a:cs typeface="Montserrat"/>
                <a:sym typeface="Montserrat"/>
              </a:rPr>
              <a:t>adipiscing elit. </a:t>
            </a:r>
            <a:endParaRPr sz="1200">
              <a:solidFill>
                <a:schemeClr val="lt1"/>
              </a:solidFill>
              <a:latin typeface="Montserrat"/>
              <a:ea typeface="Montserrat"/>
              <a:cs typeface="Montserrat"/>
              <a:sym typeface="Montserrat"/>
            </a:endParaRPr>
          </a:p>
        </p:txBody>
      </p:sp>
      <p:graphicFrame>
        <p:nvGraphicFramePr>
          <p:cNvPr id="9245" name="Google Shape;9245;p293"/>
          <p:cNvGraphicFramePr/>
          <p:nvPr/>
        </p:nvGraphicFramePr>
        <p:xfrm>
          <a:off x="9113692" y="2334478"/>
          <a:ext cx="2663093" cy="2613443"/>
        </p:xfrm>
        <a:graphic>
          <a:graphicData uri="http://schemas.openxmlformats.org/drawingml/2006/chart">
            <c:chart r:id="rId6"/>
          </a:graphicData>
        </a:graphic>
      </p:graphicFrame>
      <p:sp>
        <p:nvSpPr>
          <p:cNvPr id="9246" name="Google Shape;9246;p293"/>
          <p:cNvSpPr txBox="1"/>
          <p:nvPr/>
        </p:nvSpPr>
        <p:spPr>
          <a:xfrm>
            <a:off x="3267316" y="5472412"/>
            <a:ext cx="2663093" cy="566506"/>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a:t>
            </a:r>
            <a:endParaRPr/>
          </a:p>
        </p:txBody>
      </p:sp>
      <p:sp>
        <p:nvSpPr>
          <p:cNvPr id="9247" name="Google Shape;9247;p293"/>
          <p:cNvSpPr/>
          <p:nvPr/>
        </p:nvSpPr>
        <p:spPr>
          <a:xfrm flipH="1" rot="10800000">
            <a:off x="3393779" y="5093900"/>
            <a:ext cx="2407098" cy="215928"/>
          </a:xfrm>
          <a:prstGeom prst="triangle">
            <a:avLst>
              <a:gd fmla="val 50000" name="adj"/>
            </a:avLst>
          </a:prstGeom>
          <a:solidFill>
            <a:srgbClr val="FDFDF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248" name="Google Shape;9248;p293"/>
          <p:cNvSpPr txBox="1"/>
          <p:nvPr/>
        </p:nvSpPr>
        <p:spPr>
          <a:xfrm>
            <a:off x="6190504" y="5472412"/>
            <a:ext cx="2663093" cy="566506"/>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a:t>
            </a:r>
            <a:endParaRPr/>
          </a:p>
        </p:txBody>
      </p:sp>
      <p:sp>
        <p:nvSpPr>
          <p:cNvPr id="9249" name="Google Shape;9249;p293"/>
          <p:cNvSpPr/>
          <p:nvPr/>
        </p:nvSpPr>
        <p:spPr>
          <a:xfrm flipH="1" rot="10800000">
            <a:off x="6316967" y="5093900"/>
            <a:ext cx="2407098" cy="215928"/>
          </a:xfrm>
          <a:prstGeom prst="triangle">
            <a:avLst>
              <a:gd fmla="val 50000" name="adj"/>
            </a:avLst>
          </a:prstGeom>
          <a:solidFill>
            <a:srgbClr val="FDFDF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250" name="Google Shape;9250;p293"/>
          <p:cNvSpPr txBox="1"/>
          <p:nvPr/>
        </p:nvSpPr>
        <p:spPr>
          <a:xfrm>
            <a:off x="9113691" y="5472412"/>
            <a:ext cx="2663093" cy="566506"/>
          </a:xfrm>
          <a:prstGeom prst="rect">
            <a:avLst/>
          </a:prstGeom>
          <a:solidFill>
            <a:srgbClr val="DAECF5">
              <a:alpha val="32156"/>
            </a:srgbClr>
          </a:solid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a:t>
            </a:r>
            <a:endParaRPr/>
          </a:p>
        </p:txBody>
      </p:sp>
      <p:sp>
        <p:nvSpPr>
          <p:cNvPr id="9251" name="Google Shape;9251;p293"/>
          <p:cNvSpPr/>
          <p:nvPr/>
        </p:nvSpPr>
        <p:spPr>
          <a:xfrm flipH="1" rot="10800000">
            <a:off x="9240154" y="5093900"/>
            <a:ext cx="2407098" cy="215928"/>
          </a:xfrm>
          <a:prstGeom prst="triangle">
            <a:avLst>
              <a:gd fmla="val 50000" name="adj"/>
            </a:avLst>
          </a:prstGeom>
          <a:solidFill>
            <a:srgbClr val="FDFDF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252" name="Google Shape;9252;p29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56" name="Shape 9256"/>
        <p:cNvGrpSpPr/>
        <p:nvPr/>
      </p:nvGrpSpPr>
      <p:grpSpPr>
        <a:xfrm>
          <a:off x="0" y="0"/>
          <a:ext cx="0" cy="0"/>
          <a:chOff x="0" y="0"/>
          <a:chExt cx="0" cy="0"/>
        </a:xfrm>
      </p:grpSpPr>
      <p:sp>
        <p:nvSpPr>
          <p:cNvPr id="9257" name="Google Shape;9257;p294"/>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b="1" lang="en-US"/>
              <a:t>Image Slides (Dark)</a:t>
            </a:r>
            <a:endParaRPr/>
          </a:p>
        </p:txBody>
      </p:sp>
    </p:spTree>
  </p:cSld>
  <p:clrMapOvr>
    <a:masterClrMapping/>
  </p:clrMapOvr>
</p:sld>
</file>

<file path=ppt/slides/slide2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61" name="Shape 9261"/>
        <p:cNvGrpSpPr/>
        <p:nvPr/>
      </p:nvGrpSpPr>
      <p:grpSpPr>
        <a:xfrm>
          <a:off x="0" y="0"/>
          <a:ext cx="0" cy="0"/>
          <a:chOff x="0" y="0"/>
          <a:chExt cx="0" cy="0"/>
        </a:xfrm>
      </p:grpSpPr>
      <p:sp>
        <p:nvSpPr>
          <p:cNvPr id="9262" name="Google Shape;9262;p29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Four Images with Text (Dark)</a:t>
            </a:r>
            <a:endParaRPr/>
          </a:p>
        </p:txBody>
      </p:sp>
      <p:pic>
        <p:nvPicPr>
          <p:cNvPr id="9263" name="Google Shape;9263;p295"/>
          <p:cNvPicPr preferRelativeResize="0"/>
          <p:nvPr/>
        </p:nvPicPr>
        <p:blipFill rotWithShape="1">
          <a:blip r:embed="rId3">
            <a:alphaModFix/>
          </a:blip>
          <a:srcRect b="14049" l="27720" r="5279" t="45245"/>
          <a:stretch/>
        </p:blipFill>
        <p:spPr>
          <a:xfrm>
            <a:off x="3780380" y="2006987"/>
            <a:ext cx="2300748" cy="1863743"/>
          </a:xfrm>
          <a:prstGeom prst="rect">
            <a:avLst/>
          </a:prstGeom>
          <a:noFill/>
          <a:ln>
            <a:noFill/>
          </a:ln>
        </p:spPr>
      </p:pic>
      <p:pic>
        <p:nvPicPr>
          <p:cNvPr id="9264" name="Google Shape;9264;p295"/>
          <p:cNvPicPr preferRelativeResize="0"/>
          <p:nvPr/>
        </p:nvPicPr>
        <p:blipFill rotWithShape="1">
          <a:blip r:embed="rId3">
            <a:alphaModFix/>
          </a:blip>
          <a:srcRect b="14049" l="27720" r="5279" t="45245"/>
          <a:stretch/>
        </p:blipFill>
        <p:spPr>
          <a:xfrm>
            <a:off x="6081128" y="2006987"/>
            <a:ext cx="2300748" cy="1863743"/>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9265" name="Google Shape;9265;p295"/>
          <p:cNvPicPr preferRelativeResize="0"/>
          <p:nvPr/>
        </p:nvPicPr>
        <p:blipFill rotWithShape="1">
          <a:blip r:embed="rId3">
            <a:alphaModFix/>
          </a:blip>
          <a:srcRect b="14049" l="27720" r="5279" t="45245"/>
          <a:stretch/>
        </p:blipFill>
        <p:spPr>
          <a:xfrm>
            <a:off x="3780380" y="3870730"/>
            <a:ext cx="2300748" cy="1863743"/>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9266" name="Google Shape;9266;p295"/>
          <p:cNvPicPr preferRelativeResize="0"/>
          <p:nvPr/>
        </p:nvPicPr>
        <p:blipFill rotWithShape="1">
          <a:blip r:embed="rId3">
            <a:alphaModFix/>
          </a:blip>
          <a:srcRect b="14049" l="27720" r="5279" t="45245"/>
          <a:stretch/>
        </p:blipFill>
        <p:spPr>
          <a:xfrm>
            <a:off x="6081128" y="3870730"/>
            <a:ext cx="2300748" cy="1863743"/>
          </a:xfrm>
          <a:custGeom>
            <a:rect b="b" l="l" r="r" t="t"/>
            <a:pathLst>
              <a:path extrusionOk="0" h="3240912" w="3665275">
                <a:moveTo>
                  <a:pt x="0" y="0"/>
                </a:moveTo>
                <a:lnTo>
                  <a:pt x="3665275" y="0"/>
                </a:lnTo>
                <a:lnTo>
                  <a:pt x="3665275" y="3240912"/>
                </a:lnTo>
                <a:lnTo>
                  <a:pt x="0" y="3240912"/>
                </a:lnTo>
                <a:close/>
              </a:path>
            </a:pathLst>
          </a:custGeom>
          <a:noFill/>
          <a:ln>
            <a:noFill/>
          </a:ln>
        </p:spPr>
      </p:pic>
      <p:sp>
        <p:nvSpPr>
          <p:cNvPr id="9267" name="Google Shape;9267;p295"/>
          <p:cNvSpPr txBox="1"/>
          <p:nvPr/>
        </p:nvSpPr>
        <p:spPr>
          <a:xfrm>
            <a:off x="547490" y="2502250"/>
            <a:ext cx="3149510"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9268" name="Google Shape;9268;p295"/>
          <p:cNvSpPr txBox="1"/>
          <p:nvPr/>
        </p:nvSpPr>
        <p:spPr>
          <a:xfrm>
            <a:off x="547488" y="2807680"/>
            <a:ext cx="3149511" cy="68644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a:t>
            </a:r>
            <a:endParaRPr/>
          </a:p>
        </p:txBody>
      </p:sp>
      <p:sp>
        <p:nvSpPr>
          <p:cNvPr id="9269" name="Google Shape;9269;p295"/>
          <p:cNvSpPr txBox="1"/>
          <p:nvPr/>
        </p:nvSpPr>
        <p:spPr>
          <a:xfrm>
            <a:off x="8477464" y="2502250"/>
            <a:ext cx="3191898" cy="265133"/>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9270" name="Google Shape;9270;p295"/>
          <p:cNvSpPr txBox="1"/>
          <p:nvPr/>
        </p:nvSpPr>
        <p:spPr>
          <a:xfrm>
            <a:off x="8477462" y="2807680"/>
            <a:ext cx="3191899" cy="686444"/>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a:t>
            </a:r>
            <a:endParaRPr/>
          </a:p>
        </p:txBody>
      </p:sp>
      <p:sp>
        <p:nvSpPr>
          <p:cNvPr id="9271" name="Google Shape;9271;p295"/>
          <p:cNvSpPr/>
          <p:nvPr/>
        </p:nvSpPr>
        <p:spPr>
          <a:xfrm>
            <a:off x="418390" y="2502251"/>
            <a:ext cx="45719" cy="991873"/>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accent3"/>
              </a:solidFill>
              <a:latin typeface="Montserrat"/>
              <a:ea typeface="Montserrat"/>
              <a:cs typeface="Montserrat"/>
              <a:sym typeface="Montserrat"/>
            </a:endParaRPr>
          </a:p>
        </p:txBody>
      </p:sp>
      <p:sp>
        <p:nvSpPr>
          <p:cNvPr id="9272" name="Google Shape;9272;p295"/>
          <p:cNvSpPr/>
          <p:nvPr/>
        </p:nvSpPr>
        <p:spPr>
          <a:xfrm>
            <a:off x="11752743" y="2502251"/>
            <a:ext cx="45719" cy="991873"/>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accent3"/>
              </a:solidFill>
              <a:latin typeface="Montserrat"/>
              <a:ea typeface="Montserrat"/>
              <a:cs typeface="Montserrat"/>
              <a:sym typeface="Montserrat"/>
            </a:endParaRPr>
          </a:p>
        </p:txBody>
      </p:sp>
      <p:sp>
        <p:nvSpPr>
          <p:cNvPr id="9273" name="Google Shape;9273;p295"/>
          <p:cNvSpPr txBox="1"/>
          <p:nvPr/>
        </p:nvSpPr>
        <p:spPr>
          <a:xfrm>
            <a:off x="547490" y="4365993"/>
            <a:ext cx="3149510"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9274" name="Google Shape;9274;p295"/>
          <p:cNvSpPr txBox="1"/>
          <p:nvPr/>
        </p:nvSpPr>
        <p:spPr>
          <a:xfrm>
            <a:off x="547488" y="4671423"/>
            <a:ext cx="3149511" cy="68644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a:t>
            </a:r>
            <a:endParaRPr/>
          </a:p>
        </p:txBody>
      </p:sp>
      <p:sp>
        <p:nvSpPr>
          <p:cNvPr id="9275" name="Google Shape;9275;p295"/>
          <p:cNvSpPr/>
          <p:nvPr/>
        </p:nvSpPr>
        <p:spPr>
          <a:xfrm>
            <a:off x="418390" y="4365994"/>
            <a:ext cx="45719" cy="991873"/>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accent3"/>
              </a:solidFill>
              <a:latin typeface="Montserrat"/>
              <a:ea typeface="Montserrat"/>
              <a:cs typeface="Montserrat"/>
              <a:sym typeface="Montserrat"/>
            </a:endParaRPr>
          </a:p>
        </p:txBody>
      </p:sp>
      <p:sp>
        <p:nvSpPr>
          <p:cNvPr id="9276" name="Google Shape;9276;p295"/>
          <p:cNvSpPr txBox="1"/>
          <p:nvPr/>
        </p:nvSpPr>
        <p:spPr>
          <a:xfrm>
            <a:off x="8477464" y="4365993"/>
            <a:ext cx="3191898" cy="265133"/>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1600">
                <a:solidFill>
                  <a:schemeClr val="accent3"/>
                </a:solidFill>
                <a:latin typeface="Montserrat"/>
                <a:ea typeface="Montserrat"/>
                <a:cs typeface="Montserrat"/>
                <a:sym typeface="Montserrat"/>
              </a:rPr>
              <a:t>Lorem ipsum dolor </a:t>
            </a:r>
            <a:endParaRPr b="1" sz="1600">
              <a:solidFill>
                <a:schemeClr val="accent3"/>
              </a:solidFill>
              <a:latin typeface="Montserrat"/>
              <a:ea typeface="Montserrat"/>
              <a:cs typeface="Montserrat"/>
              <a:sym typeface="Montserrat"/>
            </a:endParaRPr>
          </a:p>
        </p:txBody>
      </p:sp>
      <p:sp>
        <p:nvSpPr>
          <p:cNvPr id="9277" name="Google Shape;9277;p295"/>
          <p:cNvSpPr txBox="1"/>
          <p:nvPr/>
        </p:nvSpPr>
        <p:spPr>
          <a:xfrm>
            <a:off x="8477462" y="4671423"/>
            <a:ext cx="3191899" cy="686444"/>
          </a:xfrm>
          <a:prstGeom prst="rect">
            <a:avLst/>
          </a:prstGeom>
          <a:noFill/>
          <a:ln>
            <a:noFill/>
          </a:ln>
        </p:spPr>
        <p:txBody>
          <a:bodyPr anchorCtr="0" anchor="t" bIns="0" lIns="0" spcFirstLastPara="1" rIns="0" wrap="square" tIns="0">
            <a:noAutofit/>
          </a:bodyPr>
          <a:lstStyle/>
          <a:p>
            <a:pPr indent="0" lvl="0" marL="0" marR="0" rtl="0" algn="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a:t>
            </a:r>
            <a:endParaRPr/>
          </a:p>
        </p:txBody>
      </p:sp>
      <p:sp>
        <p:nvSpPr>
          <p:cNvPr id="9278" name="Google Shape;9278;p295"/>
          <p:cNvSpPr/>
          <p:nvPr/>
        </p:nvSpPr>
        <p:spPr>
          <a:xfrm>
            <a:off x="11752743" y="4365994"/>
            <a:ext cx="45719" cy="991873"/>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accent3"/>
              </a:solidFill>
              <a:latin typeface="Montserrat"/>
              <a:ea typeface="Montserrat"/>
              <a:cs typeface="Montserrat"/>
              <a:sym typeface="Montserrat"/>
            </a:endParaRPr>
          </a:p>
        </p:txBody>
      </p:sp>
      <p:grpSp>
        <p:nvGrpSpPr>
          <p:cNvPr id="9279" name="Google Shape;9279;p295"/>
          <p:cNvGrpSpPr/>
          <p:nvPr/>
        </p:nvGrpSpPr>
        <p:grpSpPr>
          <a:xfrm>
            <a:off x="363793" y="1285572"/>
            <a:ext cx="11430579" cy="301957"/>
            <a:chOff x="363795" y="1220318"/>
            <a:chExt cx="6593568" cy="370849"/>
          </a:xfrm>
        </p:grpSpPr>
        <p:sp>
          <p:nvSpPr>
            <p:cNvPr id="9280" name="Google Shape;9280;p295"/>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sit amet, consectetur</a:t>
              </a:r>
              <a:endParaRPr b="1" sz="1600">
                <a:solidFill>
                  <a:schemeClr val="lt1"/>
                </a:solidFill>
                <a:latin typeface="Montserrat"/>
                <a:ea typeface="Montserrat"/>
                <a:cs typeface="Montserrat"/>
                <a:sym typeface="Montserrat"/>
              </a:endParaRPr>
            </a:p>
          </p:txBody>
        </p:sp>
        <p:cxnSp>
          <p:nvCxnSpPr>
            <p:cNvPr id="9281" name="Google Shape;9281;p295"/>
            <p:cNvCxnSpPr/>
            <p:nvPr/>
          </p:nvCxnSpPr>
          <p:spPr>
            <a:xfrm>
              <a:off x="363795" y="1591167"/>
              <a:ext cx="6593568" cy="0"/>
            </a:xfrm>
            <a:prstGeom prst="straightConnector1">
              <a:avLst/>
            </a:prstGeom>
            <a:noFill/>
            <a:ln cap="flat" cmpd="sng" w="9525">
              <a:solidFill>
                <a:schemeClr val="lt1"/>
              </a:solidFill>
              <a:prstDash val="solid"/>
              <a:miter lim="8000"/>
              <a:headEnd len="sm" w="sm" type="none"/>
              <a:tailEnd len="sm" w="sm" type="none"/>
            </a:ln>
          </p:spPr>
        </p:cxnSp>
      </p:grpSp>
      <p:sp>
        <p:nvSpPr>
          <p:cNvPr id="9282" name="Google Shape;9282;p29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86" name="Shape 9286"/>
        <p:cNvGrpSpPr/>
        <p:nvPr/>
      </p:nvGrpSpPr>
      <p:grpSpPr>
        <a:xfrm>
          <a:off x="0" y="0"/>
          <a:ext cx="0" cy="0"/>
          <a:chOff x="0" y="0"/>
          <a:chExt cx="0" cy="0"/>
        </a:xfrm>
      </p:grpSpPr>
      <p:sp>
        <p:nvSpPr>
          <p:cNvPr id="9287" name="Google Shape;9287;p29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Three Photos with Captions (Dark)</a:t>
            </a:r>
            <a:endParaRPr/>
          </a:p>
        </p:txBody>
      </p:sp>
      <p:pic>
        <p:nvPicPr>
          <p:cNvPr id="9288" name="Google Shape;9288;p296"/>
          <p:cNvPicPr preferRelativeResize="0"/>
          <p:nvPr/>
        </p:nvPicPr>
        <p:blipFill rotWithShape="1">
          <a:blip r:embed="rId3">
            <a:alphaModFix/>
          </a:blip>
          <a:srcRect b="1753" l="4897" r="6004" t="35388"/>
          <a:stretch/>
        </p:blipFill>
        <p:spPr>
          <a:xfrm>
            <a:off x="363794" y="2186746"/>
            <a:ext cx="3812701" cy="3586481"/>
          </a:xfrm>
          <a:custGeom>
            <a:rect b="b" l="l" r="r" t="t"/>
            <a:pathLst>
              <a:path extrusionOk="0" h="3240912" w="3665275">
                <a:moveTo>
                  <a:pt x="0" y="0"/>
                </a:moveTo>
                <a:lnTo>
                  <a:pt x="3665275" y="0"/>
                </a:lnTo>
                <a:lnTo>
                  <a:pt x="3665275" y="3240912"/>
                </a:lnTo>
                <a:lnTo>
                  <a:pt x="0" y="3240912"/>
                </a:lnTo>
                <a:close/>
              </a:path>
            </a:pathLst>
          </a:custGeom>
          <a:noFill/>
          <a:ln>
            <a:noFill/>
          </a:ln>
        </p:spPr>
      </p:pic>
      <p:sp>
        <p:nvSpPr>
          <p:cNvPr id="9289" name="Google Shape;9289;p296"/>
          <p:cNvSpPr txBox="1"/>
          <p:nvPr/>
        </p:nvSpPr>
        <p:spPr>
          <a:xfrm>
            <a:off x="7985760" y="1553125"/>
            <a:ext cx="3812701" cy="452096"/>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000">
                <a:solidFill>
                  <a:schemeClr val="accent3"/>
                </a:solidFill>
                <a:latin typeface="Montserrat"/>
                <a:ea typeface="Montserrat"/>
                <a:cs typeface="Montserrat"/>
                <a:sym typeface="Montserrat"/>
              </a:rPr>
              <a:t>Lorem ipsum dolor </a:t>
            </a:r>
            <a:endParaRPr b="1" sz="2000">
              <a:solidFill>
                <a:schemeClr val="accent3"/>
              </a:solidFill>
              <a:latin typeface="Montserrat"/>
              <a:ea typeface="Montserrat"/>
              <a:cs typeface="Montserrat"/>
              <a:sym typeface="Montserrat"/>
            </a:endParaRPr>
          </a:p>
        </p:txBody>
      </p:sp>
      <p:pic>
        <p:nvPicPr>
          <p:cNvPr id="9290" name="Google Shape;9290;p296"/>
          <p:cNvPicPr preferRelativeResize="0"/>
          <p:nvPr/>
        </p:nvPicPr>
        <p:blipFill rotWithShape="1">
          <a:blip r:embed="rId3">
            <a:alphaModFix/>
          </a:blip>
          <a:srcRect b="1753" l="4897" r="6004" t="35388"/>
          <a:stretch/>
        </p:blipFill>
        <p:spPr>
          <a:xfrm>
            <a:off x="4176495" y="2186746"/>
            <a:ext cx="3812701" cy="3586481"/>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9291" name="Google Shape;9291;p296"/>
          <p:cNvPicPr preferRelativeResize="0"/>
          <p:nvPr/>
        </p:nvPicPr>
        <p:blipFill rotWithShape="1">
          <a:blip r:embed="rId3">
            <a:alphaModFix/>
          </a:blip>
          <a:srcRect b="1753" l="4897" r="6004" t="35388"/>
          <a:stretch/>
        </p:blipFill>
        <p:spPr>
          <a:xfrm>
            <a:off x="7989196" y="2186746"/>
            <a:ext cx="3812701" cy="3586481"/>
          </a:xfrm>
          <a:custGeom>
            <a:rect b="b" l="l" r="r" t="t"/>
            <a:pathLst>
              <a:path extrusionOk="0" h="3240912" w="3665275">
                <a:moveTo>
                  <a:pt x="0" y="0"/>
                </a:moveTo>
                <a:lnTo>
                  <a:pt x="3665275" y="0"/>
                </a:lnTo>
                <a:lnTo>
                  <a:pt x="3665275" y="3240912"/>
                </a:lnTo>
                <a:lnTo>
                  <a:pt x="0" y="3240912"/>
                </a:lnTo>
                <a:close/>
              </a:path>
            </a:pathLst>
          </a:custGeom>
          <a:noFill/>
          <a:ln>
            <a:noFill/>
          </a:ln>
        </p:spPr>
      </p:pic>
      <p:sp>
        <p:nvSpPr>
          <p:cNvPr id="9292" name="Google Shape;9292;p296"/>
          <p:cNvSpPr txBox="1"/>
          <p:nvPr/>
        </p:nvSpPr>
        <p:spPr>
          <a:xfrm>
            <a:off x="363793" y="4954696"/>
            <a:ext cx="3812701" cy="818532"/>
          </a:xfrm>
          <a:prstGeom prst="rect">
            <a:avLst/>
          </a:prstGeom>
          <a:solidFill>
            <a:srgbClr val="205A87">
              <a:alpha val="87058"/>
            </a:srgbClr>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9293" name="Google Shape;9293;p296"/>
          <p:cNvSpPr txBox="1"/>
          <p:nvPr/>
        </p:nvSpPr>
        <p:spPr>
          <a:xfrm>
            <a:off x="4176494" y="4954696"/>
            <a:ext cx="3812701" cy="818532"/>
          </a:xfrm>
          <a:prstGeom prst="rect">
            <a:avLst/>
          </a:prstGeom>
          <a:solidFill>
            <a:srgbClr val="66A9FF">
              <a:alpha val="87058"/>
            </a:srgbClr>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9294" name="Google Shape;9294;p296"/>
          <p:cNvSpPr txBox="1"/>
          <p:nvPr/>
        </p:nvSpPr>
        <p:spPr>
          <a:xfrm>
            <a:off x="7989194" y="4954696"/>
            <a:ext cx="3809267" cy="818531"/>
          </a:xfrm>
          <a:prstGeom prst="rect">
            <a:avLst/>
          </a:prstGeom>
          <a:solidFill>
            <a:srgbClr val="205A87">
              <a:alpha val="87058"/>
            </a:srgbClr>
          </a:solidFill>
          <a:ln>
            <a:noFill/>
          </a:ln>
        </p:spPr>
        <p:txBody>
          <a:bodyPr anchorCtr="0" anchor="ctr" bIns="36000" lIns="36000" spcFirstLastPara="1" rIns="36000" wrap="square" tIns="36000">
            <a:norm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9295" name="Google Shape;9295;p296"/>
          <p:cNvSpPr txBox="1"/>
          <p:nvPr/>
        </p:nvSpPr>
        <p:spPr>
          <a:xfrm>
            <a:off x="4174776" y="1553125"/>
            <a:ext cx="3812701" cy="452096"/>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000">
                <a:solidFill>
                  <a:srgbClr val="99C5FE"/>
                </a:solidFill>
                <a:latin typeface="Montserrat"/>
                <a:ea typeface="Montserrat"/>
                <a:cs typeface="Montserrat"/>
                <a:sym typeface="Montserrat"/>
              </a:rPr>
              <a:t>Lorem ipsum dolor </a:t>
            </a:r>
            <a:endParaRPr b="1" sz="2000">
              <a:solidFill>
                <a:srgbClr val="99C5FE"/>
              </a:solidFill>
              <a:latin typeface="Montserrat"/>
              <a:ea typeface="Montserrat"/>
              <a:cs typeface="Montserrat"/>
              <a:sym typeface="Montserrat"/>
            </a:endParaRPr>
          </a:p>
        </p:txBody>
      </p:sp>
      <p:sp>
        <p:nvSpPr>
          <p:cNvPr id="9296" name="Google Shape;9296;p296"/>
          <p:cNvSpPr txBox="1"/>
          <p:nvPr/>
        </p:nvSpPr>
        <p:spPr>
          <a:xfrm>
            <a:off x="363792" y="1553125"/>
            <a:ext cx="3812701" cy="452096"/>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000">
                <a:solidFill>
                  <a:schemeClr val="accent3"/>
                </a:solidFill>
                <a:latin typeface="Montserrat"/>
                <a:ea typeface="Montserrat"/>
                <a:cs typeface="Montserrat"/>
                <a:sym typeface="Montserrat"/>
              </a:rPr>
              <a:t>Lorem ipsum dolor </a:t>
            </a:r>
            <a:endParaRPr b="1" sz="2000">
              <a:solidFill>
                <a:schemeClr val="accent3"/>
              </a:solidFill>
              <a:latin typeface="Montserrat"/>
              <a:ea typeface="Montserrat"/>
              <a:cs typeface="Montserrat"/>
              <a:sym typeface="Montserrat"/>
            </a:endParaRPr>
          </a:p>
        </p:txBody>
      </p:sp>
      <p:sp>
        <p:nvSpPr>
          <p:cNvPr id="9297" name="Google Shape;9297;p29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01" name="Shape 9301"/>
        <p:cNvGrpSpPr/>
        <p:nvPr/>
      </p:nvGrpSpPr>
      <p:grpSpPr>
        <a:xfrm>
          <a:off x="0" y="0"/>
          <a:ext cx="0" cy="0"/>
          <a:chOff x="0" y="0"/>
          <a:chExt cx="0" cy="0"/>
        </a:xfrm>
      </p:grpSpPr>
      <p:pic>
        <p:nvPicPr>
          <p:cNvPr id="9302" name="Google Shape;9302;p297"/>
          <p:cNvPicPr preferRelativeResize="0"/>
          <p:nvPr/>
        </p:nvPicPr>
        <p:blipFill rotWithShape="1">
          <a:blip r:embed="rId3">
            <a:alphaModFix/>
          </a:blip>
          <a:srcRect b="1753" l="27720" r="5279" t="35388"/>
          <a:stretch/>
        </p:blipFill>
        <p:spPr>
          <a:xfrm>
            <a:off x="3230880" y="2186746"/>
            <a:ext cx="2867086" cy="3586481"/>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9303" name="Google Shape;9303;p297"/>
          <p:cNvPicPr preferRelativeResize="0"/>
          <p:nvPr/>
        </p:nvPicPr>
        <p:blipFill rotWithShape="1">
          <a:blip r:embed="rId3">
            <a:alphaModFix/>
          </a:blip>
          <a:srcRect b="1753" l="27720" r="5279" t="35388"/>
          <a:stretch/>
        </p:blipFill>
        <p:spPr>
          <a:xfrm>
            <a:off x="6097966" y="2186746"/>
            <a:ext cx="2867086" cy="3586481"/>
          </a:xfrm>
          <a:custGeom>
            <a:rect b="b" l="l" r="r" t="t"/>
            <a:pathLst>
              <a:path extrusionOk="0" h="3240912" w="3665275">
                <a:moveTo>
                  <a:pt x="0" y="0"/>
                </a:moveTo>
                <a:lnTo>
                  <a:pt x="3665275" y="0"/>
                </a:lnTo>
                <a:lnTo>
                  <a:pt x="3665275" y="3240912"/>
                </a:lnTo>
                <a:lnTo>
                  <a:pt x="0" y="3240912"/>
                </a:lnTo>
                <a:close/>
              </a:path>
            </a:pathLst>
          </a:custGeom>
          <a:noFill/>
          <a:ln>
            <a:noFill/>
          </a:ln>
        </p:spPr>
      </p:pic>
      <p:pic>
        <p:nvPicPr>
          <p:cNvPr id="9304" name="Google Shape;9304;p297"/>
          <p:cNvPicPr preferRelativeResize="0"/>
          <p:nvPr/>
        </p:nvPicPr>
        <p:blipFill rotWithShape="1">
          <a:blip r:embed="rId3">
            <a:alphaModFix/>
          </a:blip>
          <a:srcRect b="1753" l="27720" r="5279" t="35388"/>
          <a:stretch/>
        </p:blipFill>
        <p:spPr>
          <a:xfrm>
            <a:off x="8965052" y="2186746"/>
            <a:ext cx="2867086" cy="3586481"/>
          </a:xfrm>
          <a:custGeom>
            <a:rect b="b" l="l" r="r" t="t"/>
            <a:pathLst>
              <a:path extrusionOk="0" h="3240912" w="3665275">
                <a:moveTo>
                  <a:pt x="0" y="0"/>
                </a:moveTo>
                <a:lnTo>
                  <a:pt x="3665275" y="0"/>
                </a:lnTo>
                <a:lnTo>
                  <a:pt x="3665275" y="3240912"/>
                </a:lnTo>
                <a:lnTo>
                  <a:pt x="0" y="3240912"/>
                </a:lnTo>
                <a:close/>
              </a:path>
            </a:pathLst>
          </a:custGeom>
          <a:noFill/>
          <a:ln>
            <a:noFill/>
          </a:ln>
        </p:spPr>
      </p:pic>
      <p:sp>
        <p:nvSpPr>
          <p:cNvPr id="9305" name="Google Shape;9305;p29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Four Photos with Captions (Dark)</a:t>
            </a:r>
            <a:endParaRPr/>
          </a:p>
        </p:txBody>
      </p:sp>
      <p:pic>
        <p:nvPicPr>
          <p:cNvPr id="9306" name="Google Shape;9306;p297"/>
          <p:cNvPicPr preferRelativeResize="0"/>
          <p:nvPr/>
        </p:nvPicPr>
        <p:blipFill rotWithShape="1">
          <a:blip r:embed="rId3">
            <a:alphaModFix/>
          </a:blip>
          <a:srcRect b="1753" l="27720" r="5279" t="35388"/>
          <a:stretch/>
        </p:blipFill>
        <p:spPr>
          <a:xfrm>
            <a:off x="363794" y="2186746"/>
            <a:ext cx="2867086" cy="3586481"/>
          </a:xfrm>
          <a:custGeom>
            <a:rect b="b" l="l" r="r" t="t"/>
            <a:pathLst>
              <a:path extrusionOk="0" h="3240912" w="3665275">
                <a:moveTo>
                  <a:pt x="0" y="0"/>
                </a:moveTo>
                <a:lnTo>
                  <a:pt x="3665275" y="0"/>
                </a:lnTo>
                <a:lnTo>
                  <a:pt x="3665275" y="3240912"/>
                </a:lnTo>
                <a:lnTo>
                  <a:pt x="0" y="3240912"/>
                </a:lnTo>
                <a:close/>
              </a:path>
            </a:pathLst>
          </a:custGeom>
          <a:noFill/>
          <a:ln>
            <a:noFill/>
          </a:ln>
        </p:spPr>
      </p:pic>
      <p:sp>
        <p:nvSpPr>
          <p:cNvPr id="9307" name="Google Shape;9307;p297"/>
          <p:cNvSpPr txBox="1"/>
          <p:nvPr/>
        </p:nvSpPr>
        <p:spPr>
          <a:xfrm>
            <a:off x="363793" y="4954696"/>
            <a:ext cx="2866103" cy="818532"/>
          </a:xfrm>
          <a:prstGeom prst="rect">
            <a:avLst/>
          </a:prstGeom>
          <a:solidFill>
            <a:srgbClr val="205A87">
              <a:alpha val="87058"/>
            </a:srgbClr>
          </a:solidFill>
          <a:ln>
            <a:noFill/>
          </a:ln>
        </p:spPr>
        <p:txBody>
          <a:bodyPr anchorCtr="0" anchor="ctr" bIns="36000" lIns="36000" spcFirstLastPara="1" rIns="36000" wrap="square" tIns="36000">
            <a:normAutofit fontScale="92500" lnSpcReduction="10000"/>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9308" name="Google Shape;9308;p297"/>
          <p:cNvSpPr txBox="1"/>
          <p:nvPr/>
        </p:nvSpPr>
        <p:spPr>
          <a:xfrm>
            <a:off x="3229896" y="1553125"/>
            <a:ext cx="2867086" cy="452096"/>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99C5FE"/>
                </a:solidFill>
                <a:latin typeface="Montserrat"/>
                <a:ea typeface="Montserrat"/>
                <a:cs typeface="Montserrat"/>
                <a:sym typeface="Montserrat"/>
              </a:rPr>
              <a:t>Lorem ipsum dolor </a:t>
            </a:r>
            <a:endParaRPr b="1" sz="1800">
              <a:solidFill>
                <a:srgbClr val="99C5FE"/>
              </a:solidFill>
              <a:latin typeface="Montserrat"/>
              <a:ea typeface="Montserrat"/>
              <a:cs typeface="Montserrat"/>
              <a:sym typeface="Montserrat"/>
            </a:endParaRPr>
          </a:p>
        </p:txBody>
      </p:sp>
      <p:sp>
        <p:nvSpPr>
          <p:cNvPr id="9309" name="Google Shape;9309;p297"/>
          <p:cNvSpPr txBox="1"/>
          <p:nvPr/>
        </p:nvSpPr>
        <p:spPr>
          <a:xfrm>
            <a:off x="363792" y="1553125"/>
            <a:ext cx="2851231" cy="452096"/>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accent3"/>
                </a:solidFill>
                <a:latin typeface="Montserrat"/>
                <a:ea typeface="Montserrat"/>
                <a:cs typeface="Montserrat"/>
                <a:sym typeface="Montserrat"/>
              </a:rPr>
              <a:t>Lorem ipsum dolor </a:t>
            </a:r>
            <a:endParaRPr b="1" sz="1800">
              <a:solidFill>
                <a:schemeClr val="accent3"/>
              </a:solidFill>
              <a:latin typeface="Montserrat"/>
              <a:ea typeface="Montserrat"/>
              <a:cs typeface="Montserrat"/>
              <a:sym typeface="Montserrat"/>
            </a:endParaRPr>
          </a:p>
        </p:txBody>
      </p:sp>
      <p:sp>
        <p:nvSpPr>
          <p:cNvPr id="9310" name="Google Shape;9310;p297"/>
          <p:cNvSpPr txBox="1"/>
          <p:nvPr/>
        </p:nvSpPr>
        <p:spPr>
          <a:xfrm>
            <a:off x="3215023" y="4954696"/>
            <a:ext cx="2866103" cy="818532"/>
          </a:xfrm>
          <a:prstGeom prst="rect">
            <a:avLst/>
          </a:prstGeom>
          <a:solidFill>
            <a:srgbClr val="66A9FF">
              <a:alpha val="87058"/>
            </a:srgbClr>
          </a:solidFill>
          <a:ln>
            <a:noFill/>
          </a:ln>
        </p:spPr>
        <p:txBody>
          <a:bodyPr anchorCtr="0" anchor="ctr" bIns="36000" lIns="36000" spcFirstLastPara="1" rIns="36000" wrap="square" tIns="36000">
            <a:normAutofit fontScale="92500" lnSpcReduction="10000"/>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9311" name="Google Shape;9311;p297"/>
          <p:cNvSpPr txBox="1"/>
          <p:nvPr/>
        </p:nvSpPr>
        <p:spPr>
          <a:xfrm>
            <a:off x="6090037" y="4954696"/>
            <a:ext cx="2866103" cy="818532"/>
          </a:xfrm>
          <a:prstGeom prst="rect">
            <a:avLst/>
          </a:prstGeom>
          <a:solidFill>
            <a:srgbClr val="205A87">
              <a:alpha val="87058"/>
            </a:srgbClr>
          </a:solidFill>
          <a:ln>
            <a:noFill/>
          </a:ln>
        </p:spPr>
        <p:txBody>
          <a:bodyPr anchorCtr="0" anchor="ctr" bIns="36000" lIns="36000" spcFirstLastPara="1" rIns="36000" wrap="square" tIns="36000">
            <a:normAutofit fontScale="92500" lnSpcReduction="10000"/>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9312" name="Google Shape;9312;p297"/>
          <p:cNvSpPr txBox="1"/>
          <p:nvPr/>
        </p:nvSpPr>
        <p:spPr>
          <a:xfrm>
            <a:off x="8971732" y="4954696"/>
            <a:ext cx="2866103" cy="818532"/>
          </a:xfrm>
          <a:prstGeom prst="rect">
            <a:avLst/>
          </a:prstGeom>
          <a:solidFill>
            <a:srgbClr val="66A9FF">
              <a:alpha val="87058"/>
            </a:srgbClr>
          </a:solidFill>
          <a:ln>
            <a:noFill/>
          </a:ln>
        </p:spPr>
        <p:txBody>
          <a:bodyPr anchorCtr="0" anchor="ctr" bIns="36000" lIns="36000" spcFirstLastPara="1" rIns="36000" wrap="square" tIns="36000">
            <a:normAutofit fontScale="92500" lnSpcReduction="10000"/>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a:t>
            </a:r>
            <a:endParaRPr/>
          </a:p>
        </p:txBody>
      </p:sp>
      <p:sp>
        <p:nvSpPr>
          <p:cNvPr id="9313" name="Google Shape;9313;p297"/>
          <p:cNvSpPr txBox="1"/>
          <p:nvPr/>
        </p:nvSpPr>
        <p:spPr>
          <a:xfrm>
            <a:off x="8977959" y="1553125"/>
            <a:ext cx="2867086" cy="452096"/>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99C5FE"/>
                </a:solidFill>
                <a:latin typeface="Montserrat"/>
                <a:ea typeface="Montserrat"/>
                <a:cs typeface="Montserrat"/>
                <a:sym typeface="Montserrat"/>
              </a:rPr>
              <a:t>Lorem ipsum dolor </a:t>
            </a:r>
            <a:endParaRPr b="1" sz="1800">
              <a:solidFill>
                <a:srgbClr val="99C5FE"/>
              </a:solidFill>
              <a:latin typeface="Montserrat"/>
              <a:ea typeface="Montserrat"/>
              <a:cs typeface="Montserrat"/>
              <a:sym typeface="Montserrat"/>
            </a:endParaRPr>
          </a:p>
        </p:txBody>
      </p:sp>
      <p:sp>
        <p:nvSpPr>
          <p:cNvPr id="9314" name="Google Shape;9314;p297"/>
          <p:cNvSpPr txBox="1"/>
          <p:nvPr/>
        </p:nvSpPr>
        <p:spPr>
          <a:xfrm>
            <a:off x="6111855" y="1553125"/>
            <a:ext cx="2851231" cy="452096"/>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accent3"/>
                </a:solidFill>
                <a:latin typeface="Montserrat"/>
                <a:ea typeface="Montserrat"/>
                <a:cs typeface="Montserrat"/>
                <a:sym typeface="Montserrat"/>
              </a:rPr>
              <a:t>Lorem ipsum dolor </a:t>
            </a:r>
            <a:endParaRPr b="1" sz="1800">
              <a:solidFill>
                <a:schemeClr val="accent3"/>
              </a:solidFill>
              <a:latin typeface="Montserrat"/>
              <a:ea typeface="Montserrat"/>
              <a:cs typeface="Montserrat"/>
              <a:sym typeface="Montserrat"/>
            </a:endParaRPr>
          </a:p>
        </p:txBody>
      </p:sp>
      <p:sp>
        <p:nvSpPr>
          <p:cNvPr id="9315" name="Google Shape;9315;p29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19" name="Shape 9319"/>
        <p:cNvGrpSpPr/>
        <p:nvPr/>
      </p:nvGrpSpPr>
      <p:grpSpPr>
        <a:xfrm>
          <a:off x="0" y="0"/>
          <a:ext cx="0" cy="0"/>
          <a:chOff x="0" y="0"/>
          <a:chExt cx="0" cy="0"/>
        </a:xfrm>
      </p:grpSpPr>
      <p:sp>
        <p:nvSpPr>
          <p:cNvPr id="9320" name="Google Shape;9320;p298"/>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Timeline Slides (Dark Background)</a:t>
            </a:r>
            <a:endParaRPr/>
          </a:p>
        </p:txBody>
      </p:sp>
    </p:spTree>
  </p:cSld>
  <p:clrMapOvr>
    <a:masterClrMapping/>
  </p:clrMapOvr>
</p:sld>
</file>

<file path=ppt/slides/slide2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24" name="Shape 9324"/>
        <p:cNvGrpSpPr/>
        <p:nvPr/>
      </p:nvGrpSpPr>
      <p:grpSpPr>
        <a:xfrm>
          <a:off x="0" y="0"/>
          <a:ext cx="0" cy="0"/>
          <a:chOff x="0" y="0"/>
          <a:chExt cx="0" cy="0"/>
        </a:xfrm>
      </p:grpSpPr>
      <p:sp>
        <p:nvSpPr>
          <p:cNvPr id="9325" name="Google Shape;9325;p29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Hexagon Node Timeline (Dark)</a:t>
            </a:r>
            <a:endParaRPr/>
          </a:p>
        </p:txBody>
      </p:sp>
      <p:sp>
        <p:nvSpPr>
          <p:cNvPr id="9326" name="Google Shape;9326;p299"/>
          <p:cNvSpPr txBox="1"/>
          <p:nvPr/>
        </p:nvSpPr>
        <p:spPr>
          <a:xfrm>
            <a:off x="9302884" y="1546535"/>
            <a:ext cx="2495578" cy="883405"/>
          </a:xfrm>
          <a:prstGeom prst="rect">
            <a:avLst/>
          </a:prstGeom>
          <a:noFill/>
          <a:ln>
            <a:noFill/>
          </a:ln>
        </p:spPr>
        <p:txBody>
          <a:bodyPr anchorCtr="0" anchor="b" bIns="18275" lIns="18275" spcFirstLastPara="1" rIns="18275" wrap="square" tIns="18275">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9327" name="Google Shape;9327;p299"/>
          <p:cNvSpPr txBox="1"/>
          <p:nvPr/>
        </p:nvSpPr>
        <p:spPr>
          <a:xfrm>
            <a:off x="5504743" y="1546536"/>
            <a:ext cx="3061790" cy="904251"/>
          </a:xfrm>
          <a:prstGeom prst="rect">
            <a:avLst/>
          </a:prstGeom>
          <a:noFill/>
          <a:ln>
            <a:noFill/>
          </a:ln>
        </p:spPr>
        <p:txBody>
          <a:bodyPr anchorCtr="0" anchor="b" bIns="18275" lIns="91425" spcFirstLastPara="1" rIns="18275" wrap="square" tIns="18275">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9328" name="Google Shape;9328;p299"/>
          <p:cNvSpPr txBox="1"/>
          <p:nvPr/>
        </p:nvSpPr>
        <p:spPr>
          <a:xfrm>
            <a:off x="1983504" y="1546535"/>
            <a:ext cx="2736808" cy="883405"/>
          </a:xfrm>
          <a:prstGeom prst="rect">
            <a:avLst/>
          </a:prstGeom>
          <a:noFill/>
          <a:ln>
            <a:noFill/>
          </a:ln>
        </p:spPr>
        <p:txBody>
          <a:bodyPr anchorCtr="0" anchor="b" bIns="18275" lIns="18275" spcFirstLastPara="1" rIns="18275" wrap="square" tIns="18275">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9329" name="Google Shape;9329;p299"/>
          <p:cNvSpPr txBox="1"/>
          <p:nvPr/>
        </p:nvSpPr>
        <p:spPr>
          <a:xfrm>
            <a:off x="3869043" y="4329579"/>
            <a:ext cx="2599263" cy="980144"/>
          </a:xfrm>
          <a:prstGeom prst="rect">
            <a:avLst/>
          </a:prstGeom>
          <a:noFill/>
          <a:ln>
            <a:noFill/>
          </a:ln>
        </p:spPr>
        <p:txBody>
          <a:bodyPr anchorCtr="0" anchor="t" bIns="18275" lIns="18275" spcFirstLastPara="1" rIns="18275" wrap="square" tIns="18275">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9330" name="Google Shape;9330;p299"/>
          <p:cNvSpPr txBox="1"/>
          <p:nvPr/>
        </p:nvSpPr>
        <p:spPr>
          <a:xfrm>
            <a:off x="7473039" y="4329578"/>
            <a:ext cx="2736808" cy="980144"/>
          </a:xfrm>
          <a:prstGeom prst="rect">
            <a:avLst/>
          </a:prstGeom>
          <a:noFill/>
          <a:ln>
            <a:noFill/>
          </a:ln>
        </p:spPr>
        <p:txBody>
          <a:bodyPr anchorCtr="0" anchor="t" bIns="18275" lIns="18275" spcFirstLastPara="1" rIns="18275" wrap="square" tIns="18275">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Lorem ipsum dolor sit amet, </a:t>
            </a:r>
            <a:endParaRPr/>
          </a:p>
        </p:txBody>
      </p:sp>
      <p:sp>
        <p:nvSpPr>
          <p:cNvPr id="9331" name="Google Shape;9331;p299"/>
          <p:cNvSpPr txBox="1"/>
          <p:nvPr/>
        </p:nvSpPr>
        <p:spPr>
          <a:xfrm>
            <a:off x="463442" y="4329579"/>
            <a:ext cx="2616789" cy="980144"/>
          </a:xfrm>
          <a:prstGeom prst="rect">
            <a:avLst/>
          </a:prstGeom>
          <a:noFill/>
          <a:ln>
            <a:noFill/>
          </a:ln>
        </p:spPr>
        <p:txBody>
          <a:bodyPr anchorCtr="0" anchor="t" bIns="18275" lIns="18275" spcFirstLastPara="1" rIns="18275" wrap="square" tIns="18275">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Lorem ipsum dolor sit amet, </a:t>
            </a:r>
            <a:endParaRPr/>
          </a:p>
        </p:txBody>
      </p:sp>
      <p:cxnSp>
        <p:nvCxnSpPr>
          <p:cNvPr id="9332" name="Google Shape;9332;p299"/>
          <p:cNvCxnSpPr/>
          <p:nvPr/>
        </p:nvCxnSpPr>
        <p:spPr>
          <a:xfrm>
            <a:off x="0" y="3429226"/>
            <a:ext cx="12192000" cy="0"/>
          </a:xfrm>
          <a:prstGeom prst="straightConnector1">
            <a:avLst/>
          </a:prstGeom>
          <a:noFill/>
          <a:ln cap="rnd" cmpd="sng" w="76200">
            <a:solidFill>
              <a:srgbClr val="FAFBFC"/>
            </a:solidFill>
            <a:prstDash val="solid"/>
            <a:round/>
            <a:headEnd len="med" w="med" type="none"/>
            <a:tailEnd len="med" w="med" type="triangle"/>
          </a:ln>
        </p:spPr>
      </p:cxnSp>
      <p:sp>
        <p:nvSpPr>
          <p:cNvPr id="9333" name="Google Shape;9333;p299"/>
          <p:cNvSpPr/>
          <p:nvPr/>
        </p:nvSpPr>
        <p:spPr>
          <a:xfrm rot="-2700000">
            <a:off x="1168617" y="3075779"/>
            <a:ext cx="706894" cy="706893"/>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9334" name="Google Shape;9334;p299"/>
          <p:cNvSpPr/>
          <p:nvPr/>
        </p:nvSpPr>
        <p:spPr>
          <a:xfrm rot="-2700000">
            <a:off x="2998462" y="3075779"/>
            <a:ext cx="706894" cy="706893"/>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9335" name="Google Shape;9335;p299"/>
          <p:cNvSpPr/>
          <p:nvPr/>
        </p:nvSpPr>
        <p:spPr>
          <a:xfrm rot="-2700000">
            <a:off x="4828306" y="3075779"/>
            <a:ext cx="706894" cy="706893"/>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9336" name="Google Shape;9336;p299"/>
          <p:cNvSpPr/>
          <p:nvPr/>
        </p:nvSpPr>
        <p:spPr>
          <a:xfrm rot="-2700000">
            <a:off x="6658152" y="3075779"/>
            <a:ext cx="706894" cy="706893"/>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9337" name="Google Shape;9337;p299"/>
          <p:cNvSpPr/>
          <p:nvPr/>
        </p:nvSpPr>
        <p:spPr>
          <a:xfrm rot="-2700000">
            <a:off x="8487997" y="3075779"/>
            <a:ext cx="706894" cy="706893"/>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9338" name="Google Shape;9338;p299"/>
          <p:cNvSpPr/>
          <p:nvPr/>
        </p:nvSpPr>
        <p:spPr>
          <a:xfrm rot="-2700000">
            <a:off x="10317842" y="3075779"/>
            <a:ext cx="706894" cy="706893"/>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FFFFFF"/>
              </a:solidFill>
              <a:latin typeface="Montserrat"/>
              <a:ea typeface="Montserrat"/>
              <a:cs typeface="Montserrat"/>
              <a:sym typeface="Montserrat"/>
            </a:endParaRPr>
          </a:p>
        </p:txBody>
      </p:sp>
      <p:cxnSp>
        <p:nvCxnSpPr>
          <p:cNvPr id="9339" name="Google Shape;9339;p299"/>
          <p:cNvCxnSpPr/>
          <p:nvPr/>
        </p:nvCxnSpPr>
        <p:spPr>
          <a:xfrm>
            <a:off x="1522064" y="3879025"/>
            <a:ext cx="0" cy="450552"/>
          </a:xfrm>
          <a:prstGeom prst="straightConnector1">
            <a:avLst/>
          </a:prstGeom>
          <a:gradFill>
            <a:gsLst>
              <a:gs pos="0">
                <a:srgbClr val="131313"/>
              </a:gs>
              <a:gs pos="95000">
                <a:schemeClr val="accent5"/>
              </a:gs>
              <a:gs pos="100000">
                <a:schemeClr val="accent5"/>
              </a:gs>
            </a:gsLst>
            <a:lin ang="13500000" scaled="0"/>
          </a:gradFill>
          <a:ln cap="flat" cmpd="sng" w="12700">
            <a:solidFill>
              <a:srgbClr val="FEFEFE"/>
            </a:solidFill>
            <a:prstDash val="dash"/>
            <a:miter lim="8000"/>
            <a:headEnd len="sm" w="sm" type="none"/>
            <a:tailEnd len="med" w="med" type="diamond"/>
          </a:ln>
        </p:spPr>
      </p:cxnSp>
      <p:cxnSp>
        <p:nvCxnSpPr>
          <p:cNvPr id="9340" name="Google Shape;9340;p299"/>
          <p:cNvCxnSpPr/>
          <p:nvPr/>
        </p:nvCxnSpPr>
        <p:spPr>
          <a:xfrm>
            <a:off x="5177944" y="3879025"/>
            <a:ext cx="0" cy="450552"/>
          </a:xfrm>
          <a:prstGeom prst="straightConnector1">
            <a:avLst/>
          </a:prstGeom>
          <a:gradFill>
            <a:gsLst>
              <a:gs pos="0">
                <a:srgbClr val="131313"/>
              </a:gs>
              <a:gs pos="95000">
                <a:schemeClr val="accent5"/>
              </a:gs>
              <a:gs pos="100000">
                <a:schemeClr val="accent5"/>
              </a:gs>
            </a:gsLst>
            <a:lin ang="13500000" scaled="0"/>
          </a:gradFill>
          <a:ln cap="flat" cmpd="sng" w="12700">
            <a:solidFill>
              <a:srgbClr val="FEFEFE"/>
            </a:solidFill>
            <a:prstDash val="dash"/>
            <a:miter lim="8000"/>
            <a:headEnd len="sm" w="sm" type="none"/>
            <a:tailEnd len="med" w="med" type="diamond"/>
          </a:ln>
        </p:spPr>
      </p:cxnSp>
      <p:cxnSp>
        <p:nvCxnSpPr>
          <p:cNvPr id="9341" name="Google Shape;9341;p299"/>
          <p:cNvCxnSpPr/>
          <p:nvPr/>
        </p:nvCxnSpPr>
        <p:spPr>
          <a:xfrm>
            <a:off x="8841443" y="3879025"/>
            <a:ext cx="0" cy="450552"/>
          </a:xfrm>
          <a:prstGeom prst="straightConnector1">
            <a:avLst/>
          </a:prstGeom>
          <a:gradFill>
            <a:gsLst>
              <a:gs pos="0">
                <a:srgbClr val="131313"/>
              </a:gs>
              <a:gs pos="95000">
                <a:schemeClr val="accent5"/>
              </a:gs>
              <a:gs pos="100000">
                <a:schemeClr val="accent5"/>
              </a:gs>
            </a:gsLst>
            <a:lin ang="13500000" scaled="0"/>
          </a:gradFill>
          <a:ln cap="flat" cmpd="sng" w="12700">
            <a:solidFill>
              <a:srgbClr val="FEFEFE"/>
            </a:solidFill>
            <a:prstDash val="dash"/>
            <a:miter lim="8000"/>
            <a:headEnd len="sm" w="sm" type="none"/>
            <a:tailEnd len="med" w="med" type="diamond"/>
          </a:ln>
        </p:spPr>
      </p:cxnSp>
      <p:cxnSp>
        <p:nvCxnSpPr>
          <p:cNvPr id="9342" name="Google Shape;9342;p299"/>
          <p:cNvCxnSpPr/>
          <p:nvPr/>
        </p:nvCxnSpPr>
        <p:spPr>
          <a:xfrm rot="10800000">
            <a:off x="3353753" y="2509304"/>
            <a:ext cx="1965" cy="450552"/>
          </a:xfrm>
          <a:prstGeom prst="straightConnector1">
            <a:avLst/>
          </a:prstGeom>
          <a:gradFill>
            <a:gsLst>
              <a:gs pos="0">
                <a:srgbClr val="131313"/>
              </a:gs>
              <a:gs pos="95000">
                <a:schemeClr val="accent5"/>
              </a:gs>
              <a:gs pos="100000">
                <a:schemeClr val="accent5"/>
              </a:gs>
            </a:gsLst>
            <a:lin ang="13500000" scaled="0"/>
          </a:gradFill>
          <a:ln cap="flat" cmpd="sng" w="12700">
            <a:solidFill>
              <a:srgbClr val="FEFEFE"/>
            </a:solidFill>
            <a:prstDash val="dash"/>
            <a:miter lim="8000"/>
            <a:headEnd len="sm" w="sm" type="none"/>
            <a:tailEnd len="med" w="med" type="diamond"/>
          </a:ln>
        </p:spPr>
      </p:cxnSp>
      <p:cxnSp>
        <p:nvCxnSpPr>
          <p:cNvPr id="9343" name="Google Shape;9343;p299"/>
          <p:cNvCxnSpPr/>
          <p:nvPr/>
        </p:nvCxnSpPr>
        <p:spPr>
          <a:xfrm rot="10800000">
            <a:off x="7003978" y="2509304"/>
            <a:ext cx="3811" cy="450552"/>
          </a:xfrm>
          <a:prstGeom prst="straightConnector1">
            <a:avLst/>
          </a:prstGeom>
          <a:gradFill>
            <a:gsLst>
              <a:gs pos="0">
                <a:srgbClr val="131313"/>
              </a:gs>
              <a:gs pos="95000">
                <a:schemeClr val="accent5"/>
              </a:gs>
              <a:gs pos="100000">
                <a:schemeClr val="accent5"/>
              </a:gs>
            </a:gsLst>
            <a:lin ang="13500000" scaled="0"/>
          </a:gradFill>
          <a:ln cap="flat" cmpd="sng" w="12700">
            <a:solidFill>
              <a:srgbClr val="FEFEFE"/>
            </a:solidFill>
            <a:prstDash val="dash"/>
            <a:miter lim="8000"/>
            <a:headEnd len="sm" w="sm" type="none"/>
            <a:tailEnd len="med" w="med" type="diamond"/>
          </a:ln>
        </p:spPr>
      </p:cxnSp>
      <p:cxnSp>
        <p:nvCxnSpPr>
          <p:cNvPr id="9344" name="Google Shape;9344;p299"/>
          <p:cNvCxnSpPr/>
          <p:nvPr/>
        </p:nvCxnSpPr>
        <p:spPr>
          <a:xfrm rot="10800000">
            <a:off x="10663668" y="2509304"/>
            <a:ext cx="0" cy="450552"/>
          </a:xfrm>
          <a:prstGeom prst="straightConnector1">
            <a:avLst/>
          </a:prstGeom>
          <a:gradFill>
            <a:gsLst>
              <a:gs pos="0">
                <a:srgbClr val="131313"/>
              </a:gs>
              <a:gs pos="95000">
                <a:schemeClr val="accent5"/>
              </a:gs>
              <a:gs pos="100000">
                <a:schemeClr val="accent5"/>
              </a:gs>
            </a:gsLst>
            <a:lin ang="13500000" scaled="0"/>
          </a:gradFill>
          <a:ln cap="flat" cmpd="sng" w="12700">
            <a:solidFill>
              <a:srgbClr val="FEFEFE"/>
            </a:solidFill>
            <a:prstDash val="dash"/>
            <a:miter lim="8000"/>
            <a:headEnd len="sm" w="sm" type="none"/>
            <a:tailEnd len="med" w="med" type="diamond"/>
          </a:ln>
        </p:spPr>
      </p:cxnSp>
      <p:pic>
        <p:nvPicPr>
          <p:cNvPr descr="Single gear with solid fill" id="9345" name="Google Shape;9345;p299"/>
          <p:cNvPicPr preferRelativeResize="0"/>
          <p:nvPr/>
        </p:nvPicPr>
        <p:blipFill rotWithShape="1">
          <a:blip r:embed="rId3">
            <a:alphaModFix/>
          </a:blip>
          <a:srcRect b="0" l="0" r="0" t="0"/>
          <a:stretch/>
        </p:blipFill>
        <p:spPr>
          <a:xfrm>
            <a:off x="1250389" y="3157550"/>
            <a:ext cx="543350" cy="543350"/>
          </a:xfrm>
          <a:prstGeom prst="rect">
            <a:avLst/>
          </a:prstGeom>
          <a:noFill/>
          <a:ln>
            <a:noFill/>
          </a:ln>
        </p:spPr>
      </p:pic>
      <p:pic>
        <p:nvPicPr>
          <p:cNvPr descr="Single gear with solid fill" id="9346" name="Google Shape;9346;p299"/>
          <p:cNvPicPr preferRelativeResize="0"/>
          <p:nvPr/>
        </p:nvPicPr>
        <p:blipFill rotWithShape="1">
          <a:blip r:embed="rId3">
            <a:alphaModFix/>
          </a:blip>
          <a:srcRect b="0" l="0" r="0" t="0"/>
          <a:stretch/>
        </p:blipFill>
        <p:spPr>
          <a:xfrm>
            <a:off x="3080234" y="3157550"/>
            <a:ext cx="543350" cy="543350"/>
          </a:xfrm>
          <a:prstGeom prst="rect">
            <a:avLst/>
          </a:prstGeom>
          <a:noFill/>
          <a:ln>
            <a:noFill/>
          </a:ln>
        </p:spPr>
      </p:pic>
      <p:pic>
        <p:nvPicPr>
          <p:cNvPr descr="Single gear with solid fill" id="9347" name="Google Shape;9347;p299"/>
          <p:cNvPicPr preferRelativeResize="0"/>
          <p:nvPr/>
        </p:nvPicPr>
        <p:blipFill rotWithShape="1">
          <a:blip r:embed="rId3">
            <a:alphaModFix/>
          </a:blip>
          <a:srcRect b="0" l="0" r="0" t="0"/>
          <a:stretch/>
        </p:blipFill>
        <p:spPr>
          <a:xfrm>
            <a:off x="4910079" y="3157550"/>
            <a:ext cx="543350" cy="543350"/>
          </a:xfrm>
          <a:prstGeom prst="rect">
            <a:avLst/>
          </a:prstGeom>
          <a:noFill/>
          <a:ln>
            <a:noFill/>
          </a:ln>
        </p:spPr>
      </p:pic>
      <p:pic>
        <p:nvPicPr>
          <p:cNvPr descr="Single gear with solid fill" id="9348" name="Google Shape;9348;p299"/>
          <p:cNvPicPr preferRelativeResize="0"/>
          <p:nvPr/>
        </p:nvPicPr>
        <p:blipFill rotWithShape="1">
          <a:blip r:embed="rId3">
            <a:alphaModFix/>
          </a:blip>
          <a:srcRect b="0" l="0" r="0" t="0"/>
          <a:stretch/>
        </p:blipFill>
        <p:spPr>
          <a:xfrm>
            <a:off x="6739924" y="3157550"/>
            <a:ext cx="543350" cy="543350"/>
          </a:xfrm>
          <a:prstGeom prst="rect">
            <a:avLst/>
          </a:prstGeom>
          <a:noFill/>
          <a:ln>
            <a:noFill/>
          </a:ln>
        </p:spPr>
      </p:pic>
      <p:pic>
        <p:nvPicPr>
          <p:cNvPr descr="Single gear with solid fill" id="9349" name="Google Shape;9349;p299"/>
          <p:cNvPicPr preferRelativeResize="0"/>
          <p:nvPr/>
        </p:nvPicPr>
        <p:blipFill rotWithShape="1">
          <a:blip r:embed="rId3">
            <a:alphaModFix/>
          </a:blip>
          <a:srcRect b="0" l="0" r="0" t="0"/>
          <a:stretch/>
        </p:blipFill>
        <p:spPr>
          <a:xfrm>
            <a:off x="8569769" y="3157550"/>
            <a:ext cx="543350" cy="543350"/>
          </a:xfrm>
          <a:prstGeom prst="rect">
            <a:avLst/>
          </a:prstGeom>
          <a:noFill/>
          <a:ln>
            <a:noFill/>
          </a:ln>
        </p:spPr>
      </p:pic>
      <p:pic>
        <p:nvPicPr>
          <p:cNvPr descr="Single gear with solid fill" id="9350" name="Google Shape;9350;p299"/>
          <p:cNvPicPr preferRelativeResize="0"/>
          <p:nvPr/>
        </p:nvPicPr>
        <p:blipFill rotWithShape="1">
          <a:blip r:embed="rId3">
            <a:alphaModFix/>
          </a:blip>
          <a:srcRect b="0" l="0" r="0" t="0"/>
          <a:stretch/>
        </p:blipFill>
        <p:spPr>
          <a:xfrm>
            <a:off x="10399614" y="3157550"/>
            <a:ext cx="543350" cy="543350"/>
          </a:xfrm>
          <a:prstGeom prst="rect">
            <a:avLst/>
          </a:prstGeom>
          <a:noFill/>
          <a:ln>
            <a:noFill/>
          </a:ln>
        </p:spPr>
      </p:pic>
      <p:sp>
        <p:nvSpPr>
          <p:cNvPr id="9351" name="Google Shape;9351;p299"/>
          <p:cNvSpPr txBox="1"/>
          <p:nvPr/>
        </p:nvSpPr>
        <p:spPr>
          <a:xfrm>
            <a:off x="363794" y="5532700"/>
            <a:ext cx="11434668" cy="566506"/>
          </a:xfrm>
          <a:prstGeom prst="rect">
            <a:avLst/>
          </a:prstGeom>
          <a:solidFill>
            <a:srgbClr val="DAECF5">
              <a:alpha val="32156"/>
            </a:srgbClr>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a:t>
            </a:r>
            <a:br>
              <a:rPr b="1" lang="en-US" sz="1400">
                <a:solidFill>
                  <a:schemeClr val="lt2"/>
                </a:solidFill>
                <a:latin typeface="Montserrat"/>
                <a:ea typeface="Montserrat"/>
                <a:cs typeface="Montserrat"/>
                <a:sym typeface="Montserrat"/>
              </a:rPr>
            </a:br>
            <a:r>
              <a:rPr b="1" lang="en-US" sz="1400">
                <a:solidFill>
                  <a:schemeClr val="lt2"/>
                </a:solidFill>
                <a:latin typeface="Montserrat"/>
                <a:ea typeface="Montserrat"/>
                <a:cs typeface="Montserrat"/>
                <a:sym typeface="Montserrat"/>
              </a:rPr>
              <a:t>sed elementum diam leo at magna. Curabitur maximus sodales massa</a:t>
            </a:r>
            <a:endParaRPr/>
          </a:p>
        </p:txBody>
      </p:sp>
      <p:sp>
        <p:nvSpPr>
          <p:cNvPr id="9352" name="Google Shape;9352;p29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 name="Shape 171"/>
        <p:cNvGrpSpPr/>
        <p:nvPr/>
      </p:nvGrpSpPr>
      <p:grpSpPr>
        <a:xfrm>
          <a:off x="0" y="0"/>
          <a:ext cx="0" cy="0"/>
          <a:chOff x="0" y="0"/>
          <a:chExt cx="0" cy="0"/>
        </a:xfrm>
      </p:grpSpPr>
      <p:sp>
        <p:nvSpPr>
          <p:cNvPr id="172" name="Google Shape;172;p3"/>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Section Slide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1" name="Shape 741"/>
        <p:cNvGrpSpPr/>
        <p:nvPr/>
      </p:nvGrpSpPr>
      <p:grpSpPr>
        <a:xfrm>
          <a:off x="0" y="0"/>
          <a:ext cx="0" cy="0"/>
          <a:chOff x="0" y="0"/>
          <a:chExt cx="0" cy="0"/>
        </a:xfrm>
      </p:grpSpPr>
      <p:sp>
        <p:nvSpPr>
          <p:cNvPr id="742" name="Google Shape;742;p30"/>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 column with Key Insight</a:t>
            </a:r>
            <a:endParaRPr/>
          </a:p>
        </p:txBody>
      </p:sp>
      <p:sp>
        <p:nvSpPr>
          <p:cNvPr id="743" name="Google Shape;743;p30"/>
          <p:cNvSpPr txBox="1"/>
          <p:nvPr/>
        </p:nvSpPr>
        <p:spPr>
          <a:xfrm>
            <a:off x="351600" y="2225040"/>
            <a:ext cx="3856104" cy="481597"/>
          </a:xfrm>
          <a:prstGeom prst="rect">
            <a:avLst/>
          </a:prstGeom>
          <a:solidFill>
            <a:srgbClr val="9ECAED"/>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744" name="Google Shape;744;p30"/>
          <p:cNvSpPr txBox="1"/>
          <p:nvPr/>
        </p:nvSpPr>
        <p:spPr>
          <a:xfrm>
            <a:off x="360266" y="2837858"/>
            <a:ext cx="3856102" cy="3035901"/>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fermentum orci in enim aliquam molestie.</a:t>
            </a:r>
            <a:endParaRPr/>
          </a:p>
          <a:p>
            <a:pPr indent="0" lvl="0" marL="0" marR="0" rtl="0" algn="l">
              <a:spcBef>
                <a:spcPts val="0"/>
              </a:spcBef>
              <a:spcAft>
                <a:spcPts val="0"/>
              </a:spcAft>
              <a:buNone/>
            </a:pPr>
            <a:r>
              <a:t/>
            </a:r>
            <a:endParaRPr sz="1600">
              <a:solidFill>
                <a:schemeClr val="dk1"/>
              </a:solidFill>
              <a:latin typeface="Montserrat"/>
              <a:ea typeface="Montserrat"/>
              <a:cs typeface="Montserrat"/>
              <a:sym typeface="Montserrat"/>
            </a:endParaRPr>
          </a:p>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Aliquam et lorem elementum, venenatis turpis sed, maximus lacus. Integer eu purus sed magna mollis congue. </a:t>
            </a:r>
            <a:endParaRPr sz="1600">
              <a:solidFill>
                <a:schemeClr val="dk1"/>
              </a:solidFill>
              <a:latin typeface="Montserrat"/>
              <a:ea typeface="Montserrat"/>
              <a:cs typeface="Montserrat"/>
              <a:sym typeface="Montserrat"/>
            </a:endParaRPr>
          </a:p>
        </p:txBody>
      </p:sp>
      <p:sp>
        <p:nvSpPr>
          <p:cNvPr id="745" name="Google Shape;745;p30"/>
          <p:cNvSpPr txBox="1"/>
          <p:nvPr/>
        </p:nvSpPr>
        <p:spPr>
          <a:xfrm>
            <a:off x="4592797" y="2225040"/>
            <a:ext cx="3847437" cy="481597"/>
          </a:xfrm>
          <a:prstGeom prst="rect">
            <a:avLst/>
          </a:prstGeom>
          <a:solidFill>
            <a:srgbClr val="9ECAED"/>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746" name="Google Shape;746;p30"/>
          <p:cNvSpPr txBox="1"/>
          <p:nvPr/>
        </p:nvSpPr>
        <p:spPr>
          <a:xfrm>
            <a:off x="4592797" y="2837858"/>
            <a:ext cx="3856102" cy="3035901"/>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fermentum orci in enim aliquam molestie.</a:t>
            </a:r>
            <a:endParaRPr/>
          </a:p>
          <a:p>
            <a:pPr indent="0" lvl="0" marL="0" marR="0" rtl="0" algn="l">
              <a:spcBef>
                <a:spcPts val="0"/>
              </a:spcBef>
              <a:spcAft>
                <a:spcPts val="0"/>
              </a:spcAft>
              <a:buNone/>
            </a:pPr>
            <a:r>
              <a:t/>
            </a:r>
            <a:endParaRPr sz="1600">
              <a:solidFill>
                <a:schemeClr val="dk1"/>
              </a:solidFill>
              <a:latin typeface="Montserrat"/>
              <a:ea typeface="Montserrat"/>
              <a:cs typeface="Montserrat"/>
              <a:sym typeface="Montserrat"/>
            </a:endParaRPr>
          </a:p>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Aliquam et lorem elementum, venenatis turpis sed, maximus lacus. Integer eu purus sed magna mollis congue. </a:t>
            </a:r>
            <a:endParaRPr sz="1600">
              <a:solidFill>
                <a:schemeClr val="dk1"/>
              </a:solidFill>
              <a:latin typeface="Montserrat"/>
              <a:ea typeface="Montserrat"/>
              <a:cs typeface="Montserrat"/>
              <a:sym typeface="Montserrat"/>
            </a:endParaRPr>
          </a:p>
        </p:txBody>
      </p:sp>
      <p:sp>
        <p:nvSpPr>
          <p:cNvPr id="747" name="Google Shape;747;p30"/>
          <p:cNvSpPr txBox="1"/>
          <p:nvPr/>
        </p:nvSpPr>
        <p:spPr>
          <a:xfrm>
            <a:off x="9163746" y="1543668"/>
            <a:ext cx="2514219" cy="26513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accent3"/>
                </a:solidFill>
                <a:latin typeface="Montserrat"/>
                <a:ea typeface="Montserrat"/>
                <a:cs typeface="Montserrat"/>
                <a:sym typeface="Montserrat"/>
              </a:rPr>
              <a:t>Key Insight</a:t>
            </a:r>
            <a:endParaRPr b="1" sz="1800">
              <a:solidFill>
                <a:schemeClr val="accent3"/>
              </a:solidFill>
              <a:latin typeface="Montserrat"/>
              <a:ea typeface="Montserrat"/>
              <a:cs typeface="Montserrat"/>
              <a:sym typeface="Montserrat"/>
            </a:endParaRPr>
          </a:p>
        </p:txBody>
      </p:sp>
      <p:sp>
        <p:nvSpPr>
          <p:cNvPr id="748" name="Google Shape;748;p30"/>
          <p:cNvSpPr txBox="1"/>
          <p:nvPr/>
        </p:nvSpPr>
        <p:spPr>
          <a:xfrm>
            <a:off x="9163744" y="1977737"/>
            <a:ext cx="2514221" cy="389603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endParaRPr/>
          </a:p>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 </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171450" lvl="0" marL="271463" marR="0" rtl="0" algn="l">
              <a:spcBef>
                <a:spcPts val="0"/>
              </a:spcBef>
              <a:spcAft>
                <a:spcPts val="0"/>
              </a:spcAft>
              <a:buClr>
                <a:schemeClr val="lt1"/>
              </a:buClr>
              <a:buSzPts val="1200"/>
              <a:buFont typeface="Arial"/>
              <a:buChar char="•"/>
            </a:pPr>
            <a:r>
              <a:rPr lang="en-US" sz="1200">
                <a:solidFill>
                  <a:schemeClr val="lt1"/>
                </a:solidFill>
                <a:latin typeface="Montserrat"/>
                <a:ea typeface="Montserrat"/>
                <a:cs typeface="Montserrat"/>
                <a:sym typeface="Montserrat"/>
              </a:rPr>
              <a:t>Nullam dolor nisl, euismod eget luctus quis</a:t>
            </a:r>
            <a:endParaRPr/>
          </a:p>
          <a:p>
            <a:pPr indent="-95250" lvl="0" marL="271463" marR="0" rtl="0" algn="l">
              <a:spcBef>
                <a:spcPts val="0"/>
              </a:spcBef>
              <a:spcAft>
                <a:spcPts val="0"/>
              </a:spcAft>
              <a:buClr>
                <a:schemeClr val="dk1"/>
              </a:buClr>
              <a:buSzPts val="1200"/>
              <a:buFont typeface="Arial"/>
              <a:buNone/>
            </a:pPr>
            <a:r>
              <a:t/>
            </a:r>
            <a:endParaRPr sz="1200">
              <a:solidFill>
                <a:schemeClr val="lt1"/>
              </a:solidFill>
              <a:latin typeface="Montserrat"/>
              <a:ea typeface="Montserrat"/>
              <a:cs typeface="Montserrat"/>
              <a:sym typeface="Montserrat"/>
            </a:endParaRPr>
          </a:p>
        </p:txBody>
      </p:sp>
      <p:cxnSp>
        <p:nvCxnSpPr>
          <p:cNvPr id="749" name="Google Shape;749;p30"/>
          <p:cNvCxnSpPr/>
          <p:nvPr/>
        </p:nvCxnSpPr>
        <p:spPr>
          <a:xfrm>
            <a:off x="9163744" y="1904996"/>
            <a:ext cx="2683263" cy="0"/>
          </a:xfrm>
          <a:prstGeom prst="straightConnector1">
            <a:avLst/>
          </a:prstGeom>
          <a:noFill/>
          <a:ln cap="flat" cmpd="sng" w="9525">
            <a:solidFill>
              <a:schemeClr val="lt1"/>
            </a:solidFill>
            <a:prstDash val="solid"/>
            <a:miter lim="8000"/>
            <a:headEnd len="sm" w="sm" type="none"/>
            <a:tailEnd len="sm" w="sm" type="none"/>
          </a:ln>
        </p:spPr>
      </p:cxnSp>
      <p:pic>
        <p:nvPicPr>
          <p:cNvPr descr="Single gear with solid fill" id="750" name="Google Shape;750;p30"/>
          <p:cNvPicPr preferRelativeResize="0"/>
          <p:nvPr/>
        </p:nvPicPr>
        <p:blipFill rotWithShape="1">
          <a:blip r:embed="rId3">
            <a:alphaModFix/>
          </a:blip>
          <a:srcRect b="0" l="0" r="0" t="0"/>
          <a:stretch/>
        </p:blipFill>
        <p:spPr>
          <a:xfrm>
            <a:off x="9163744" y="942559"/>
            <a:ext cx="553012" cy="553012"/>
          </a:xfrm>
          <a:prstGeom prst="rect">
            <a:avLst/>
          </a:prstGeom>
          <a:noFill/>
          <a:ln>
            <a:noFill/>
          </a:ln>
        </p:spPr>
      </p:pic>
      <p:sp>
        <p:nvSpPr>
          <p:cNvPr id="751" name="Google Shape;751;p30"/>
          <p:cNvSpPr txBox="1"/>
          <p:nvPr/>
        </p:nvSpPr>
        <p:spPr>
          <a:xfrm>
            <a:off x="813485" y="1500757"/>
            <a:ext cx="7647609" cy="41896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a:t>
            </a:r>
            <a:endParaRPr b="1" sz="1800">
              <a:solidFill>
                <a:schemeClr val="accent1"/>
              </a:solidFill>
              <a:latin typeface="Montserrat"/>
              <a:ea typeface="Montserrat"/>
              <a:cs typeface="Montserrat"/>
              <a:sym typeface="Montserrat"/>
            </a:endParaRPr>
          </a:p>
        </p:txBody>
      </p:sp>
      <p:cxnSp>
        <p:nvCxnSpPr>
          <p:cNvPr id="752" name="Google Shape;752;p30"/>
          <p:cNvCxnSpPr/>
          <p:nvPr/>
        </p:nvCxnSpPr>
        <p:spPr>
          <a:xfrm>
            <a:off x="351601" y="1954448"/>
            <a:ext cx="8109493" cy="0"/>
          </a:xfrm>
          <a:prstGeom prst="straightConnector1">
            <a:avLst/>
          </a:prstGeom>
          <a:noFill/>
          <a:ln cap="flat" cmpd="sng" w="9525">
            <a:solidFill>
              <a:schemeClr val="dk1"/>
            </a:solidFill>
            <a:prstDash val="solid"/>
            <a:miter lim="8000"/>
            <a:headEnd len="sm" w="sm" type="none"/>
            <a:tailEnd len="med" w="med" type="diamond"/>
          </a:ln>
        </p:spPr>
      </p:cxnSp>
      <p:pic>
        <p:nvPicPr>
          <p:cNvPr descr="Single gear with solid fill" id="753" name="Google Shape;753;p30"/>
          <p:cNvPicPr preferRelativeResize="0"/>
          <p:nvPr/>
        </p:nvPicPr>
        <p:blipFill rotWithShape="1">
          <a:blip r:embed="rId4">
            <a:alphaModFix/>
          </a:blip>
          <a:srcRect b="0" l="0" r="0" t="0"/>
          <a:stretch/>
        </p:blipFill>
        <p:spPr>
          <a:xfrm>
            <a:off x="363176" y="1499085"/>
            <a:ext cx="422311" cy="422311"/>
          </a:xfrm>
          <a:prstGeom prst="rect">
            <a:avLst/>
          </a:prstGeom>
          <a:noFill/>
          <a:ln>
            <a:noFill/>
          </a:ln>
        </p:spPr>
      </p:pic>
      <p:sp>
        <p:nvSpPr>
          <p:cNvPr id="754" name="Google Shape;754;p3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56" name="Shape 9356"/>
        <p:cNvGrpSpPr/>
        <p:nvPr/>
      </p:nvGrpSpPr>
      <p:grpSpPr>
        <a:xfrm>
          <a:off x="0" y="0"/>
          <a:ext cx="0" cy="0"/>
          <a:chOff x="0" y="0"/>
          <a:chExt cx="0" cy="0"/>
        </a:xfrm>
      </p:grpSpPr>
      <p:sp>
        <p:nvSpPr>
          <p:cNvPr id="9357" name="Google Shape;9357;p30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Ascending Steps Process (Dark)</a:t>
            </a:r>
            <a:endParaRPr/>
          </a:p>
        </p:txBody>
      </p:sp>
      <p:sp>
        <p:nvSpPr>
          <p:cNvPr id="9358" name="Google Shape;9358;p300"/>
          <p:cNvSpPr txBox="1"/>
          <p:nvPr/>
        </p:nvSpPr>
        <p:spPr>
          <a:xfrm>
            <a:off x="682907" y="4409829"/>
            <a:ext cx="3345083" cy="1632227"/>
          </a:xfrm>
          <a:prstGeom prst="rect">
            <a:avLst/>
          </a:prstGeom>
          <a:noFill/>
          <a:ln>
            <a:noFill/>
          </a:ln>
        </p:spPr>
        <p:txBody>
          <a:bodyPr anchorCtr="0" anchor="t" bIns="27425" lIns="27425" spcFirstLastPara="1" rIns="27425" wrap="square" tIns="27425">
            <a:normAutofit fontScale="92500" lnSpcReduction="20000"/>
          </a:bodyPr>
          <a:lstStyle/>
          <a:p>
            <a:pPr indent="-93980" lvl="0" marL="0" marR="0" rtl="0" algn="l">
              <a:spcBef>
                <a:spcPts val="0"/>
              </a:spcBef>
              <a:spcAft>
                <a:spcPts val="0"/>
              </a:spcAft>
              <a:buClr>
                <a:schemeClr val="lt1"/>
              </a:buClr>
              <a:buSzPct val="100000"/>
              <a:buFont typeface="Trebuchet MS"/>
              <a:buChar char="​"/>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lt1"/>
              </a:solidFill>
              <a:latin typeface="Montserrat"/>
              <a:ea typeface="Montserrat"/>
              <a:cs typeface="Montserrat"/>
              <a:sym typeface="Montserrat"/>
            </a:endParaRPr>
          </a:p>
        </p:txBody>
      </p:sp>
      <p:cxnSp>
        <p:nvCxnSpPr>
          <p:cNvPr id="9359" name="Google Shape;9359;p300"/>
          <p:cNvCxnSpPr/>
          <p:nvPr/>
        </p:nvCxnSpPr>
        <p:spPr>
          <a:xfrm>
            <a:off x="8056944" y="3208632"/>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9360" name="Google Shape;9360;p300"/>
          <p:cNvCxnSpPr/>
          <p:nvPr/>
        </p:nvCxnSpPr>
        <p:spPr>
          <a:xfrm>
            <a:off x="4272344" y="3707742"/>
            <a:ext cx="0" cy="560070"/>
          </a:xfrm>
          <a:prstGeom prst="straightConnector1">
            <a:avLst/>
          </a:prstGeom>
          <a:noFill/>
          <a:ln cap="flat" cmpd="sng" w="41275">
            <a:solidFill>
              <a:schemeClr val="accent2"/>
            </a:solidFill>
            <a:prstDash val="solid"/>
            <a:miter lim="8000"/>
            <a:headEnd len="sm" w="sm" type="none"/>
            <a:tailEnd len="sm" w="sm" type="none"/>
          </a:ln>
        </p:spPr>
      </p:cxnSp>
      <p:cxnSp>
        <p:nvCxnSpPr>
          <p:cNvPr id="9361" name="Google Shape;9361;p300"/>
          <p:cNvCxnSpPr/>
          <p:nvPr/>
        </p:nvCxnSpPr>
        <p:spPr>
          <a:xfrm>
            <a:off x="509285" y="4247781"/>
            <a:ext cx="3763059" cy="0"/>
          </a:xfrm>
          <a:prstGeom prst="straightConnector1">
            <a:avLst/>
          </a:prstGeom>
          <a:noFill/>
          <a:ln cap="flat" cmpd="sng" w="41275">
            <a:solidFill>
              <a:schemeClr val="accent2"/>
            </a:solidFill>
            <a:prstDash val="solid"/>
            <a:miter lim="8000"/>
            <a:headEnd len="sm" w="sm" type="none"/>
            <a:tailEnd len="sm" w="sm" type="none"/>
          </a:ln>
        </p:spPr>
      </p:cxnSp>
      <p:cxnSp>
        <p:nvCxnSpPr>
          <p:cNvPr id="9362" name="Google Shape;9362;p300"/>
          <p:cNvCxnSpPr/>
          <p:nvPr/>
        </p:nvCxnSpPr>
        <p:spPr>
          <a:xfrm>
            <a:off x="4272344" y="3729621"/>
            <a:ext cx="3763059" cy="0"/>
          </a:xfrm>
          <a:prstGeom prst="straightConnector1">
            <a:avLst/>
          </a:prstGeom>
          <a:noFill/>
          <a:ln cap="flat" cmpd="sng" w="41275">
            <a:solidFill>
              <a:schemeClr val="accent2"/>
            </a:solidFill>
            <a:prstDash val="solid"/>
            <a:miter lim="8000"/>
            <a:headEnd len="sm" w="sm" type="none"/>
            <a:tailEnd len="sm" w="sm" type="none"/>
          </a:ln>
        </p:spPr>
      </p:cxnSp>
      <p:cxnSp>
        <p:nvCxnSpPr>
          <p:cNvPr id="9363" name="Google Shape;9363;p300"/>
          <p:cNvCxnSpPr/>
          <p:nvPr/>
        </p:nvCxnSpPr>
        <p:spPr>
          <a:xfrm>
            <a:off x="8035402" y="3211461"/>
            <a:ext cx="3763059" cy="0"/>
          </a:xfrm>
          <a:prstGeom prst="straightConnector1">
            <a:avLst/>
          </a:prstGeom>
          <a:noFill/>
          <a:ln cap="flat" cmpd="sng" w="41275">
            <a:solidFill>
              <a:schemeClr val="accent2"/>
            </a:solidFill>
            <a:prstDash val="solid"/>
            <a:miter lim="8000"/>
            <a:headEnd len="sm" w="sm" type="none"/>
            <a:tailEnd len="sm" w="sm" type="none"/>
          </a:ln>
        </p:spPr>
      </p:cxnSp>
      <p:sp>
        <p:nvSpPr>
          <p:cNvPr id="9364" name="Google Shape;9364;p300"/>
          <p:cNvSpPr txBox="1"/>
          <p:nvPr/>
        </p:nvSpPr>
        <p:spPr>
          <a:xfrm>
            <a:off x="4445966" y="3891669"/>
            <a:ext cx="3345083" cy="1632227"/>
          </a:xfrm>
          <a:prstGeom prst="rect">
            <a:avLst/>
          </a:prstGeom>
          <a:noFill/>
          <a:ln>
            <a:noFill/>
          </a:ln>
        </p:spPr>
        <p:txBody>
          <a:bodyPr anchorCtr="0" anchor="t" bIns="27425" lIns="27425" spcFirstLastPara="1" rIns="27425" wrap="square" tIns="27425">
            <a:normAutofit fontScale="92500" lnSpcReduction="20000"/>
          </a:bodyPr>
          <a:lstStyle/>
          <a:p>
            <a:pPr indent="-93980" lvl="0" marL="0" marR="0" rtl="0" algn="l">
              <a:spcBef>
                <a:spcPts val="0"/>
              </a:spcBef>
              <a:spcAft>
                <a:spcPts val="0"/>
              </a:spcAft>
              <a:buClr>
                <a:schemeClr val="lt1"/>
              </a:buClr>
              <a:buSzPct val="100000"/>
              <a:buFont typeface="Trebuchet MS"/>
              <a:buChar char="​"/>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lt1"/>
              </a:solidFill>
              <a:latin typeface="Montserrat"/>
              <a:ea typeface="Montserrat"/>
              <a:cs typeface="Montserrat"/>
              <a:sym typeface="Montserrat"/>
            </a:endParaRPr>
          </a:p>
        </p:txBody>
      </p:sp>
      <p:sp>
        <p:nvSpPr>
          <p:cNvPr id="9365" name="Google Shape;9365;p300"/>
          <p:cNvSpPr txBox="1"/>
          <p:nvPr/>
        </p:nvSpPr>
        <p:spPr>
          <a:xfrm>
            <a:off x="8209024" y="3373509"/>
            <a:ext cx="3345083" cy="1632227"/>
          </a:xfrm>
          <a:prstGeom prst="rect">
            <a:avLst/>
          </a:prstGeom>
          <a:noFill/>
          <a:ln>
            <a:noFill/>
          </a:ln>
        </p:spPr>
        <p:txBody>
          <a:bodyPr anchorCtr="0" anchor="t" bIns="27425" lIns="27425" spcFirstLastPara="1" rIns="27425" wrap="square" tIns="27425">
            <a:normAutofit fontScale="92500" lnSpcReduction="20000"/>
          </a:bodyPr>
          <a:lstStyle/>
          <a:p>
            <a:pPr indent="-93980" lvl="0" marL="0" marR="0" rtl="0" algn="l">
              <a:spcBef>
                <a:spcPts val="0"/>
              </a:spcBef>
              <a:spcAft>
                <a:spcPts val="0"/>
              </a:spcAft>
              <a:buClr>
                <a:schemeClr val="lt1"/>
              </a:buClr>
              <a:buSzPct val="100000"/>
              <a:buFont typeface="Trebuchet MS"/>
              <a:buChar char="​"/>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lt1"/>
              </a:solidFill>
              <a:latin typeface="Montserrat"/>
              <a:ea typeface="Montserrat"/>
              <a:cs typeface="Montserrat"/>
              <a:sym typeface="Montserrat"/>
            </a:endParaRPr>
          </a:p>
        </p:txBody>
      </p:sp>
      <p:sp>
        <p:nvSpPr>
          <p:cNvPr id="9366" name="Google Shape;9366;p300"/>
          <p:cNvSpPr txBox="1"/>
          <p:nvPr/>
        </p:nvSpPr>
        <p:spPr>
          <a:xfrm>
            <a:off x="682907" y="3819521"/>
            <a:ext cx="3345083"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lt1"/>
              </a:buClr>
              <a:buSzPts val="1800"/>
              <a:buFont typeface="Trebuchet MS"/>
              <a:buChar char="​"/>
            </a:pPr>
            <a:r>
              <a:rPr b="1" lang="en-US" sz="1800">
                <a:solidFill>
                  <a:schemeClr val="lt1"/>
                </a:solidFill>
                <a:latin typeface="Montserrat"/>
                <a:ea typeface="Montserrat"/>
                <a:cs typeface="Montserrat"/>
                <a:sym typeface="Montserrat"/>
              </a:rPr>
              <a:t>Lorem ipsum dolor</a:t>
            </a:r>
            <a:endParaRPr b="1" sz="1800">
              <a:solidFill>
                <a:schemeClr val="lt1"/>
              </a:solidFill>
              <a:latin typeface="Montserrat"/>
              <a:ea typeface="Montserrat"/>
              <a:cs typeface="Montserrat"/>
              <a:sym typeface="Montserrat"/>
            </a:endParaRPr>
          </a:p>
        </p:txBody>
      </p:sp>
      <p:sp>
        <p:nvSpPr>
          <p:cNvPr id="9367" name="Google Shape;9367;p300"/>
          <p:cNvSpPr txBox="1"/>
          <p:nvPr/>
        </p:nvSpPr>
        <p:spPr>
          <a:xfrm>
            <a:off x="4445964" y="3301361"/>
            <a:ext cx="3345083"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lt1"/>
              </a:buClr>
              <a:buSzPts val="1800"/>
              <a:buFont typeface="Trebuchet MS"/>
              <a:buChar char="​"/>
            </a:pPr>
            <a:r>
              <a:rPr b="1" lang="en-US" sz="1800">
                <a:solidFill>
                  <a:schemeClr val="lt1"/>
                </a:solidFill>
                <a:latin typeface="Montserrat"/>
                <a:ea typeface="Montserrat"/>
                <a:cs typeface="Montserrat"/>
                <a:sym typeface="Montserrat"/>
              </a:rPr>
              <a:t>Lorem ipsum dolor</a:t>
            </a:r>
            <a:endParaRPr b="1" sz="1800">
              <a:solidFill>
                <a:schemeClr val="lt1"/>
              </a:solidFill>
              <a:latin typeface="Montserrat"/>
              <a:ea typeface="Montserrat"/>
              <a:cs typeface="Montserrat"/>
              <a:sym typeface="Montserrat"/>
            </a:endParaRPr>
          </a:p>
        </p:txBody>
      </p:sp>
      <p:sp>
        <p:nvSpPr>
          <p:cNvPr id="9368" name="Google Shape;9368;p300"/>
          <p:cNvSpPr txBox="1"/>
          <p:nvPr/>
        </p:nvSpPr>
        <p:spPr>
          <a:xfrm>
            <a:off x="8209024" y="2783201"/>
            <a:ext cx="3345083"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lt1"/>
              </a:buClr>
              <a:buSzPts val="1800"/>
              <a:buFont typeface="Trebuchet MS"/>
              <a:buChar char="​"/>
            </a:pPr>
            <a:r>
              <a:rPr b="1" lang="en-US" sz="1800">
                <a:solidFill>
                  <a:schemeClr val="lt1"/>
                </a:solidFill>
                <a:latin typeface="Montserrat"/>
                <a:ea typeface="Montserrat"/>
                <a:cs typeface="Montserrat"/>
                <a:sym typeface="Montserrat"/>
              </a:rPr>
              <a:t>Lorem ipsum dolor</a:t>
            </a:r>
            <a:endParaRPr b="1" sz="1800">
              <a:solidFill>
                <a:schemeClr val="lt1"/>
              </a:solidFill>
              <a:latin typeface="Montserrat"/>
              <a:ea typeface="Montserrat"/>
              <a:cs typeface="Montserrat"/>
              <a:sym typeface="Montserrat"/>
            </a:endParaRPr>
          </a:p>
        </p:txBody>
      </p:sp>
      <p:cxnSp>
        <p:nvCxnSpPr>
          <p:cNvPr id="9369" name="Google Shape;9369;p300"/>
          <p:cNvCxnSpPr/>
          <p:nvPr/>
        </p:nvCxnSpPr>
        <p:spPr>
          <a:xfrm>
            <a:off x="509285" y="4225286"/>
            <a:ext cx="0" cy="560070"/>
          </a:xfrm>
          <a:prstGeom prst="straightConnector1">
            <a:avLst/>
          </a:prstGeom>
          <a:noFill/>
          <a:ln cap="flat" cmpd="sng" w="41275">
            <a:solidFill>
              <a:schemeClr val="accent2"/>
            </a:solidFill>
            <a:prstDash val="solid"/>
            <a:miter lim="8000"/>
            <a:headEnd len="sm" w="sm" type="none"/>
            <a:tailEnd len="sm" w="sm" type="none"/>
          </a:ln>
        </p:spPr>
      </p:cxnSp>
      <p:sp>
        <p:nvSpPr>
          <p:cNvPr id="9370" name="Google Shape;9370;p300"/>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3"/>
                </a:solidFill>
                <a:latin typeface="Montserrat"/>
                <a:ea typeface="Montserrat"/>
                <a:cs typeface="Montserrat"/>
                <a:sym typeface="Montserrat"/>
              </a:rPr>
              <a:t>Lorem ipsum dolor sit amet, consectetur</a:t>
            </a:r>
            <a:endParaRPr b="1" sz="1800">
              <a:solidFill>
                <a:schemeClr val="accent3"/>
              </a:solidFill>
              <a:latin typeface="Montserrat"/>
              <a:ea typeface="Montserrat"/>
              <a:cs typeface="Montserrat"/>
              <a:sym typeface="Montserrat"/>
            </a:endParaRPr>
          </a:p>
        </p:txBody>
      </p:sp>
      <p:cxnSp>
        <p:nvCxnSpPr>
          <p:cNvPr id="9371" name="Google Shape;9371;p300"/>
          <p:cNvCxnSpPr/>
          <p:nvPr/>
        </p:nvCxnSpPr>
        <p:spPr>
          <a:xfrm>
            <a:off x="363795" y="1591167"/>
            <a:ext cx="6593568" cy="0"/>
          </a:xfrm>
          <a:prstGeom prst="straightConnector1">
            <a:avLst/>
          </a:prstGeom>
          <a:noFill/>
          <a:ln cap="flat" cmpd="sng" w="9525">
            <a:solidFill>
              <a:schemeClr val="lt1"/>
            </a:solidFill>
            <a:prstDash val="solid"/>
            <a:miter lim="8000"/>
            <a:headEnd len="sm" w="sm" type="none"/>
            <a:tailEnd len="sm" w="sm" type="none"/>
          </a:ln>
        </p:spPr>
      </p:cxnSp>
      <p:grpSp>
        <p:nvGrpSpPr>
          <p:cNvPr id="9372" name="Google Shape;9372;p300"/>
          <p:cNvGrpSpPr/>
          <p:nvPr/>
        </p:nvGrpSpPr>
        <p:grpSpPr>
          <a:xfrm>
            <a:off x="682907" y="2898845"/>
            <a:ext cx="806734" cy="806734"/>
            <a:chOff x="1390775" y="1390753"/>
            <a:chExt cx="1493520" cy="1493520"/>
          </a:xfrm>
        </p:grpSpPr>
        <p:sp>
          <p:nvSpPr>
            <p:cNvPr id="9373" name="Google Shape;9373;p300"/>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374" name="Google Shape;9374;p300"/>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9375" name="Google Shape;9375;p300"/>
          <p:cNvGrpSpPr/>
          <p:nvPr/>
        </p:nvGrpSpPr>
        <p:grpSpPr>
          <a:xfrm>
            <a:off x="4445964" y="2426384"/>
            <a:ext cx="806734" cy="806734"/>
            <a:chOff x="1390775" y="1390753"/>
            <a:chExt cx="1493520" cy="1493520"/>
          </a:xfrm>
        </p:grpSpPr>
        <p:sp>
          <p:nvSpPr>
            <p:cNvPr id="9376" name="Google Shape;9376;p300"/>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377" name="Google Shape;9377;p300"/>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9378" name="Google Shape;9378;p300"/>
          <p:cNvGrpSpPr/>
          <p:nvPr/>
        </p:nvGrpSpPr>
        <p:grpSpPr>
          <a:xfrm>
            <a:off x="8209024" y="1908224"/>
            <a:ext cx="806734" cy="806734"/>
            <a:chOff x="1390775" y="1390753"/>
            <a:chExt cx="1493520" cy="1493520"/>
          </a:xfrm>
        </p:grpSpPr>
        <p:sp>
          <p:nvSpPr>
            <p:cNvPr id="9379" name="Google Shape;9379;p300"/>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380" name="Google Shape;9380;p300"/>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9381" name="Google Shape;9381;p30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85" name="Shape 9385"/>
        <p:cNvGrpSpPr/>
        <p:nvPr/>
      </p:nvGrpSpPr>
      <p:grpSpPr>
        <a:xfrm>
          <a:off x="0" y="0"/>
          <a:ext cx="0" cy="0"/>
          <a:chOff x="0" y="0"/>
          <a:chExt cx="0" cy="0"/>
        </a:xfrm>
      </p:grpSpPr>
      <p:sp>
        <p:nvSpPr>
          <p:cNvPr id="9386" name="Google Shape;9386;p30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Four-Step Staircase (Dark)</a:t>
            </a:r>
            <a:endParaRPr/>
          </a:p>
        </p:txBody>
      </p:sp>
      <p:grpSp>
        <p:nvGrpSpPr>
          <p:cNvPr id="9387" name="Google Shape;9387;p301"/>
          <p:cNvGrpSpPr/>
          <p:nvPr/>
        </p:nvGrpSpPr>
        <p:grpSpPr>
          <a:xfrm>
            <a:off x="6151379" y="3208020"/>
            <a:ext cx="2821048" cy="540741"/>
            <a:chOff x="6357201" y="3032760"/>
            <a:chExt cx="2923959" cy="540741"/>
          </a:xfrm>
        </p:grpSpPr>
        <p:cxnSp>
          <p:nvCxnSpPr>
            <p:cNvPr id="9388" name="Google Shape;9388;p301"/>
            <p:cNvCxnSpPr/>
            <p:nvPr/>
          </p:nvCxnSpPr>
          <p:spPr>
            <a:xfrm>
              <a:off x="6373940" y="3032760"/>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9389" name="Google Shape;9389;p301"/>
            <p:cNvCxnSpPr/>
            <p:nvPr/>
          </p:nvCxnSpPr>
          <p:spPr>
            <a:xfrm>
              <a:off x="6357201" y="3035589"/>
              <a:ext cx="2923959" cy="0"/>
            </a:xfrm>
            <a:prstGeom prst="straightConnector1">
              <a:avLst/>
            </a:prstGeom>
            <a:noFill/>
            <a:ln cap="flat" cmpd="sng" w="41275">
              <a:solidFill>
                <a:schemeClr val="accent2"/>
              </a:solidFill>
              <a:prstDash val="solid"/>
              <a:miter lim="8000"/>
              <a:headEnd len="sm" w="sm" type="none"/>
              <a:tailEnd len="sm" w="sm" type="none"/>
            </a:ln>
          </p:spPr>
        </p:cxnSp>
      </p:grpSp>
      <p:grpSp>
        <p:nvGrpSpPr>
          <p:cNvPr id="9390" name="Google Shape;9390;p301"/>
          <p:cNvGrpSpPr/>
          <p:nvPr/>
        </p:nvGrpSpPr>
        <p:grpSpPr>
          <a:xfrm>
            <a:off x="8977414" y="2689962"/>
            <a:ext cx="2821048" cy="540741"/>
            <a:chOff x="6357201" y="3032760"/>
            <a:chExt cx="2923959" cy="540741"/>
          </a:xfrm>
        </p:grpSpPr>
        <p:cxnSp>
          <p:nvCxnSpPr>
            <p:cNvPr id="9391" name="Google Shape;9391;p301"/>
            <p:cNvCxnSpPr/>
            <p:nvPr/>
          </p:nvCxnSpPr>
          <p:spPr>
            <a:xfrm>
              <a:off x="6373940" y="3032760"/>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9392" name="Google Shape;9392;p301"/>
            <p:cNvCxnSpPr/>
            <p:nvPr/>
          </p:nvCxnSpPr>
          <p:spPr>
            <a:xfrm>
              <a:off x="6357201" y="3035589"/>
              <a:ext cx="2923959" cy="0"/>
            </a:xfrm>
            <a:prstGeom prst="straightConnector1">
              <a:avLst/>
            </a:prstGeom>
            <a:noFill/>
            <a:ln cap="flat" cmpd="sng" w="41275">
              <a:solidFill>
                <a:schemeClr val="accent2"/>
              </a:solidFill>
              <a:prstDash val="solid"/>
              <a:miter lim="8000"/>
              <a:headEnd len="sm" w="sm" type="none"/>
              <a:tailEnd len="sm" w="sm" type="none"/>
            </a:ln>
          </p:spPr>
        </p:cxnSp>
      </p:grpSp>
      <p:sp>
        <p:nvSpPr>
          <p:cNvPr id="9393" name="Google Shape;9393;p301"/>
          <p:cNvSpPr txBox="1"/>
          <p:nvPr/>
        </p:nvSpPr>
        <p:spPr>
          <a:xfrm>
            <a:off x="6281539" y="2782589"/>
            <a:ext cx="2507704"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lt1"/>
              </a:buClr>
              <a:buSzPts val="1800"/>
              <a:buFont typeface="Trebuchet MS"/>
              <a:buChar char="​"/>
            </a:pPr>
            <a:r>
              <a:rPr b="1" lang="en-US" sz="1800">
                <a:solidFill>
                  <a:schemeClr val="lt1"/>
                </a:solidFill>
                <a:latin typeface="Montserrat"/>
                <a:ea typeface="Montserrat"/>
                <a:cs typeface="Montserrat"/>
                <a:sym typeface="Montserrat"/>
              </a:rPr>
              <a:t>Lorem ipsum dolor</a:t>
            </a:r>
            <a:endParaRPr b="1" sz="1800">
              <a:solidFill>
                <a:schemeClr val="lt1"/>
              </a:solidFill>
              <a:latin typeface="Montserrat"/>
              <a:ea typeface="Montserrat"/>
              <a:cs typeface="Montserrat"/>
              <a:sym typeface="Montserrat"/>
            </a:endParaRPr>
          </a:p>
        </p:txBody>
      </p:sp>
      <p:sp>
        <p:nvSpPr>
          <p:cNvPr id="9394" name="Google Shape;9394;p301"/>
          <p:cNvSpPr txBox="1"/>
          <p:nvPr/>
        </p:nvSpPr>
        <p:spPr>
          <a:xfrm>
            <a:off x="6281539" y="3372897"/>
            <a:ext cx="2507704" cy="1632227"/>
          </a:xfrm>
          <a:prstGeom prst="rect">
            <a:avLst/>
          </a:prstGeom>
          <a:noFill/>
          <a:ln>
            <a:noFill/>
          </a:ln>
        </p:spPr>
        <p:txBody>
          <a:bodyPr anchorCtr="0" anchor="t" bIns="27425" lIns="27425" spcFirstLastPara="1" rIns="27425" wrap="square" tIns="27425">
            <a:normAutofit fontScale="77500" lnSpcReduction="20000"/>
          </a:bodyPr>
          <a:lstStyle/>
          <a:p>
            <a:pPr indent="-78740" lvl="0" marL="0" marR="0" rtl="0" algn="l">
              <a:spcBef>
                <a:spcPts val="0"/>
              </a:spcBef>
              <a:spcAft>
                <a:spcPts val="0"/>
              </a:spcAft>
              <a:buClr>
                <a:schemeClr val="lt1"/>
              </a:buClr>
              <a:buSzPct val="100000"/>
              <a:buFont typeface="Trebuchet MS"/>
              <a:buChar char="​"/>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lt1"/>
              </a:solidFill>
              <a:latin typeface="Montserrat"/>
              <a:ea typeface="Montserrat"/>
              <a:cs typeface="Montserrat"/>
              <a:sym typeface="Montserrat"/>
            </a:endParaRPr>
          </a:p>
        </p:txBody>
      </p:sp>
      <p:sp>
        <p:nvSpPr>
          <p:cNvPr id="9395" name="Google Shape;9395;p301"/>
          <p:cNvSpPr txBox="1"/>
          <p:nvPr/>
        </p:nvSpPr>
        <p:spPr>
          <a:xfrm>
            <a:off x="9107574" y="2854839"/>
            <a:ext cx="2507704" cy="1632227"/>
          </a:xfrm>
          <a:prstGeom prst="rect">
            <a:avLst/>
          </a:prstGeom>
          <a:noFill/>
          <a:ln>
            <a:noFill/>
          </a:ln>
        </p:spPr>
        <p:txBody>
          <a:bodyPr anchorCtr="0" anchor="t" bIns="27425" lIns="27425" spcFirstLastPara="1" rIns="27425" wrap="square" tIns="27425">
            <a:normAutofit fontScale="77500" lnSpcReduction="20000"/>
          </a:bodyPr>
          <a:lstStyle/>
          <a:p>
            <a:pPr indent="-78740" lvl="0" marL="0" marR="0" rtl="0" algn="l">
              <a:spcBef>
                <a:spcPts val="0"/>
              </a:spcBef>
              <a:spcAft>
                <a:spcPts val="0"/>
              </a:spcAft>
              <a:buClr>
                <a:schemeClr val="lt1"/>
              </a:buClr>
              <a:buSzPct val="100000"/>
              <a:buFont typeface="Trebuchet MS"/>
              <a:buChar char="​"/>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lt1"/>
              </a:solidFill>
              <a:latin typeface="Montserrat"/>
              <a:ea typeface="Montserrat"/>
              <a:cs typeface="Montserrat"/>
              <a:sym typeface="Montserrat"/>
            </a:endParaRPr>
          </a:p>
        </p:txBody>
      </p:sp>
      <p:cxnSp>
        <p:nvCxnSpPr>
          <p:cNvPr id="9396" name="Google Shape;9396;p301"/>
          <p:cNvCxnSpPr/>
          <p:nvPr/>
        </p:nvCxnSpPr>
        <p:spPr>
          <a:xfrm>
            <a:off x="3330333" y="3707130"/>
            <a:ext cx="0" cy="560070"/>
          </a:xfrm>
          <a:prstGeom prst="straightConnector1">
            <a:avLst/>
          </a:prstGeom>
          <a:noFill/>
          <a:ln cap="flat" cmpd="sng" w="41275">
            <a:solidFill>
              <a:schemeClr val="accent2"/>
            </a:solidFill>
            <a:prstDash val="solid"/>
            <a:miter lim="8000"/>
            <a:headEnd len="sm" w="sm" type="none"/>
            <a:tailEnd len="sm" w="sm" type="none"/>
          </a:ln>
        </p:spPr>
      </p:cxnSp>
      <p:cxnSp>
        <p:nvCxnSpPr>
          <p:cNvPr id="9397" name="Google Shape;9397;p301"/>
          <p:cNvCxnSpPr/>
          <p:nvPr/>
        </p:nvCxnSpPr>
        <p:spPr>
          <a:xfrm>
            <a:off x="509285" y="4247169"/>
            <a:ext cx="2821048" cy="0"/>
          </a:xfrm>
          <a:prstGeom prst="straightConnector1">
            <a:avLst/>
          </a:prstGeom>
          <a:noFill/>
          <a:ln cap="flat" cmpd="sng" w="41275">
            <a:solidFill>
              <a:schemeClr val="accent2"/>
            </a:solidFill>
            <a:prstDash val="solid"/>
            <a:miter lim="8000"/>
            <a:headEnd len="sm" w="sm" type="none"/>
            <a:tailEnd len="sm" w="sm" type="none"/>
          </a:ln>
        </p:spPr>
      </p:cxnSp>
      <p:cxnSp>
        <p:nvCxnSpPr>
          <p:cNvPr id="9398" name="Google Shape;9398;p301"/>
          <p:cNvCxnSpPr/>
          <p:nvPr/>
        </p:nvCxnSpPr>
        <p:spPr>
          <a:xfrm>
            <a:off x="3330333" y="3729009"/>
            <a:ext cx="2821048" cy="0"/>
          </a:xfrm>
          <a:prstGeom prst="straightConnector1">
            <a:avLst/>
          </a:prstGeom>
          <a:noFill/>
          <a:ln cap="flat" cmpd="sng" w="41275">
            <a:solidFill>
              <a:schemeClr val="accent2"/>
            </a:solidFill>
            <a:prstDash val="solid"/>
            <a:miter lim="8000"/>
            <a:headEnd len="sm" w="sm" type="none"/>
            <a:tailEnd len="sm" w="sm" type="none"/>
          </a:ln>
        </p:spPr>
      </p:cxnSp>
      <p:sp>
        <p:nvSpPr>
          <p:cNvPr id="9399" name="Google Shape;9399;p301"/>
          <p:cNvSpPr txBox="1"/>
          <p:nvPr/>
        </p:nvSpPr>
        <p:spPr>
          <a:xfrm>
            <a:off x="639444" y="4409217"/>
            <a:ext cx="2507704" cy="1632227"/>
          </a:xfrm>
          <a:prstGeom prst="rect">
            <a:avLst/>
          </a:prstGeom>
          <a:noFill/>
          <a:ln>
            <a:noFill/>
          </a:ln>
        </p:spPr>
        <p:txBody>
          <a:bodyPr anchorCtr="0" anchor="t" bIns="27425" lIns="27425" spcFirstLastPara="1" rIns="27425" wrap="square" tIns="27425">
            <a:normAutofit fontScale="77500" lnSpcReduction="20000"/>
          </a:bodyPr>
          <a:lstStyle/>
          <a:p>
            <a:pPr indent="-78740" lvl="0" marL="0" marR="0" rtl="0" algn="l">
              <a:spcBef>
                <a:spcPts val="0"/>
              </a:spcBef>
              <a:spcAft>
                <a:spcPts val="0"/>
              </a:spcAft>
              <a:buClr>
                <a:schemeClr val="lt1"/>
              </a:buClr>
              <a:buSzPct val="100000"/>
              <a:buFont typeface="Trebuchet MS"/>
              <a:buChar char="​"/>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lt1"/>
              </a:solidFill>
              <a:latin typeface="Montserrat"/>
              <a:ea typeface="Montserrat"/>
              <a:cs typeface="Montserrat"/>
              <a:sym typeface="Montserrat"/>
            </a:endParaRPr>
          </a:p>
        </p:txBody>
      </p:sp>
      <p:sp>
        <p:nvSpPr>
          <p:cNvPr id="9400" name="Google Shape;9400;p301"/>
          <p:cNvSpPr txBox="1"/>
          <p:nvPr/>
        </p:nvSpPr>
        <p:spPr>
          <a:xfrm>
            <a:off x="3460492" y="3891057"/>
            <a:ext cx="2507704" cy="1632227"/>
          </a:xfrm>
          <a:prstGeom prst="rect">
            <a:avLst/>
          </a:prstGeom>
          <a:noFill/>
          <a:ln>
            <a:noFill/>
          </a:ln>
        </p:spPr>
        <p:txBody>
          <a:bodyPr anchorCtr="0" anchor="t" bIns="27425" lIns="27425" spcFirstLastPara="1" rIns="27425" wrap="square" tIns="27425">
            <a:normAutofit fontScale="77500" lnSpcReduction="20000"/>
          </a:bodyPr>
          <a:lstStyle/>
          <a:p>
            <a:pPr indent="-78740" lvl="0" marL="0" marR="0" rtl="0" algn="l">
              <a:spcBef>
                <a:spcPts val="0"/>
              </a:spcBef>
              <a:spcAft>
                <a:spcPts val="0"/>
              </a:spcAft>
              <a:buClr>
                <a:schemeClr val="lt1"/>
              </a:buClr>
              <a:buSzPct val="100000"/>
              <a:buFont typeface="Trebuchet MS"/>
              <a:buChar char="​"/>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sz="1600">
              <a:solidFill>
                <a:schemeClr val="lt1"/>
              </a:solidFill>
              <a:latin typeface="Montserrat"/>
              <a:ea typeface="Montserrat"/>
              <a:cs typeface="Montserrat"/>
              <a:sym typeface="Montserrat"/>
            </a:endParaRPr>
          </a:p>
        </p:txBody>
      </p:sp>
      <p:sp>
        <p:nvSpPr>
          <p:cNvPr id="9401" name="Google Shape;9401;p301"/>
          <p:cNvSpPr txBox="1"/>
          <p:nvPr/>
        </p:nvSpPr>
        <p:spPr>
          <a:xfrm>
            <a:off x="639444" y="3818909"/>
            <a:ext cx="2507704"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lt1"/>
              </a:buClr>
              <a:buSzPts val="1800"/>
              <a:buFont typeface="Trebuchet MS"/>
              <a:buChar char="​"/>
            </a:pPr>
            <a:r>
              <a:rPr b="1" lang="en-US" sz="1800">
                <a:solidFill>
                  <a:schemeClr val="lt1"/>
                </a:solidFill>
                <a:latin typeface="Montserrat"/>
                <a:ea typeface="Montserrat"/>
                <a:cs typeface="Montserrat"/>
                <a:sym typeface="Montserrat"/>
              </a:rPr>
              <a:t>Lorem ipsum dolor</a:t>
            </a:r>
            <a:endParaRPr b="1" sz="1800">
              <a:solidFill>
                <a:schemeClr val="lt1"/>
              </a:solidFill>
              <a:latin typeface="Montserrat"/>
              <a:ea typeface="Montserrat"/>
              <a:cs typeface="Montserrat"/>
              <a:sym typeface="Montserrat"/>
            </a:endParaRPr>
          </a:p>
        </p:txBody>
      </p:sp>
      <p:sp>
        <p:nvSpPr>
          <p:cNvPr id="9402" name="Google Shape;9402;p301"/>
          <p:cNvSpPr txBox="1"/>
          <p:nvPr/>
        </p:nvSpPr>
        <p:spPr>
          <a:xfrm>
            <a:off x="3460490" y="3300749"/>
            <a:ext cx="2507704"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lt1"/>
              </a:buClr>
              <a:buSzPts val="1800"/>
              <a:buFont typeface="Trebuchet MS"/>
              <a:buChar char="​"/>
            </a:pPr>
            <a:r>
              <a:rPr b="1" lang="en-US" sz="1800">
                <a:solidFill>
                  <a:schemeClr val="lt1"/>
                </a:solidFill>
                <a:latin typeface="Montserrat"/>
                <a:ea typeface="Montserrat"/>
                <a:cs typeface="Montserrat"/>
                <a:sym typeface="Montserrat"/>
              </a:rPr>
              <a:t>Lorem ipsum dolor</a:t>
            </a:r>
            <a:endParaRPr b="1" sz="1800">
              <a:solidFill>
                <a:schemeClr val="lt1"/>
              </a:solidFill>
              <a:latin typeface="Montserrat"/>
              <a:ea typeface="Montserrat"/>
              <a:cs typeface="Montserrat"/>
              <a:sym typeface="Montserrat"/>
            </a:endParaRPr>
          </a:p>
        </p:txBody>
      </p:sp>
      <p:cxnSp>
        <p:nvCxnSpPr>
          <p:cNvPr id="9403" name="Google Shape;9403;p301"/>
          <p:cNvCxnSpPr/>
          <p:nvPr/>
        </p:nvCxnSpPr>
        <p:spPr>
          <a:xfrm>
            <a:off x="509285" y="4224674"/>
            <a:ext cx="0" cy="560070"/>
          </a:xfrm>
          <a:prstGeom prst="straightConnector1">
            <a:avLst/>
          </a:prstGeom>
          <a:noFill/>
          <a:ln cap="flat" cmpd="sng" w="41275">
            <a:solidFill>
              <a:schemeClr val="accent2"/>
            </a:solidFill>
            <a:prstDash val="solid"/>
            <a:miter lim="8000"/>
            <a:headEnd len="sm" w="sm" type="none"/>
            <a:tailEnd len="sm" w="sm" type="none"/>
          </a:ln>
        </p:spPr>
      </p:cxnSp>
      <p:sp>
        <p:nvSpPr>
          <p:cNvPr id="9404" name="Google Shape;9404;p301"/>
          <p:cNvSpPr txBox="1"/>
          <p:nvPr/>
        </p:nvSpPr>
        <p:spPr>
          <a:xfrm>
            <a:off x="9107574" y="2264531"/>
            <a:ext cx="2507704" cy="396240"/>
          </a:xfrm>
          <a:prstGeom prst="rect">
            <a:avLst/>
          </a:prstGeom>
          <a:noFill/>
          <a:ln>
            <a:noFill/>
          </a:ln>
        </p:spPr>
        <p:txBody>
          <a:bodyPr anchorCtr="0" anchor="t" bIns="27425" lIns="27425" spcFirstLastPara="1" rIns="27425" wrap="square" tIns="27425">
            <a:normAutofit/>
          </a:bodyPr>
          <a:lstStyle/>
          <a:p>
            <a:pPr indent="-114300" lvl="0" marL="0" marR="0" rtl="0" algn="l">
              <a:spcBef>
                <a:spcPts val="0"/>
              </a:spcBef>
              <a:spcAft>
                <a:spcPts val="0"/>
              </a:spcAft>
              <a:buClr>
                <a:schemeClr val="lt1"/>
              </a:buClr>
              <a:buSzPts val="1800"/>
              <a:buFont typeface="Trebuchet MS"/>
              <a:buChar char="​"/>
            </a:pPr>
            <a:r>
              <a:rPr b="1" lang="en-US" sz="1800">
                <a:solidFill>
                  <a:schemeClr val="lt1"/>
                </a:solidFill>
                <a:latin typeface="Montserrat"/>
                <a:ea typeface="Montserrat"/>
                <a:cs typeface="Montserrat"/>
                <a:sym typeface="Montserrat"/>
              </a:rPr>
              <a:t>Lorem ipsum dolor</a:t>
            </a:r>
            <a:endParaRPr b="1" sz="1800">
              <a:solidFill>
                <a:schemeClr val="lt1"/>
              </a:solidFill>
              <a:latin typeface="Montserrat"/>
              <a:ea typeface="Montserrat"/>
              <a:cs typeface="Montserrat"/>
              <a:sym typeface="Montserrat"/>
            </a:endParaRPr>
          </a:p>
        </p:txBody>
      </p:sp>
      <p:sp>
        <p:nvSpPr>
          <p:cNvPr id="9405" name="Google Shape;9405;p301"/>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3"/>
                </a:solidFill>
                <a:latin typeface="Montserrat"/>
                <a:ea typeface="Montserrat"/>
                <a:cs typeface="Montserrat"/>
                <a:sym typeface="Montserrat"/>
              </a:rPr>
              <a:t>Lorem ipsum dolor sit amet, consectetur</a:t>
            </a:r>
            <a:endParaRPr b="1" sz="1800">
              <a:solidFill>
                <a:schemeClr val="accent3"/>
              </a:solidFill>
              <a:latin typeface="Montserrat"/>
              <a:ea typeface="Montserrat"/>
              <a:cs typeface="Montserrat"/>
              <a:sym typeface="Montserrat"/>
            </a:endParaRPr>
          </a:p>
        </p:txBody>
      </p:sp>
      <p:cxnSp>
        <p:nvCxnSpPr>
          <p:cNvPr id="9406" name="Google Shape;9406;p301"/>
          <p:cNvCxnSpPr/>
          <p:nvPr/>
        </p:nvCxnSpPr>
        <p:spPr>
          <a:xfrm>
            <a:off x="363795" y="1591167"/>
            <a:ext cx="6593568" cy="0"/>
          </a:xfrm>
          <a:prstGeom prst="straightConnector1">
            <a:avLst/>
          </a:prstGeom>
          <a:noFill/>
          <a:ln cap="flat" cmpd="sng" w="9525">
            <a:solidFill>
              <a:schemeClr val="lt1"/>
            </a:solidFill>
            <a:prstDash val="solid"/>
            <a:miter lim="8000"/>
            <a:headEnd len="sm" w="sm" type="none"/>
            <a:tailEnd len="sm" w="sm" type="none"/>
          </a:ln>
        </p:spPr>
      </p:cxnSp>
      <p:grpSp>
        <p:nvGrpSpPr>
          <p:cNvPr id="9407" name="Google Shape;9407;p301"/>
          <p:cNvGrpSpPr/>
          <p:nvPr/>
        </p:nvGrpSpPr>
        <p:grpSpPr>
          <a:xfrm>
            <a:off x="682907" y="3020991"/>
            <a:ext cx="684587" cy="684587"/>
            <a:chOff x="1390775" y="1390753"/>
            <a:chExt cx="1493520" cy="1493520"/>
          </a:xfrm>
        </p:grpSpPr>
        <p:sp>
          <p:nvSpPr>
            <p:cNvPr id="9408" name="Google Shape;9408;p301"/>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409" name="Google Shape;9409;p301"/>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9410" name="Google Shape;9410;p301"/>
          <p:cNvGrpSpPr/>
          <p:nvPr/>
        </p:nvGrpSpPr>
        <p:grpSpPr>
          <a:xfrm>
            <a:off x="3460490" y="2616162"/>
            <a:ext cx="684587" cy="684587"/>
            <a:chOff x="1390775" y="1390753"/>
            <a:chExt cx="1493520" cy="1493520"/>
          </a:xfrm>
        </p:grpSpPr>
        <p:sp>
          <p:nvSpPr>
            <p:cNvPr id="9411" name="Google Shape;9411;p301"/>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412" name="Google Shape;9412;p301"/>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9413" name="Google Shape;9413;p301"/>
          <p:cNvGrpSpPr/>
          <p:nvPr/>
        </p:nvGrpSpPr>
        <p:grpSpPr>
          <a:xfrm>
            <a:off x="6281539" y="2098002"/>
            <a:ext cx="684587" cy="684587"/>
            <a:chOff x="1390775" y="1390753"/>
            <a:chExt cx="1493520" cy="1493520"/>
          </a:xfrm>
        </p:grpSpPr>
        <p:sp>
          <p:nvSpPr>
            <p:cNvPr id="9414" name="Google Shape;9414;p301"/>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415" name="Google Shape;9415;p301"/>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9416" name="Google Shape;9416;p301"/>
          <p:cNvGrpSpPr/>
          <p:nvPr/>
        </p:nvGrpSpPr>
        <p:grpSpPr>
          <a:xfrm>
            <a:off x="9107574" y="1579944"/>
            <a:ext cx="684587" cy="684587"/>
            <a:chOff x="1390775" y="1390753"/>
            <a:chExt cx="1493520" cy="1493520"/>
          </a:xfrm>
        </p:grpSpPr>
        <p:sp>
          <p:nvSpPr>
            <p:cNvPr id="9417" name="Google Shape;9417;p301"/>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418" name="Google Shape;9418;p301"/>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9419" name="Google Shape;9419;p30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23" name="Shape 9423"/>
        <p:cNvGrpSpPr/>
        <p:nvPr/>
      </p:nvGrpSpPr>
      <p:grpSpPr>
        <a:xfrm>
          <a:off x="0" y="0"/>
          <a:ext cx="0" cy="0"/>
          <a:chOff x="0" y="0"/>
          <a:chExt cx="0" cy="0"/>
        </a:xfrm>
      </p:grpSpPr>
      <p:grpSp>
        <p:nvGrpSpPr>
          <p:cNvPr id="9424" name="Google Shape;9424;p302"/>
          <p:cNvGrpSpPr/>
          <p:nvPr/>
        </p:nvGrpSpPr>
        <p:grpSpPr>
          <a:xfrm>
            <a:off x="625571" y="3256650"/>
            <a:ext cx="584512" cy="584512"/>
            <a:chOff x="1390775" y="1390753"/>
            <a:chExt cx="1493520" cy="1493520"/>
          </a:xfrm>
        </p:grpSpPr>
        <p:sp>
          <p:nvSpPr>
            <p:cNvPr id="9425" name="Google Shape;9425;p302"/>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426" name="Google Shape;9426;p302"/>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9427" name="Google Shape;9427;p30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Zigzag Icon Steps (Dark)</a:t>
            </a:r>
            <a:endParaRPr/>
          </a:p>
        </p:txBody>
      </p:sp>
      <p:sp>
        <p:nvSpPr>
          <p:cNvPr id="9428" name="Google Shape;9428;p302"/>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3"/>
                </a:solidFill>
                <a:latin typeface="Montserrat"/>
                <a:ea typeface="Montserrat"/>
                <a:cs typeface="Montserrat"/>
                <a:sym typeface="Montserrat"/>
              </a:rPr>
              <a:t>Lorem ipsum dolor sit amet, consectetur</a:t>
            </a:r>
            <a:endParaRPr b="1" sz="1800">
              <a:solidFill>
                <a:schemeClr val="accent3"/>
              </a:solidFill>
              <a:latin typeface="Montserrat"/>
              <a:ea typeface="Montserrat"/>
              <a:cs typeface="Montserrat"/>
              <a:sym typeface="Montserrat"/>
            </a:endParaRPr>
          </a:p>
        </p:txBody>
      </p:sp>
      <p:grpSp>
        <p:nvGrpSpPr>
          <p:cNvPr id="9429" name="Google Shape;9429;p302"/>
          <p:cNvGrpSpPr/>
          <p:nvPr/>
        </p:nvGrpSpPr>
        <p:grpSpPr>
          <a:xfrm>
            <a:off x="5000094" y="3208020"/>
            <a:ext cx="2262855" cy="540741"/>
            <a:chOff x="6357201" y="3032760"/>
            <a:chExt cx="2923959" cy="540741"/>
          </a:xfrm>
        </p:grpSpPr>
        <p:cxnSp>
          <p:nvCxnSpPr>
            <p:cNvPr id="9430" name="Google Shape;9430;p302"/>
            <p:cNvCxnSpPr/>
            <p:nvPr/>
          </p:nvCxnSpPr>
          <p:spPr>
            <a:xfrm>
              <a:off x="6379205" y="3032760"/>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9431" name="Google Shape;9431;p302"/>
            <p:cNvCxnSpPr/>
            <p:nvPr/>
          </p:nvCxnSpPr>
          <p:spPr>
            <a:xfrm>
              <a:off x="6357201" y="3035589"/>
              <a:ext cx="2923959" cy="0"/>
            </a:xfrm>
            <a:prstGeom prst="straightConnector1">
              <a:avLst/>
            </a:prstGeom>
            <a:noFill/>
            <a:ln cap="flat" cmpd="sng" w="41275">
              <a:solidFill>
                <a:schemeClr val="accent2"/>
              </a:solidFill>
              <a:prstDash val="solid"/>
              <a:miter lim="8000"/>
              <a:headEnd len="sm" w="sm" type="none"/>
              <a:tailEnd len="sm" w="sm" type="none"/>
            </a:ln>
          </p:spPr>
        </p:cxnSp>
      </p:grpSp>
      <p:grpSp>
        <p:nvGrpSpPr>
          <p:cNvPr id="9432" name="Google Shape;9432;p302"/>
          <p:cNvGrpSpPr/>
          <p:nvPr/>
        </p:nvGrpSpPr>
        <p:grpSpPr>
          <a:xfrm>
            <a:off x="7264913" y="2689962"/>
            <a:ext cx="2262855" cy="540741"/>
            <a:chOff x="6357201" y="3032760"/>
            <a:chExt cx="2923959" cy="540741"/>
          </a:xfrm>
        </p:grpSpPr>
        <p:cxnSp>
          <p:nvCxnSpPr>
            <p:cNvPr id="9433" name="Google Shape;9433;p302"/>
            <p:cNvCxnSpPr/>
            <p:nvPr/>
          </p:nvCxnSpPr>
          <p:spPr>
            <a:xfrm>
              <a:off x="6376573" y="3032760"/>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9434" name="Google Shape;9434;p302"/>
            <p:cNvCxnSpPr/>
            <p:nvPr/>
          </p:nvCxnSpPr>
          <p:spPr>
            <a:xfrm>
              <a:off x="6357201" y="3035589"/>
              <a:ext cx="2923959" cy="0"/>
            </a:xfrm>
            <a:prstGeom prst="straightConnector1">
              <a:avLst/>
            </a:prstGeom>
            <a:noFill/>
            <a:ln cap="flat" cmpd="sng" w="41275">
              <a:solidFill>
                <a:schemeClr val="accent2"/>
              </a:solidFill>
              <a:prstDash val="solid"/>
              <a:miter lim="8000"/>
              <a:headEnd len="sm" w="sm" type="none"/>
              <a:tailEnd len="sm" w="sm" type="none"/>
            </a:ln>
          </p:spPr>
        </p:cxnSp>
      </p:grpSp>
      <p:sp>
        <p:nvSpPr>
          <p:cNvPr id="9435" name="Google Shape;9435;p302"/>
          <p:cNvSpPr txBox="1"/>
          <p:nvPr/>
        </p:nvSpPr>
        <p:spPr>
          <a:xfrm>
            <a:off x="5104500" y="2782589"/>
            <a:ext cx="2011512" cy="396240"/>
          </a:xfrm>
          <a:prstGeom prst="rect">
            <a:avLst/>
          </a:prstGeom>
          <a:noFill/>
          <a:ln>
            <a:noFill/>
          </a:ln>
        </p:spPr>
        <p:txBody>
          <a:bodyPr anchorCtr="0" anchor="ctr" bIns="27425" lIns="27425" spcFirstLastPara="1" rIns="27425" wrap="square" tIns="27425">
            <a:normAutofit fontScale="92500"/>
          </a:bodyPr>
          <a:lstStyle/>
          <a:p>
            <a:pPr indent="-93980" lvl="0" marL="0" marR="0" rtl="0" algn="l">
              <a:spcBef>
                <a:spcPts val="0"/>
              </a:spcBef>
              <a:spcAft>
                <a:spcPts val="0"/>
              </a:spcAft>
              <a:buClr>
                <a:schemeClr val="lt1"/>
              </a:buClr>
              <a:buSzPct val="100000"/>
              <a:buFont typeface="Trebuchet MS"/>
              <a:buChar char="​"/>
            </a:pPr>
            <a:r>
              <a:rPr b="1" lang="en-US" sz="1600">
                <a:solidFill>
                  <a:schemeClr val="lt1"/>
                </a:solidFill>
                <a:latin typeface="Montserrat"/>
                <a:ea typeface="Montserrat"/>
                <a:cs typeface="Montserrat"/>
                <a:sym typeface="Montserrat"/>
              </a:rPr>
              <a:t>Lorem ipsum dolor</a:t>
            </a:r>
            <a:endParaRPr b="1" sz="1600">
              <a:solidFill>
                <a:schemeClr val="lt1"/>
              </a:solidFill>
              <a:latin typeface="Montserrat"/>
              <a:ea typeface="Montserrat"/>
              <a:cs typeface="Montserrat"/>
              <a:sym typeface="Montserrat"/>
            </a:endParaRPr>
          </a:p>
        </p:txBody>
      </p:sp>
      <p:sp>
        <p:nvSpPr>
          <p:cNvPr id="9436" name="Google Shape;9436;p302"/>
          <p:cNvSpPr txBox="1"/>
          <p:nvPr/>
        </p:nvSpPr>
        <p:spPr>
          <a:xfrm>
            <a:off x="5104500" y="3372897"/>
            <a:ext cx="2011512" cy="1632227"/>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lt1"/>
              </a:solidFill>
              <a:latin typeface="Montserrat"/>
              <a:ea typeface="Montserrat"/>
              <a:cs typeface="Montserrat"/>
              <a:sym typeface="Montserrat"/>
            </a:endParaRPr>
          </a:p>
        </p:txBody>
      </p:sp>
      <p:sp>
        <p:nvSpPr>
          <p:cNvPr id="9437" name="Google Shape;9437;p302"/>
          <p:cNvSpPr txBox="1"/>
          <p:nvPr/>
        </p:nvSpPr>
        <p:spPr>
          <a:xfrm>
            <a:off x="7371356" y="2854839"/>
            <a:ext cx="2011512" cy="1632227"/>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lt1"/>
              </a:solidFill>
              <a:latin typeface="Montserrat"/>
              <a:ea typeface="Montserrat"/>
              <a:cs typeface="Montserrat"/>
              <a:sym typeface="Montserrat"/>
            </a:endParaRPr>
          </a:p>
        </p:txBody>
      </p:sp>
      <p:cxnSp>
        <p:nvCxnSpPr>
          <p:cNvPr id="9438" name="Google Shape;9438;p302"/>
          <p:cNvCxnSpPr/>
          <p:nvPr/>
        </p:nvCxnSpPr>
        <p:spPr>
          <a:xfrm>
            <a:off x="2743353" y="3707130"/>
            <a:ext cx="0" cy="560070"/>
          </a:xfrm>
          <a:prstGeom prst="straightConnector1">
            <a:avLst/>
          </a:prstGeom>
          <a:noFill/>
          <a:ln cap="flat" cmpd="sng" w="41275">
            <a:solidFill>
              <a:schemeClr val="accent2"/>
            </a:solidFill>
            <a:prstDash val="solid"/>
            <a:miter lim="8000"/>
            <a:headEnd len="sm" w="sm" type="none"/>
            <a:tailEnd len="sm" w="sm" type="none"/>
          </a:ln>
        </p:spPr>
      </p:cxnSp>
      <p:cxnSp>
        <p:nvCxnSpPr>
          <p:cNvPr id="9439" name="Google Shape;9439;p302"/>
          <p:cNvCxnSpPr/>
          <p:nvPr/>
        </p:nvCxnSpPr>
        <p:spPr>
          <a:xfrm>
            <a:off x="480497" y="4247169"/>
            <a:ext cx="2262855" cy="0"/>
          </a:xfrm>
          <a:prstGeom prst="straightConnector1">
            <a:avLst/>
          </a:prstGeom>
          <a:noFill/>
          <a:ln cap="flat" cmpd="sng" w="41275">
            <a:solidFill>
              <a:schemeClr val="accent2"/>
            </a:solidFill>
            <a:prstDash val="solid"/>
            <a:miter lim="8000"/>
            <a:headEnd len="sm" w="sm" type="none"/>
            <a:tailEnd len="sm" w="sm" type="none"/>
          </a:ln>
        </p:spPr>
      </p:cxnSp>
      <p:cxnSp>
        <p:nvCxnSpPr>
          <p:cNvPr id="9440" name="Google Shape;9440;p302"/>
          <p:cNvCxnSpPr/>
          <p:nvPr/>
        </p:nvCxnSpPr>
        <p:spPr>
          <a:xfrm>
            <a:off x="2743353" y="3729009"/>
            <a:ext cx="2262855" cy="0"/>
          </a:xfrm>
          <a:prstGeom prst="straightConnector1">
            <a:avLst/>
          </a:prstGeom>
          <a:noFill/>
          <a:ln cap="flat" cmpd="sng" w="41275">
            <a:solidFill>
              <a:schemeClr val="accent2"/>
            </a:solidFill>
            <a:prstDash val="solid"/>
            <a:miter lim="8000"/>
            <a:headEnd len="sm" w="sm" type="none"/>
            <a:tailEnd len="sm" w="sm" type="none"/>
          </a:ln>
        </p:spPr>
      </p:cxnSp>
      <p:sp>
        <p:nvSpPr>
          <p:cNvPr id="9441" name="Google Shape;9441;p302"/>
          <p:cNvSpPr txBox="1"/>
          <p:nvPr/>
        </p:nvSpPr>
        <p:spPr>
          <a:xfrm>
            <a:off x="584902" y="4409217"/>
            <a:ext cx="2011512" cy="1632227"/>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lt1"/>
              </a:solidFill>
              <a:latin typeface="Montserrat"/>
              <a:ea typeface="Montserrat"/>
              <a:cs typeface="Montserrat"/>
              <a:sym typeface="Montserrat"/>
            </a:endParaRPr>
          </a:p>
        </p:txBody>
      </p:sp>
      <p:sp>
        <p:nvSpPr>
          <p:cNvPr id="9442" name="Google Shape;9442;p302"/>
          <p:cNvSpPr txBox="1"/>
          <p:nvPr/>
        </p:nvSpPr>
        <p:spPr>
          <a:xfrm>
            <a:off x="2847758" y="3891057"/>
            <a:ext cx="2011512" cy="1632227"/>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lt1"/>
              </a:solidFill>
              <a:latin typeface="Montserrat"/>
              <a:ea typeface="Montserrat"/>
              <a:cs typeface="Montserrat"/>
              <a:sym typeface="Montserrat"/>
            </a:endParaRPr>
          </a:p>
        </p:txBody>
      </p:sp>
      <p:sp>
        <p:nvSpPr>
          <p:cNvPr id="9443" name="Google Shape;9443;p302"/>
          <p:cNvSpPr txBox="1"/>
          <p:nvPr/>
        </p:nvSpPr>
        <p:spPr>
          <a:xfrm>
            <a:off x="584902" y="3818909"/>
            <a:ext cx="2011512" cy="396240"/>
          </a:xfrm>
          <a:prstGeom prst="rect">
            <a:avLst/>
          </a:prstGeom>
          <a:noFill/>
          <a:ln>
            <a:noFill/>
          </a:ln>
        </p:spPr>
        <p:txBody>
          <a:bodyPr anchorCtr="0" anchor="ctr" bIns="27425" lIns="27425" spcFirstLastPara="1" rIns="27425" wrap="square" tIns="27425">
            <a:normAutofit fontScale="92500"/>
          </a:bodyPr>
          <a:lstStyle/>
          <a:p>
            <a:pPr indent="-93980" lvl="0" marL="0" marR="0" rtl="0" algn="l">
              <a:spcBef>
                <a:spcPts val="0"/>
              </a:spcBef>
              <a:spcAft>
                <a:spcPts val="0"/>
              </a:spcAft>
              <a:buClr>
                <a:schemeClr val="lt1"/>
              </a:buClr>
              <a:buSzPct val="100000"/>
              <a:buFont typeface="Trebuchet MS"/>
              <a:buChar char="​"/>
            </a:pPr>
            <a:r>
              <a:rPr b="1" lang="en-US" sz="1600">
                <a:solidFill>
                  <a:schemeClr val="lt1"/>
                </a:solidFill>
                <a:latin typeface="Montserrat"/>
                <a:ea typeface="Montserrat"/>
                <a:cs typeface="Montserrat"/>
                <a:sym typeface="Montserrat"/>
              </a:rPr>
              <a:t>Lorem ipsum dolor</a:t>
            </a:r>
            <a:endParaRPr b="1" sz="1600">
              <a:solidFill>
                <a:schemeClr val="lt1"/>
              </a:solidFill>
              <a:latin typeface="Montserrat"/>
              <a:ea typeface="Montserrat"/>
              <a:cs typeface="Montserrat"/>
              <a:sym typeface="Montserrat"/>
            </a:endParaRPr>
          </a:p>
        </p:txBody>
      </p:sp>
      <p:sp>
        <p:nvSpPr>
          <p:cNvPr id="9444" name="Google Shape;9444;p302"/>
          <p:cNvSpPr txBox="1"/>
          <p:nvPr/>
        </p:nvSpPr>
        <p:spPr>
          <a:xfrm>
            <a:off x="2847756" y="3300749"/>
            <a:ext cx="2011512" cy="396240"/>
          </a:xfrm>
          <a:prstGeom prst="rect">
            <a:avLst/>
          </a:prstGeom>
          <a:noFill/>
          <a:ln>
            <a:noFill/>
          </a:ln>
        </p:spPr>
        <p:txBody>
          <a:bodyPr anchorCtr="0" anchor="ctr" bIns="27425" lIns="27425" spcFirstLastPara="1" rIns="27425" wrap="square" tIns="27425">
            <a:normAutofit fontScale="92500"/>
          </a:bodyPr>
          <a:lstStyle/>
          <a:p>
            <a:pPr indent="-93980" lvl="0" marL="0" marR="0" rtl="0" algn="l">
              <a:spcBef>
                <a:spcPts val="0"/>
              </a:spcBef>
              <a:spcAft>
                <a:spcPts val="0"/>
              </a:spcAft>
              <a:buClr>
                <a:schemeClr val="lt1"/>
              </a:buClr>
              <a:buSzPct val="100000"/>
              <a:buFont typeface="Trebuchet MS"/>
              <a:buChar char="​"/>
            </a:pPr>
            <a:r>
              <a:rPr b="1" lang="en-US" sz="1600">
                <a:solidFill>
                  <a:schemeClr val="lt1"/>
                </a:solidFill>
                <a:latin typeface="Montserrat"/>
                <a:ea typeface="Montserrat"/>
                <a:cs typeface="Montserrat"/>
                <a:sym typeface="Montserrat"/>
              </a:rPr>
              <a:t>Lorem ipsum dolor</a:t>
            </a:r>
            <a:endParaRPr b="1" sz="1600">
              <a:solidFill>
                <a:schemeClr val="lt1"/>
              </a:solidFill>
              <a:latin typeface="Montserrat"/>
              <a:ea typeface="Montserrat"/>
              <a:cs typeface="Montserrat"/>
              <a:sym typeface="Montserrat"/>
            </a:endParaRPr>
          </a:p>
        </p:txBody>
      </p:sp>
      <p:cxnSp>
        <p:nvCxnSpPr>
          <p:cNvPr id="9445" name="Google Shape;9445;p302"/>
          <p:cNvCxnSpPr/>
          <p:nvPr/>
        </p:nvCxnSpPr>
        <p:spPr>
          <a:xfrm>
            <a:off x="480497" y="4224674"/>
            <a:ext cx="0" cy="560070"/>
          </a:xfrm>
          <a:prstGeom prst="straightConnector1">
            <a:avLst/>
          </a:prstGeom>
          <a:noFill/>
          <a:ln cap="flat" cmpd="sng" w="41275">
            <a:solidFill>
              <a:schemeClr val="accent2"/>
            </a:solidFill>
            <a:prstDash val="solid"/>
            <a:miter lim="8000"/>
            <a:headEnd len="sm" w="sm" type="none"/>
            <a:tailEnd len="sm" w="sm" type="none"/>
          </a:ln>
        </p:spPr>
      </p:cxnSp>
      <p:sp>
        <p:nvSpPr>
          <p:cNvPr id="9446" name="Google Shape;9446;p302"/>
          <p:cNvSpPr txBox="1"/>
          <p:nvPr/>
        </p:nvSpPr>
        <p:spPr>
          <a:xfrm>
            <a:off x="7371356" y="2264531"/>
            <a:ext cx="2011512" cy="396240"/>
          </a:xfrm>
          <a:prstGeom prst="rect">
            <a:avLst/>
          </a:prstGeom>
          <a:noFill/>
          <a:ln>
            <a:noFill/>
          </a:ln>
        </p:spPr>
        <p:txBody>
          <a:bodyPr anchorCtr="0" anchor="ctr" bIns="27425" lIns="27425" spcFirstLastPara="1" rIns="27425" wrap="square" tIns="27425">
            <a:normAutofit fontScale="92500"/>
          </a:bodyPr>
          <a:lstStyle/>
          <a:p>
            <a:pPr indent="-93980" lvl="0" marL="0" marR="0" rtl="0" algn="l">
              <a:spcBef>
                <a:spcPts val="0"/>
              </a:spcBef>
              <a:spcAft>
                <a:spcPts val="0"/>
              </a:spcAft>
              <a:buClr>
                <a:schemeClr val="lt1"/>
              </a:buClr>
              <a:buSzPct val="100000"/>
              <a:buFont typeface="Trebuchet MS"/>
              <a:buChar char="​"/>
            </a:pPr>
            <a:r>
              <a:rPr b="1" lang="en-US" sz="1600">
                <a:solidFill>
                  <a:schemeClr val="lt1"/>
                </a:solidFill>
                <a:latin typeface="Montserrat"/>
                <a:ea typeface="Montserrat"/>
                <a:cs typeface="Montserrat"/>
                <a:sym typeface="Montserrat"/>
              </a:rPr>
              <a:t>Lorem ipsum dolor</a:t>
            </a:r>
            <a:endParaRPr b="1" sz="1600">
              <a:solidFill>
                <a:schemeClr val="lt1"/>
              </a:solidFill>
              <a:latin typeface="Montserrat"/>
              <a:ea typeface="Montserrat"/>
              <a:cs typeface="Montserrat"/>
              <a:sym typeface="Montserrat"/>
            </a:endParaRPr>
          </a:p>
        </p:txBody>
      </p:sp>
      <p:cxnSp>
        <p:nvCxnSpPr>
          <p:cNvPr id="9447" name="Google Shape;9447;p302"/>
          <p:cNvCxnSpPr/>
          <p:nvPr/>
        </p:nvCxnSpPr>
        <p:spPr>
          <a:xfrm>
            <a:off x="363795" y="1591167"/>
            <a:ext cx="5288918" cy="0"/>
          </a:xfrm>
          <a:prstGeom prst="straightConnector1">
            <a:avLst/>
          </a:prstGeom>
          <a:noFill/>
          <a:ln cap="flat" cmpd="sng" w="9525">
            <a:solidFill>
              <a:schemeClr val="lt1"/>
            </a:solidFill>
            <a:prstDash val="solid"/>
            <a:miter lim="8000"/>
            <a:headEnd len="sm" w="sm" type="none"/>
            <a:tailEnd len="sm" w="sm" type="none"/>
          </a:ln>
        </p:spPr>
      </p:cxnSp>
      <p:grpSp>
        <p:nvGrpSpPr>
          <p:cNvPr id="9448" name="Google Shape;9448;p302"/>
          <p:cNvGrpSpPr/>
          <p:nvPr/>
        </p:nvGrpSpPr>
        <p:grpSpPr>
          <a:xfrm>
            <a:off x="9535603" y="2173454"/>
            <a:ext cx="2262855" cy="540741"/>
            <a:chOff x="6357201" y="3032760"/>
            <a:chExt cx="2923959" cy="540741"/>
          </a:xfrm>
        </p:grpSpPr>
        <p:cxnSp>
          <p:nvCxnSpPr>
            <p:cNvPr id="9449" name="Google Shape;9449;p302"/>
            <p:cNvCxnSpPr/>
            <p:nvPr/>
          </p:nvCxnSpPr>
          <p:spPr>
            <a:xfrm>
              <a:off x="6373940" y="3032760"/>
              <a:ext cx="0" cy="540741"/>
            </a:xfrm>
            <a:prstGeom prst="straightConnector1">
              <a:avLst/>
            </a:prstGeom>
            <a:noFill/>
            <a:ln cap="flat" cmpd="sng" w="41275">
              <a:solidFill>
                <a:schemeClr val="accent2"/>
              </a:solidFill>
              <a:prstDash val="solid"/>
              <a:miter lim="8000"/>
              <a:headEnd len="sm" w="sm" type="none"/>
              <a:tailEnd len="sm" w="sm" type="none"/>
            </a:ln>
          </p:spPr>
        </p:cxnSp>
        <p:cxnSp>
          <p:nvCxnSpPr>
            <p:cNvPr id="9450" name="Google Shape;9450;p302"/>
            <p:cNvCxnSpPr/>
            <p:nvPr/>
          </p:nvCxnSpPr>
          <p:spPr>
            <a:xfrm>
              <a:off x="6357201" y="3035589"/>
              <a:ext cx="2923959" cy="0"/>
            </a:xfrm>
            <a:prstGeom prst="straightConnector1">
              <a:avLst/>
            </a:prstGeom>
            <a:noFill/>
            <a:ln cap="flat" cmpd="sng" w="41275">
              <a:solidFill>
                <a:schemeClr val="accent2"/>
              </a:solidFill>
              <a:prstDash val="solid"/>
              <a:miter lim="8000"/>
              <a:headEnd len="sm" w="sm" type="none"/>
              <a:tailEnd len="sm" w="sm" type="none"/>
            </a:ln>
          </p:spPr>
        </p:cxnSp>
      </p:grpSp>
      <p:sp>
        <p:nvSpPr>
          <p:cNvPr id="9451" name="Google Shape;9451;p302"/>
          <p:cNvSpPr txBox="1"/>
          <p:nvPr/>
        </p:nvSpPr>
        <p:spPr>
          <a:xfrm>
            <a:off x="9640009" y="2338331"/>
            <a:ext cx="2011512" cy="1632227"/>
          </a:xfrm>
          <a:prstGeom prst="rect">
            <a:avLst/>
          </a:prstGeom>
          <a:noFill/>
          <a:ln>
            <a:noFill/>
          </a:ln>
        </p:spPr>
        <p:txBody>
          <a:bodyPr anchorCtr="0" anchor="t" bIns="27425" lIns="27425" spcFirstLastPara="1" rIns="27425" wrap="square" tIns="27425">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lt1"/>
              </a:solidFill>
              <a:latin typeface="Montserrat"/>
              <a:ea typeface="Montserrat"/>
              <a:cs typeface="Montserrat"/>
              <a:sym typeface="Montserrat"/>
            </a:endParaRPr>
          </a:p>
        </p:txBody>
      </p:sp>
      <p:sp>
        <p:nvSpPr>
          <p:cNvPr id="9452" name="Google Shape;9452;p302"/>
          <p:cNvSpPr txBox="1"/>
          <p:nvPr/>
        </p:nvSpPr>
        <p:spPr>
          <a:xfrm>
            <a:off x="9640009" y="1748023"/>
            <a:ext cx="2011512" cy="396240"/>
          </a:xfrm>
          <a:prstGeom prst="rect">
            <a:avLst/>
          </a:prstGeom>
          <a:noFill/>
          <a:ln>
            <a:noFill/>
          </a:ln>
        </p:spPr>
        <p:txBody>
          <a:bodyPr anchorCtr="0" anchor="ctr" bIns="27425" lIns="27425" spcFirstLastPara="1" rIns="27425" wrap="square" tIns="27425">
            <a:normAutofit fontScale="92500"/>
          </a:bodyPr>
          <a:lstStyle/>
          <a:p>
            <a:pPr indent="-93980" lvl="0" marL="0" marR="0" rtl="0" algn="l">
              <a:spcBef>
                <a:spcPts val="0"/>
              </a:spcBef>
              <a:spcAft>
                <a:spcPts val="0"/>
              </a:spcAft>
              <a:buClr>
                <a:schemeClr val="lt1"/>
              </a:buClr>
              <a:buSzPct val="100000"/>
              <a:buFont typeface="Trebuchet MS"/>
              <a:buChar char="​"/>
            </a:pPr>
            <a:r>
              <a:rPr b="1" lang="en-US" sz="1600">
                <a:solidFill>
                  <a:schemeClr val="lt1"/>
                </a:solidFill>
                <a:latin typeface="Montserrat"/>
                <a:ea typeface="Montserrat"/>
                <a:cs typeface="Montserrat"/>
                <a:sym typeface="Montserrat"/>
              </a:rPr>
              <a:t>Lorem ipsum dolor</a:t>
            </a:r>
            <a:endParaRPr b="1" sz="1600">
              <a:solidFill>
                <a:schemeClr val="lt1"/>
              </a:solidFill>
              <a:latin typeface="Montserrat"/>
              <a:ea typeface="Montserrat"/>
              <a:cs typeface="Montserrat"/>
              <a:sym typeface="Montserrat"/>
            </a:endParaRPr>
          </a:p>
        </p:txBody>
      </p:sp>
      <p:grpSp>
        <p:nvGrpSpPr>
          <p:cNvPr id="9453" name="Google Shape;9453;p302"/>
          <p:cNvGrpSpPr/>
          <p:nvPr/>
        </p:nvGrpSpPr>
        <p:grpSpPr>
          <a:xfrm>
            <a:off x="2847756" y="2762537"/>
            <a:ext cx="584512" cy="584512"/>
            <a:chOff x="1390775" y="1390753"/>
            <a:chExt cx="1493520" cy="1493520"/>
          </a:xfrm>
        </p:grpSpPr>
        <p:sp>
          <p:nvSpPr>
            <p:cNvPr id="9454" name="Google Shape;9454;p302"/>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455" name="Google Shape;9455;p302"/>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9456" name="Google Shape;9456;p302"/>
          <p:cNvGrpSpPr/>
          <p:nvPr/>
        </p:nvGrpSpPr>
        <p:grpSpPr>
          <a:xfrm>
            <a:off x="5104500" y="2244377"/>
            <a:ext cx="584512" cy="584512"/>
            <a:chOff x="1390775" y="1390753"/>
            <a:chExt cx="1493520" cy="1493520"/>
          </a:xfrm>
        </p:grpSpPr>
        <p:sp>
          <p:nvSpPr>
            <p:cNvPr id="9457" name="Google Shape;9457;p302"/>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458" name="Google Shape;9458;p302"/>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9459" name="Google Shape;9459;p302"/>
          <p:cNvGrpSpPr/>
          <p:nvPr/>
        </p:nvGrpSpPr>
        <p:grpSpPr>
          <a:xfrm>
            <a:off x="7371356" y="1691594"/>
            <a:ext cx="584512" cy="584512"/>
            <a:chOff x="1390775" y="1390753"/>
            <a:chExt cx="1493520" cy="1493520"/>
          </a:xfrm>
        </p:grpSpPr>
        <p:sp>
          <p:nvSpPr>
            <p:cNvPr id="9460" name="Google Shape;9460;p302"/>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461" name="Google Shape;9461;p302"/>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9462" name="Google Shape;9462;p302"/>
          <p:cNvGrpSpPr/>
          <p:nvPr/>
        </p:nvGrpSpPr>
        <p:grpSpPr>
          <a:xfrm>
            <a:off x="9640009" y="1209811"/>
            <a:ext cx="584512" cy="584512"/>
            <a:chOff x="1390775" y="1390753"/>
            <a:chExt cx="1493520" cy="1493520"/>
          </a:xfrm>
        </p:grpSpPr>
        <p:sp>
          <p:nvSpPr>
            <p:cNvPr id="9463" name="Google Shape;9463;p302"/>
            <p:cNvSpPr/>
            <p:nvPr/>
          </p:nvSpPr>
          <p:spPr>
            <a:xfrm>
              <a:off x="1390775" y="1390753"/>
              <a:ext cx="1493520" cy="14935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9464" name="Google Shape;9464;p302"/>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9465" name="Google Shape;9465;p30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69" name="Shape 9469"/>
        <p:cNvGrpSpPr/>
        <p:nvPr/>
      </p:nvGrpSpPr>
      <p:grpSpPr>
        <a:xfrm>
          <a:off x="0" y="0"/>
          <a:ext cx="0" cy="0"/>
          <a:chOff x="0" y="0"/>
          <a:chExt cx="0" cy="0"/>
        </a:xfrm>
      </p:grpSpPr>
      <p:sp>
        <p:nvSpPr>
          <p:cNvPr id="9470" name="Google Shape;9470;p30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World Map with Text (Dark)</a:t>
            </a:r>
            <a:endParaRPr/>
          </a:p>
        </p:txBody>
      </p:sp>
      <p:sp>
        <p:nvSpPr>
          <p:cNvPr id="9471" name="Google Shape;9471;p303"/>
          <p:cNvSpPr txBox="1"/>
          <p:nvPr/>
        </p:nvSpPr>
        <p:spPr>
          <a:xfrm>
            <a:off x="351601" y="1722671"/>
            <a:ext cx="4463039"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3"/>
                </a:solidFill>
                <a:latin typeface="Montserrat"/>
                <a:ea typeface="Montserrat"/>
                <a:cs typeface="Montserrat"/>
                <a:sym typeface="Montserrat"/>
              </a:rPr>
              <a:t>Lorem ipsum dolor </a:t>
            </a:r>
            <a:endParaRPr b="1" sz="2000">
              <a:solidFill>
                <a:schemeClr val="accent3"/>
              </a:solidFill>
              <a:latin typeface="Montserrat"/>
              <a:ea typeface="Montserrat"/>
              <a:cs typeface="Montserrat"/>
              <a:sym typeface="Montserrat"/>
            </a:endParaRPr>
          </a:p>
        </p:txBody>
      </p:sp>
      <p:sp>
        <p:nvSpPr>
          <p:cNvPr id="9472" name="Google Shape;9472;p303"/>
          <p:cNvSpPr txBox="1"/>
          <p:nvPr/>
        </p:nvSpPr>
        <p:spPr>
          <a:xfrm>
            <a:off x="363795" y="2372102"/>
            <a:ext cx="4471505" cy="3519359"/>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sit amet, consectetur adipiscing elit. Ut tempor, quam et mattis pulvinar, </a:t>
            </a:r>
            <a:r>
              <a:rPr lang="en-US" sz="1600">
                <a:solidFill>
                  <a:schemeClr val="lt1"/>
                </a:solidFill>
                <a:latin typeface="Montserrat"/>
                <a:ea typeface="Montserrat"/>
                <a:cs typeface="Montserrat"/>
                <a:sym typeface="Montserrat"/>
              </a:rPr>
              <a:t>mauris ligula suscipit arcu, sed elementum diam leo at magna. Curabitur maximus sodales massa, eu bibendum dui bibendum vel. Suspendisse potenti. Aliquam et lorem elementum, venenatis turpis sed, maximus lacus. Integer eu purus sed magna mollis congue. </a:t>
            </a:r>
            <a:endParaRPr/>
          </a:p>
          <a:p>
            <a:pPr indent="0" lvl="0" marL="0" marR="0" rtl="0" algn="l">
              <a:spcBef>
                <a:spcPts val="0"/>
              </a:spcBef>
              <a:spcAft>
                <a:spcPts val="0"/>
              </a:spcAft>
              <a:buNone/>
            </a:pPr>
            <a:r>
              <a:t/>
            </a:r>
            <a:endParaRPr sz="1600">
              <a:solidFill>
                <a:schemeClr val="lt1"/>
              </a:solidFill>
              <a:latin typeface="Montserrat"/>
              <a:ea typeface="Montserrat"/>
              <a:cs typeface="Montserrat"/>
              <a:sym typeface="Montserrat"/>
            </a:endParaRPr>
          </a:p>
          <a:p>
            <a:pPr indent="-193675"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Nullam dolor nisl, euismod eget luctus quis, consequat et purus. </a:t>
            </a:r>
            <a:endParaRPr/>
          </a:p>
          <a:p>
            <a:pPr indent="-193675"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Nullam dolor nisl, euismod eget luctus quis, consequat et purus. </a:t>
            </a:r>
            <a:endParaRPr sz="1600">
              <a:solidFill>
                <a:schemeClr val="lt1"/>
              </a:solidFill>
              <a:latin typeface="Montserrat"/>
              <a:ea typeface="Montserrat"/>
              <a:cs typeface="Montserrat"/>
              <a:sym typeface="Montserrat"/>
            </a:endParaRPr>
          </a:p>
          <a:p>
            <a:pPr indent="-193675"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Nullam dolor nisl, euismod eget luctus quis, consequat et purus. </a:t>
            </a:r>
            <a:endParaRPr sz="1600">
              <a:solidFill>
                <a:schemeClr val="lt1"/>
              </a:solidFill>
              <a:latin typeface="Montserrat"/>
              <a:ea typeface="Montserrat"/>
              <a:cs typeface="Montserrat"/>
              <a:sym typeface="Montserrat"/>
            </a:endParaRPr>
          </a:p>
          <a:p>
            <a:pPr indent="-193675"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Nullam dolor nisl, euismod eget luctus quis, consequat et purus. </a:t>
            </a:r>
            <a:endParaRPr sz="1600">
              <a:solidFill>
                <a:schemeClr val="lt1"/>
              </a:solidFill>
              <a:latin typeface="Montserrat"/>
              <a:ea typeface="Montserrat"/>
              <a:cs typeface="Montserrat"/>
              <a:sym typeface="Montserrat"/>
            </a:endParaRPr>
          </a:p>
        </p:txBody>
      </p:sp>
      <p:grpSp>
        <p:nvGrpSpPr>
          <p:cNvPr id="9473" name="Google Shape;9473;p303"/>
          <p:cNvGrpSpPr/>
          <p:nvPr/>
        </p:nvGrpSpPr>
        <p:grpSpPr>
          <a:xfrm>
            <a:off x="5895757" y="2112589"/>
            <a:ext cx="5902705" cy="2955388"/>
            <a:chOff x="336000" y="2096772"/>
            <a:chExt cx="7411749" cy="3710941"/>
          </a:xfrm>
        </p:grpSpPr>
        <p:sp>
          <p:nvSpPr>
            <p:cNvPr id="9474" name="Google Shape;9474;p303"/>
            <p:cNvSpPr/>
            <p:nvPr/>
          </p:nvSpPr>
          <p:spPr>
            <a:xfrm>
              <a:off x="5670782" y="4265841"/>
              <a:ext cx="15919" cy="5338"/>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475" name="Google Shape;9475;p303"/>
            <p:cNvGrpSpPr/>
            <p:nvPr/>
          </p:nvGrpSpPr>
          <p:grpSpPr>
            <a:xfrm>
              <a:off x="3454441" y="3668368"/>
              <a:ext cx="1412019" cy="1590794"/>
              <a:chOff x="3602997" y="3225561"/>
              <a:chExt cx="916262" cy="1032270"/>
            </a:xfrm>
          </p:grpSpPr>
          <p:sp>
            <p:nvSpPr>
              <p:cNvPr id="9476" name="Google Shape;9476;p303"/>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477" name="Google Shape;9477;p303"/>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nvGrpSpPr>
            <p:cNvPr id="9478" name="Google Shape;9478;p303"/>
            <p:cNvGrpSpPr/>
            <p:nvPr/>
          </p:nvGrpSpPr>
          <p:grpSpPr>
            <a:xfrm>
              <a:off x="2121473" y="4233374"/>
              <a:ext cx="970422" cy="1574339"/>
              <a:chOff x="2738031" y="3592195"/>
              <a:chExt cx="629709" cy="1021592"/>
            </a:xfrm>
          </p:grpSpPr>
          <p:sp>
            <p:nvSpPr>
              <p:cNvPr id="9479" name="Google Shape;9479;p303"/>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480" name="Google Shape;9480;p303"/>
              <p:cNvGrpSpPr/>
              <p:nvPr/>
            </p:nvGrpSpPr>
            <p:grpSpPr>
              <a:xfrm>
                <a:off x="2738031" y="3592195"/>
                <a:ext cx="629709" cy="1021592"/>
                <a:chOff x="2738031" y="3592195"/>
                <a:chExt cx="629709" cy="1021592"/>
              </a:xfrm>
            </p:grpSpPr>
            <p:sp>
              <p:nvSpPr>
                <p:cNvPr id="9481" name="Google Shape;9481;p303"/>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482" name="Google Shape;9482;p303"/>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nvGrpSpPr>
            <p:cNvPr id="9483" name="Google Shape;9483;p303"/>
            <p:cNvGrpSpPr/>
            <p:nvPr/>
          </p:nvGrpSpPr>
          <p:grpSpPr>
            <a:xfrm>
              <a:off x="3598914" y="2258593"/>
              <a:ext cx="858659" cy="1468056"/>
              <a:chOff x="3696746" y="2310755"/>
              <a:chExt cx="557186" cy="952625"/>
            </a:xfrm>
          </p:grpSpPr>
          <p:sp>
            <p:nvSpPr>
              <p:cNvPr id="9484" name="Google Shape;9484;p303"/>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485" name="Google Shape;9485;p303"/>
              <p:cNvGrpSpPr/>
              <p:nvPr/>
            </p:nvGrpSpPr>
            <p:grpSpPr>
              <a:xfrm>
                <a:off x="3696746" y="2310755"/>
                <a:ext cx="557186" cy="952625"/>
                <a:chOff x="3696746" y="2310755"/>
                <a:chExt cx="557186" cy="952625"/>
              </a:xfrm>
            </p:grpSpPr>
            <p:sp>
              <p:nvSpPr>
                <p:cNvPr id="9486" name="Google Shape;9486;p303"/>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487" name="Google Shape;9487;p303"/>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488" name="Google Shape;9488;p303"/>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489" name="Google Shape;9489;p303"/>
                <p:cNvGrpSpPr/>
                <p:nvPr/>
              </p:nvGrpSpPr>
              <p:grpSpPr>
                <a:xfrm>
                  <a:off x="3696746" y="2310755"/>
                  <a:ext cx="557186" cy="952625"/>
                  <a:chOff x="3696746" y="2310755"/>
                  <a:chExt cx="557186" cy="952625"/>
                </a:xfrm>
              </p:grpSpPr>
              <p:sp>
                <p:nvSpPr>
                  <p:cNvPr id="9490" name="Google Shape;9490;p303"/>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491" name="Google Shape;9491;p303"/>
                  <p:cNvGrpSpPr/>
                  <p:nvPr/>
                </p:nvGrpSpPr>
                <p:grpSpPr>
                  <a:xfrm>
                    <a:off x="3705591" y="2310755"/>
                    <a:ext cx="548341" cy="952625"/>
                    <a:chOff x="3705591" y="2310755"/>
                    <a:chExt cx="548341" cy="952625"/>
                  </a:xfrm>
                </p:grpSpPr>
                <p:sp>
                  <p:nvSpPr>
                    <p:cNvPr id="9492" name="Google Shape;9492;p303"/>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493" name="Google Shape;9493;p303"/>
                    <p:cNvGrpSpPr/>
                    <p:nvPr/>
                  </p:nvGrpSpPr>
                  <p:grpSpPr>
                    <a:xfrm>
                      <a:off x="3705591" y="2310755"/>
                      <a:ext cx="548341" cy="952625"/>
                      <a:chOff x="3705591" y="2310755"/>
                      <a:chExt cx="548341" cy="952625"/>
                    </a:xfrm>
                  </p:grpSpPr>
                  <p:sp>
                    <p:nvSpPr>
                      <p:cNvPr id="9494" name="Google Shape;9494;p303"/>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495" name="Google Shape;9495;p303"/>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496" name="Google Shape;9496;p303"/>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497" name="Google Shape;9497;p303"/>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498" name="Google Shape;9498;p303"/>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499" name="Google Shape;9499;p303"/>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00" name="Google Shape;9500;p303"/>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01" name="Google Shape;9501;p303"/>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02" name="Google Shape;9502;p303"/>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03" name="Google Shape;9503;p303"/>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04" name="Google Shape;9504;p303"/>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05" name="Google Shape;9505;p303"/>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nvGrpSpPr>
            <p:cNvPr id="9506" name="Google Shape;9506;p303"/>
            <p:cNvGrpSpPr/>
            <p:nvPr/>
          </p:nvGrpSpPr>
          <p:grpSpPr>
            <a:xfrm>
              <a:off x="6162891" y="4543305"/>
              <a:ext cx="1372238" cy="1001101"/>
              <a:chOff x="5360516" y="3793310"/>
              <a:chExt cx="890448" cy="649617"/>
            </a:xfrm>
          </p:grpSpPr>
          <p:sp>
            <p:nvSpPr>
              <p:cNvPr id="9507" name="Google Shape;9507;p303"/>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08" name="Google Shape;9508;p303"/>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09" name="Google Shape;9509;p303"/>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10" name="Google Shape;9510;p303"/>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11" name="Google Shape;9511;p303"/>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12" name="Google Shape;9512;p303"/>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13" name="Google Shape;9513;p303"/>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14" name="Google Shape;9514;p303"/>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15" name="Google Shape;9515;p303"/>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16" name="Google Shape;9516;p303"/>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17" name="Google Shape;9517;p303"/>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18" name="Google Shape;9518;p303"/>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19" name="Google Shape;9519;p303"/>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20" name="Google Shape;9520;p303"/>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21" name="Google Shape;9521;p303"/>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22" name="Google Shape;9522;p303"/>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nvGrpSpPr>
            <p:cNvPr id="9523" name="Google Shape;9523;p303"/>
            <p:cNvGrpSpPr/>
            <p:nvPr/>
          </p:nvGrpSpPr>
          <p:grpSpPr>
            <a:xfrm>
              <a:off x="336000" y="2096772"/>
              <a:ext cx="3219300" cy="2243567"/>
              <a:chOff x="1579434" y="2205749"/>
              <a:chExt cx="2089011" cy="1455856"/>
            </a:xfrm>
          </p:grpSpPr>
          <p:sp>
            <p:nvSpPr>
              <p:cNvPr id="9524" name="Google Shape;9524;p303"/>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25" name="Google Shape;9525;p303"/>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26" name="Google Shape;9526;p303"/>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27" name="Google Shape;9527;p303"/>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28" name="Google Shape;9528;p303"/>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29" name="Google Shape;9529;p303"/>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30" name="Google Shape;9530;p303"/>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31" name="Google Shape;9531;p303"/>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32" name="Google Shape;9532;p303"/>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33" name="Google Shape;9533;p303"/>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34" name="Google Shape;9534;p303"/>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35" name="Google Shape;9535;p303"/>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36" name="Google Shape;9536;p303"/>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37" name="Google Shape;9537;p303"/>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38" name="Google Shape;9538;p303"/>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39" name="Google Shape;9539;p303"/>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40" name="Google Shape;9540;p303"/>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41" name="Google Shape;9541;p303"/>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42" name="Google Shape;9542;p303"/>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43" name="Google Shape;9543;p303"/>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44" name="Google Shape;9544;p303"/>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45" name="Google Shape;9545;p303"/>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46" name="Google Shape;9546;p303"/>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47" name="Google Shape;9547;p303"/>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48" name="Google Shape;9548;p303"/>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49" name="Google Shape;9549;p303"/>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50" name="Google Shape;9550;p303"/>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51" name="Google Shape;9551;p303"/>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52" name="Google Shape;9552;p303"/>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53" name="Google Shape;9553;p303"/>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54" name="Google Shape;9554;p303"/>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55" name="Google Shape;9555;p303"/>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56" name="Google Shape;9556;p303"/>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57" name="Google Shape;9557;p303"/>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58" name="Google Shape;9558;p303"/>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59" name="Google Shape;9559;p303"/>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560" name="Google Shape;9560;p303"/>
              <p:cNvGrpSpPr/>
              <p:nvPr/>
            </p:nvGrpSpPr>
            <p:grpSpPr>
              <a:xfrm>
                <a:off x="1579434" y="2205749"/>
                <a:ext cx="2089011" cy="1455856"/>
                <a:chOff x="1579434" y="2205749"/>
                <a:chExt cx="2089011" cy="1455856"/>
              </a:xfrm>
            </p:grpSpPr>
            <p:sp>
              <p:nvSpPr>
                <p:cNvPr id="9561" name="Google Shape;9561;p303"/>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62" name="Google Shape;9562;p303"/>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63" name="Google Shape;9563;p303"/>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64" name="Google Shape;9564;p303"/>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65" name="Google Shape;9565;p303"/>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66" name="Google Shape;9566;p303"/>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67" name="Google Shape;9567;p303"/>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68" name="Google Shape;9568;p303"/>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69" name="Google Shape;9569;p303"/>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70" name="Google Shape;9570;p303"/>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71" name="Google Shape;9571;p303"/>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72" name="Google Shape;9572;p303"/>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73" name="Google Shape;9573;p303"/>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74" name="Google Shape;9574;p303"/>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75" name="Google Shape;9575;p303"/>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76" name="Google Shape;9576;p303"/>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77" name="Google Shape;9577;p303"/>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78" name="Google Shape;9578;p303"/>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79" name="Google Shape;9579;p303"/>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80" name="Google Shape;9580;p303"/>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81" name="Google Shape;9581;p303"/>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82" name="Google Shape;9582;p303"/>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83" name="Google Shape;9583;p303"/>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84" name="Google Shape;9584;p303"/>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85" name="Google Shape;9585;p303"/>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86" name="Google Shape;9586;p303"/>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87" name="Google Shape;9587;p303"/>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88" name="Google Shape;9588;p303"/>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589" name="Google Shape;9589;p303"/>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nvGrpSpPr>
            <p:cNvPr id="9590" name="Google Shape;9590;p303"/>
            <p:cNvGrpSpPr/>
            <p:nvPr/>
          </p:nvGrpSpPr>
          <p:grpSpPr>
            <a:xfrm>
              <a:off x="4212244" y="2192770"/>
              <a:ext cx="3535505" cy="2545269"/>
              <a:chOff x="4094737" y="2268042"/>
              <a:chExt cx="2294197" cy="1651631"/>
            </a:xfrm>
          </p:grpSpPr>
          <p:sp>
            <p:nvSpPr>
              <p:cNvPr id="9591" name="Google Shape;9591;p303"/>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592" name="Google Shape;9592;p303"/>
              <p:cNvGrpSpPr/>
              <p:nvPr/>
            </p:nvGrpSpPr>
            <p:grpSpPr>
              <a:xfrm>
                <a:off x="4094737" y="2268042"/>
                <a:ext cx="2294197" cy="1651631"/>
                <a:chOff x="4094737" y="2268042"/>
                <a:chExt cx="2294197" cy="1651631"/>
              </a:xfrm>
            </p:grpSpPr>
            <p:sp>
              <p:nvSpPr>
                <p:cNvPr id="9593" name="Google Shape;9593;p303"/>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594" name="Google Shape;9594;p303"/>
                <p:cNvGrpSpPr/>
                <p:nvPr/>
              </p:nvGrpSpPr>
              <p:grpSpPr>
                <a:xfrm>
                  <a:off x="4094737" y="2268042"/>
                  <a:ext cx="2294197" cy="1651631"/>
                  <a:chOff x="4094737" y="2268042"/>
                  <a:chExt cx="2294197" cy="1651631"/>
                </a:xfrm>
              </p:grpSpPr>
              <p:sp>
                <p:nvSpPr>
                  <p:cNvPr id="9595" name="Google Shape;9595;p303"/>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596" name="Google Shape;9596;p303"/>
                  <p:cNvGrpSpPr/>
                  <p:nvPr/>
                </p:nvGrpSpPr>
                <p:grpSpPr>
                  <a:xfrm>
                    <a:off x="4094737" y="2268042"/>
                    <a:ext cx="2294197" cy="1651631"/>
                    <a:chOff x="4094737" y="2268042"/>
                    <a:chExt cx="2294197" cy="1651631"/>
                  </a:xfrm>
                </p:grpSpPr>
                <p:sp>
                  <p:nvSpPr>
                    <p:cNvPr id="9597" name="Google Shape;9597;p303"/>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598" name="Google Shape;9598;p303"/>
                    <p:cNvGrpSpPr/>
                    <p:nvPr/>
                  </p:nvGrpSpPr>
                  <p:grpSpPr>
                    <a:xfrm>
                      <a:off x="4094737" y="2268042"/>
                      <a:ext cx="2294197" cy="1651631"/>
                      <a:chOff x="4094737" y="2268042"/>
                      <a:chExt cx="2294197" cy="1651631"/>
                    </a:xfrm>
                  </p:grpSpPr>
                  <p:sp>
                    <p:nvSpPr>
                      <p:cNvPr id="9599" name="Google Shape;9599;p303"/>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00" name="Google Shape;9600;p303"/>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01" name="Google Shape;9601;p303"/>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02" name="Google Shape;9602;p303"/>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03" name="Google Shape;9603;p303"/>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04" name="Google Shape;9604;p303"/>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05" name="Google Shape;9605;p303"/>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06" name="Google Shape;9606;p303"/>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607" name="Google Shape;9607;p303"/>
                      <p:cNvGrpSpPr/>
                      <p:nvPr/>
                    </p:nvGrpSpPr>
                    <p:grpSpPr>
                      <a:xfrm>
                        <a:off x="4094737" y="2268042"/>
                        <a:ext cx="2294197" cy="1651631"/>
                        <a:chOff x="4094737" y="2268042"/>
                        <a:chExt cx="2294197" cy="1651631"/>
                      </a:xfrm>
                    </p:grpSpPr>
                    <p:sp>
                      <p:nvSpPr>
                        <p:cNvPr id="9608" name="Google Shape;9608;p303"/>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609" name="Google Shape;9609;p303"/>
                        <p:cNvGrpSpPr/>
                        <p:nvPr/>
                      </p:nvGrpSpPr>
                      <p:grpSpPr>
                        <a:xfrm>
                          <a:off x="4094737" y="2268042"/>
                          <a:ext cx="2294197" cy="1614256"/>
                          <a:chOff x="4094737" y="2268042"/>
                          <a:chExt cx="2294197" cy="1614256"/>
                        </a:xfrm>
                      </p:grpSpPr>
                      <p:sp>
                        <p:nvSpPr>
                          <p:cNvPr id="9610" name="Google Shape;9610;p303"/>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11" name="Google Shape;9611;p303"/>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12" name="Google Shape;9612;p303"/>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13" name="Google Shape;9613;p303"/>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14" name="Google Shape;9614;p303"/>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15" name="Google Shape;9615;p303"/>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16" name="Google Shape;9616;p303"/>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17" name="Google Shape;9617;p303"/>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18" name="Google Shape;9618;p303"/>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19" name="Google Shape;9619;p303"/>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20" name="Google Shape;9620;p303"/>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21" name="Google Shape;9621;p303"/>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22" name="Google Shape;9622;p303"/>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23" name="Google Shape;9623;p303"/>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24" name="Google Shape;9624;p303"/>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25" name="Google Shape;9625;p303"/>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26" name="Google Shape;9626;p303"/>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27" name="Google Shape;9627;p303"/>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28" name="Google Shape;9628;p303"/>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29" name="Google Shape;9629;p303"/>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30" name="Google Shape;9630;p303"/>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31" name="Google Shape;9631;p303"/>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32" name="Google Shape;9632;p303"/>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33" name="Google Shape;9633;p303"/>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34" name="Google Shape;9634;p303"/>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35" name="Google Shape;9635;p303"/>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36" name="Google Shape;9636;p303"/>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37" name="Google Shape;9637;p303"/>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38" name="Google Shape;9638;p303"/>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39" name="Google Shape;9639;p303"/>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40" name="Google Shape;9640;p303"/>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41" name="Google Shape;9641;p303"/>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42" name="Google Shape;9642;p303"/>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43" name="Google Shape;9643;p303"/>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44" name="Google Shape;9644;p303"/>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45" name="Google Shape;9645;p303"/>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46" name="Google Shape;9646;p303"/>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47" name="Google Shape;9647;p303"/>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48" name="Google Shape;9648;p303"/>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49" name="Google Shape;9649;p303"/>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50" name="Google Shape;9650;p303"/>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51" name="Google Shape;9651;p303"/>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52" name="Google Shape;9652;p303"/>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53" name="Google Shape;9653;p303"/>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54" name="Google Shape;9654;p303"/>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55" name="Google Shape;9655;p303"/>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56" name="Google Shape;9656;p303"/>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57" name="Google Shape;9657;p303"/>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58" name="Google Shape;9658;p303"/>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59" name="Google Shape;9659;p303"/>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60" name="Google Shape;9660;p303"/>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61" name="Google Shape;9661;p303"/>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62" name="Google Shape;9662;p303"/>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63" name="Google Shape;9663;p303"/>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grpSp>
      </p:grpSp>
      <p:sp>
        <p:nvSpPr>
          <p:cNvPr id="9664" name="Google Shape;9664;p303"/>
          <p:cNvSpPr/>
          <p:nvPr/>
        </p:nvSpPr>
        <p:spPr>
          <a:xfrm>
            <a:off x="7047424" y="3073691"/>
            <a:ext cx="165039" cy="165039"/>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665" name="Google Shape;9665;p303"/>
          <p:cNvSpPr/>
          <p:nvPr/>
        </p:nvSpPr>
        <p:spPr>
          <a:xfrm>
            <a:off x="8844902" y="3073691"/>
            <a:ext cx="165039" cy="165039"/>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666" name="Google Shape;9666;p303"/>
          <p:cNvSpPr/>
          <p:nvPr/>
        </p:nvSpPr>
        <p:spPr>
          <a:xfrm>
            <a:off x="8844902" y="3695521"/>
            <a:ext cx="165039" cy="165039"/>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667" name="Google Shape;9667;p303"/>
          <p:cNvSpPr/>
          <p:nvPr/>
        </p:nvSpPr>
        <p:spPr>
          <a:xfrm>
            <a:off x="9126669" y="3695521"/>
            <a:ext cx="165039" cy="165039"/>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668" name="Google Shape;9668;p303"/>
          <p:cNvSpPr/>
          <p:nvPr/>
        </p:nvSpPr>
        <p:spPr>
          <a:xfrm>
            <a:off x="10477207" y="3695521"/>
            <a:ext cx="165039" cy="165039"/>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669" name="Google Shape;9669;p303"/>
          <p:cNvSpPr/>
          <p:nvPr/>
        </p:nvSpPr>
        <p:spPr>
          <a:xfrm>
            <a:off x="10477207" y="3170852"/>
            <a:ext cx="165039" cy="165039"/>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670" name="Google Shape;9670;p303"/>
          <p:cNvSpPr/>
          <p:nvPr/>
        </p:nvSpPr>
        <p:spPr>
          <a:xfrm>
            <a:off x="9466732" y="3170852"/>
            <a:ext cx="165039" cy="165039"/>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671" name="Google Shape;9671;p303"/>
          <p:cNvSpPr/>
          <p:nvPr/>
        </p:nvSpPr>
        <p:spPr>
          <a:xfrm>
            <a:off x="6746225" y="3170852"/>
            <a:ext cx="165039" cy="165039"/>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672" name="Google Shape;9672;p303"/>
          <p:cNvSpPr/>
          <p:nvPr/>
        </p:nvSpPr>
        <p:spPr>
          <a:xfrm>
            <a:off x="6746225" y="2694763"/>
            <a:ext cx="165039" cy="165039"/>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673" name="Google Shape;9673;p303"/>
          <p:cNvSpPr txBox="1"/>
          <p:nvPr/>
        </p:nvSpPr>
        <p:spPr>
          <a:xfrm>
            <a:off x="5908783" y="5153541"/>
            <a:ext cx="5854683" cy="737919"/>
          </a:xfrm>
          <a:prstGeom prst="rect">
            <a:avLst/>
          </a:prstGeom>
          <a:solidFill>
            <a:srgbClr val="DAECF5">
              <a:alpha val="32156"/>
            </a:srgbClr>
          </a:solidFill>
          <a:ln>
            <a:noFill/>
          </a:ln>
        </p:spPr>
        <p:txBody>
          <a:bodyPr anchorCtr="0" anchor="ctr" bIns="0" lIns="0" spcFirstLastPara="1" rIns="0" wrap="square" tIns="0">
            <a:normAutofit fontScale="92500"/>
          </a:bodyPr>
          <a:lstStyle/>
          <a:p>
            <a:pPr indent="0" lvl="0" marL="0" marR="0" rtl="0" algn="ctr">
              <a:spcBef>
                <a:spcPts val="0"/>
              </a:spcBef>
              <a:spcAft>
                <a:spcPts val="0"/>
              </a:spcAft>
              <a:buNone/>
            </a:pPr>
            <a:r>
              <a:rPr b="1" lang="en-US" sz="1400">
                <a:solidFill>
                  <a:schemeClr val="lt2"/>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a:t>
            </a:r>
            <a:endParaRPr/>
          </a:p>
        </p:txBody>
      </p:sp>
      <p:grpSp>
        <p:nvGrpSpPr>
          <p:cNvPr id="9674" name="Google Shape;9674;p303"/>
          <p:cNvGrpSpPr/>
          <p:nvPr/>
        </p:nvGrpSpPr>
        <p:grpSpPr>
          <a:xfrm>
            <a:off x="5361711" y="1678955"/>
            <a:ext cx="269192" cy="4168790"/>
            <a:chOff x="5361710" y="1722671"/>
            <a:chExt cx="386336" cy="4168790"/>
          </a:xfrm>
        </p:grpSpPr>
        <p:sp>
          <p:nvSpPr>
            <p:cNvPr id="9675" name="Google Shape;9675;p303"/>
            <p:cNvSpPr/>
            <p:nvPr/>
          </p:nvSpPr>
          <p:spPr>
            <a:xfrm rot="5400000">
              <a:off x="5131342" y="3615028"/>
              <a:ext cx="849330" cy="384077"/>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9676" name="Google Shape;9676;p303"/>
            <p:cNvCxnSpPr/>
            <p:nvPr/>
          </p:nvCxnSpPr>
          <p:spPr>
            <a:xfrm>
              <a:off x="5361710" y="1722671"/>
              <a:ext cx="0" cy="4168790"/>
            </a:xfrm>
            <a:prstGeom prst="straightConnector1">
              <a:avLst/>
            </a:prstGeom>
            <a:noFill/>
            <a:ln cap="flat" cmpd="sng" w="9525">
              <a:solidFill>
                <a:schemeClr val="lt1"/>
              </a:solidFill>
              <a:prstDash val="solid"/>
              <a:miter lim="8000"/>
              <a:headEnd len="sm" w="sm" type="none"/>
              <a:tailEnd len="sm" w="sm" type="none"/>
            </a:ln>
          </p:spPr>
        </p:cxnSp>
      </p:grpSp>
      <p:sp>
        <p:nvSpPr>
          <p:cNvPr id="9677" name="Google Shape;9677;p303"/>
          <p:cNvSpPr txBox="1"/>
          <p:nvPr/>
        </p:nvSpPr>
        <p:spPr>
          <a:xfrm>
            <a:off x="5908783" y="1530666"/>
            <a:ext cx="5854683" cy="273827"/>
          </a:xfrm>
          <a:prstGeom prst="rect">
            <a:avLst/>
          </a:prstGeom>
          <a:noFill/>
          <a:ln>
            <a:noFill/>
          </a:ln>
        </p:spPr>
        <p:txBody>
          <a:bodyPr anchorCtr="0" anchor="ctr" bIns="0" lIns="108000" spcFirstLastPara="1" rIns="108000" wrap="square" tIns="0">
            <a:normAutofit/>
          </a:bodyPr>
          <a:lstStyle/>
          <a:p>
            <a:pPr indent="0" lvl="0" marL="0" marR="0" rtl="0" algn="ctr">
              <a:spcBef>
                <a:spcPts val="0"/>
              </a:spcBef>
              <a:spcAft>
                <a:spcPts val="0"/>
              </a:spcAft>
              <a:buNone/>
            </a:pPr>
            <a:r>
              <a:rPr b="1" lang="en-US" sz="1600">
                <a:solidFill>
                  <a:schemeClr val="accent3"/>
                </a:solidFill>
                <a:latin typeface="Montserrat"/>
                <a:ea typeface="Montserrat"/>
                <a:cs typeface="Montserrat"/>
                <a:sym typeface="Montserrat"/>
              </a:rPr>
              <a:t>Lorem ipsum dolor sit amet, consectetur</a:t>
            </a:r>
            <a:endParaRPr sz="1600">
              <a:solidFill>
                <a:schemeClr val="accent3"/>
              </a:solidFill>
              <a:latin typeface="Montserrat"/>
              <a:ea typeface="Montserrat"/>
              <a:cs typeface="Montserrat"/>
              <a:sym typeface="Montserrat"/>
            </a:endParaRPr>
          </a:p>
        </p:txBody>
      </p:sp>
      <p:sp>
        <p:nvSpPr>
          <p:cNvPr id="9678" name="Google Shape;9678;p30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83" name="Shape 9683"/>
        <p:cNvGrpSpPr/>
        <p:nvPr/>
      </p:nvGrpSpPr>
      <p:grpSpPr>
        <a:xfrm>
          <a:off x="0" y="0"/>
          <a:ext cx="0" cy="0"/>
          <a:chOff x="0" y="0"/>
          <a:chExt cx="0" cy="0"/>
        </a:xfrm>
      </p:grpSpPr>
      <p:grpSp>
        <p:nvGrpSpPr>
          <p:cNvPr id="9684" name="Google Shape;9684;p304"/>
          <p:cNvGrpSpPr/>
          <p:nvPr/>
        </p:nvGrpSpPr>
        <p:grpSpPr>
          <a:xfrm>
            <a:off x="5745480" y="1531977"/>
            <a:ext cx="5721518" cy="2864670"/>
            <a:chOff x="336000" y="2096772"/>
            <a:chExt cx="7411749" cy="3710941"/>
          </a:xfrm>
        </p:grpSpPr>
        <p:sp>
          <p:nvSpPr>
            <p:cNvPr id="9685" name="Google Shape;9685;p304"/>
            <p:cNvSpPr/>
            <p:nvPr/>
          </p:nvSpPr>
          <p:spPr>
            <a:xfrm>
              <a:off x="5670782" y="4265841"/>
              <a:ext cx="15919" cy="5338"/>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686" name="Google Shape;9686;p304"/>
            <p:cNvGrpSpPr/>
            <p:nvPr/>
          </p:nvGrpSpPr>
          <p:grpSpPr>
            <a:xfrm>
              <a:off x="3454441" y="3668368"/>
              <a:ext cx="1412019" cy="1590794"/>
              <a:chOff x="3602997" y="3225561"/>
              <a:chExt cx="916262" cy="1032270"/>
            </a:xfrm>
          </p:grpSpPr>
          <p:sp>
            <p:nvSpPr>
              <p:cNvPr id="9687" name="Google Shape;9687;p304"/>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88" name="Google Shape;9688;p304"/>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nvGrpSpPr>
            <p:cNvPr id="9689" name="Google Shape;9689;p304"/>
            <p:cNvGrpSpPr/>
            <p:nvPr/>
          </p:nvGrpSpPr>
          <p:grpSpPr>
            <a:xfrm>
              <a:off x="2121473" y="4233374"/>
              <a:ext cx="970422" cy="1574339"/>
              <a:chOff x="2738031" y="3592195"/>
              <a:chExt cx="629709" cy="1021592"/>
            </a:xfrm>
          </p:grpSpPr>
          <p:sp>
            <p:nvSpPr>
              <p:cNvPr id="9690" name="Google Shape;9690;p304"/>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691" name="Google Shape;9691;p304"/>
              <p:cNvGrpSpPr/>
              <p:nvPr/>
            </p:nvGrpSpPr>
            <p:grpSpPr>
              <a:xfrm>
                <a:off x="2738031" y="3592195"/>
                <a:ext cx="629709" cy="1021592"/>
                <a:chOff x="2738031" y="3592195"/>
                <a:chExt cx="629709" cy="1021592"/>
              </a:xfrm>
            </p:grpSpPr>
            <p:sp>
              <p:nvSpPr>
                <p:cNvPr id="9692" name="Google Shape;9692;p304"/>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93" name="Google Shape;9693;p304"/>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nvGrpSpPr>
            <p:cNvPr id="9694" name="Google Shape;9694;p304"/>
            <p:cNvGrpSpPr/>
            <p:nvPr/>
          </p:nvGrpSpPr>
          <p:grpSpPr>
            <a:xfrm>
              <a:off x="3598914" y="2258593"/>
              <a:ext cx="858659" cy="1468056"/>
              <a:chOff x="3696746" y="2310755"/>
              <a:chExt cx="557186" cy="952625"/>
            </a:xfrm>
          </p:grpSpPr>
          <p:sp>
            <p:nvSpPr>
              <p:cNvPr id="9695" name="Google Shape;9695;p304"/>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696" name="Google Shape;9696;p304"/>
              <p:cNvGrpSpPr/>
              <p:nvPr/>
            </p:nvGrpSpPr>
            <p:grpSpPr>
              <a:xfrm>
                <a:off x="3696746" y="2310755"/>
                <a:ext cx="557186" cy="952625"/>
                <a:chOff x="3696746" y="2310755"/>
                <a:chExt cx="557186" cy="952625"/>
              </a:xfrm>
            </p:grpSpPr>
            <p:sp>
              <p:nvSpPr>
                <p:cNvPr id="9697" name="Google Shape;9697;p304"/>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98" name="Google Shape;9698;p304"/>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699" name="Google Shape;9699;p304"/>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700" name="Google Shape;9700;p304"/>
                <p:cNvGrpSpPr/>
                <p:nvPr/>
              </p:nvGrpSpPr>
              <p:grpSpPr>
                <a:xfrm>
                  <a:off x="3696746" y="2310755"/>
                  <a:ext cx="557186" cy="952625"/>
                  <a:chOff x="3696746" y="2310755"/>
                  <a:chExt cx="557186" cy="952625"/>
                </a:xfrm>
              </p:grpSpPr>
              <p:sp>
                <p:nvSpPr>
                  <p:cNvPr id="9701" name="Google Shape;9701;p304"/>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702" name="Google Shape;9702;p304"/>
                  <p:cNvGrpSpPr/>
                  <p:nvPr/>
                </p:nvGrpSpPr>
                <p:grpSpPr>
                  <a:xfrm>
                    <a:off x="3705591" y="2310755"/>
                    <a:ext cx="548341" cy="952625"/>
                    <a:chOff x="3705591" y="2310755"/>
                    <a:chExt cx="548341" cy="952625"/>
                  </a:xfrm>
                </p:grpSpPr>
                <p:sp>
                  <p:nvSpPr>
                    <p:cNvPr id="9703" name="Google Shape;9703;p304"/>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704" name="Google Shape;9704;p304"/>
                    <p:cNvGrpSpPr/>
                    <p:nvPr/>
                  </p:nvGrpSpPr>
                  <p:grpSpPr>
                    <a:xfrm>
                      <a:off x="3705591" y="2310755"/>
                      <a:ext cx="548341" cy="952625"/>
                      <a:chOff x="3705591" y="2310755"/>
                      <a:chExt cx="548341" cy="952625"/>
                    </a:xfrm>
                  </p:grpSpPr>
                  <p:sp>
                    <p:nvSpPr>
                      <p:cNvPr id="9705" name="Google Shape;9705;p304"/>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06" name="Google Shape;9706;p304"/>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07" name="Google Shape;9707;p304"/>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08" name="Google Shape;9708;p304"/>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09" name="Google Shape;9709;p304"/>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10" name="Google Shape;9710;p304"/>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11" name="Google Shape;9711;p304"/>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12" name="Google Shape;9712;p304"/>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13" name="Google Shape;9713;p304"/>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14" name="Google Shape;9714;p304"/>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15" name="Google Shape;9715;p304"/>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16" name="Google Shape;9716;p304"/>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nvGrpSpPr>
            <p:cNvPr id="9717" name="Google Shape;9717;p304"/>
            <p:cNvGrpSpPr/>
            <p:nvPr/>
          </p:nvGrpSpPr>
          <p:grpSpPr>
            <a:xfrm>
              <a:off x="6162891" y="4543305"/>
              <a:ext cx="1372238" cy="1001101"/>
              <a:chOff x="5360516" y="3793310"/>
              <a:chExt cx="890448" cy="649617"/>
            </a:xfrm>
          </p:grpSpPr>
          <p:sp>
            <p:nvSpPr>
              <p:cNvPr id="9718" name="Google Shape;9718;p304"/>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19" name="Google Shape;9719;p304"/>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20" name="Google Shape;9720;p304"/>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21" name="Google Shape;9721;p304"/>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22" name="Google Shape;9722;p304"/>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23" name="Google Shape;9723;p304"/>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24" name="Google Shape;9724;p304"/>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25" name="Google Shape;9725;p304"/>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26" name="Google Shape;9726;p304"/>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27" name="Google Shape;9727;p304"/>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28" name="Google Shape;9728;p304"/>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29" name="Google Shape;9729;p304"/>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30" name="Google Shape;9730;p304"/>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31" name="Google Shape;9731;p304"/>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32" name="Google Shape;9732;p304"/>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33" name="Google Shape;9733;p304"/>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nvGrpSpPr>
            <p:cNvPr id="9734" name="Google Shape;9734;p304"/>
            <p:cNvGrpSpPr/>
            <p:nvPr/>
          </p:nvGrpSpPr>
          <p:grpSpPr>
            <a:xfrm>
              <a:off x="336000" y="2096772"/>
              <a:ext cx="3219300" cy="2243567"/>
              <a:chOff x="1579434" y="2205749"/>
              <a:chExt cx="2089011" cy="1455856"/>
            </a:xfrm>
          </p:grpSpPr>
          <p:sp>
            <p:nvSpPr>
              <p:cNvPr id="9735" name="Google Shape;9735;p304"/>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36" name="Google Shape;9736;p304"/>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37" name="Google Shape;9737;p304"/>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38" name="Google Shape;9738;p304"/>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39" name="Google Shape;9739;p304"/>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40" name="Google Shape;9740;p304"/>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41" name="Google Shape;9741;p304"/>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42" name="Google Shape;9742;p304"/>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43" name="Google Shape;9743;p304"/>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44" name="Google Shape;9744;p304"/>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45" name="Google Shape;9745;p304"/>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46" name="Google Shape;9746;p304"/>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47" name="Google Shape;9747;p304"/>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48" name="Google Shape;9748;p304"/>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49" name="Google Shape;9749;p304"/>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50" name="Google Shape;9750;p304"/>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51" name="Google Shape;9751;p304"/>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52" name="Google Shape;9752;p304"/>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53" name="Google Shape;9753;p304"/>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54" name="Google Shape;9754;p304"/>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55" name="Google Shape;9755;p304"/>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56" name="Google Shape;9756;p304"/>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57" name="Google Shape;9757;p304"/>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58" name="Google Shape;9758;p304"/>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59" name="Google Shape;9759;p304"/>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60" name="Google Shape;9760;p304"/>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61" name="Google Shape;9761;p304"/>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62" name="Google Shape;9762;p304"/>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63" name="Google Shape;9763;p304"/>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64" name="Google Shape;9764;p304"/>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65" name="Google Shape;9765;p304"/>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66" name="Google Shape;9766;p304"/>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67" name="Google Shape;9767;p304"/>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68" name="Google Shape;9768;p304"/>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69" name="Google Shape;9769;p304"/>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70" name="Google Shape;9770;p304"/>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771" name="Google Shape;9771;p304"/>
              <p:cNvGrpSpPr/>
              <p:nvPr/>
            </p:nvGrpSpPr>
            <p:grpSpPr>
              <a:xfrm>
                <a:off x="1579434" y="2205749"/>
                <a:ext cx="2089011" cy="1455856"/>
                <a:chOff x="1579434" y="2205749"/>
                <a:chExt cx="2089011" cy="1455856"/>
              </a:xfrm>
            </p:grpSpPr>
            <p:sp>
              <p:nvSpPr>
                <p:cNvPr id="9772" name="Google Shape;9772;p304"/>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73" name="Google Shape;9773;p304"/>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74" name="Google Shape;9774;p304"/>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75" name="Google Shape;9775;p304"/>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76" name="Google Shape;9776;p304"/>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77" name="Google Shape;9777;p304"/>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78" name="Google Shape;9778;p304"/>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79" name="Google Shape;9779;p304"/>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80" name="Google Shape;9780;p304"/>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81" name="Google Shape;9781;p304"/>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82" name="Google Shape;9782;p304"/>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83" name="Google Shape;9783;p304"/>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84" name="Google Shape;9784;p304"/>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85" name="Google Shape;9785;p304"/>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86" name="Google Shape;9786;p304"/>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87" name="Google Shape;9787;p304"/>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88" name="Google Shape;9788;p304"/>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89" name="Google Shape;9789;p304"/>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90" name="Google Shape;9790;p304"/>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91" name="Google Shape;9791;p304"/>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92" name="Google Shape;9792;p304"/>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93" name="Google Shape;9793;p304"/>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94" name="Google Shape;9794;p304"/>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95" name="Google Shape;9795;p304"/>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96" name="Google Shape;9796;p304"/>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97" name="Google Shape;9797;p304"/>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98" name="Google Shape;9798;p304"/>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799" name="Google Shape;9799;p304"/>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00" name="Google Shape;9800;p304"/>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nvGrpSpPr>
            <p:cNvPr id="9801" name="Google Shape;9801;p304"/>
            <p:cNvGrpSpPr/>
            <p:nvPr/>
          </p:nvGrpSpPr>
          <p:grpSpPr>
            <a:xfrm>
              <a:off x="4212244" y="2192770"/>
              <a:ext cx="3535505" cy="2545269"/>
              <a:chOff x="4094737" y="2268042"/>
              <a:chExt cx="2294197" cy="1651631"/>
            </a:xfrm>
          </p:grpSpPr>
          <p:sp>
            <p:nvSpPr>
              <p:cNvPr id="9802" name="Google Shape;9802;p304"/>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803" name="Google Shape;9803;p304"/>
              <p:cNvGrpSpPr/>
              <p:nvPr/>
            </p:nvGrpSpPr>
            <p:grpSpPr>
              <a:xfrm>
                <a:off x="4094737" y="2268042"/>
                <a:ext cx="2294197" cy="1651631"/>
                <a:chOff x="4094737" y="2268042"/>
                <a:chExt cx="2294197" cy="1651631"/>
              </a:xfrm>
            </p:grpSpPr>
            <p:sp>
              <p:nvSpPr>
                <p:cNvPr id="9804" name="Google Shape;9804;p304"/>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805" name="Google Shape;9805;p304"/>
                <p:cNvGrpSpPr/>
                <p:nvPr/>
              </p:nvGrpSpPr>
              <p:grpSpPr>
                <a:xfrm>
                  <a:off x="4094737" y="2268042"/>
                  <a:ext cx="2294197" cy="1651631"/>
                  <a:chOff x="4094737" y="2268042"/>
                  <a:chExt cx="2294197" cy="1651631"/>
                </a:xfrm>
              </p:grpSpPr>
              <p:sp>
                <p:nvSpPr>
                  <p:cNvPr id="9806" name="Google Shape;9806;p304"/>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807" name="Google Shape;9807;p304"/>
                  <p:cNvGrpSpPr/>
                  <p:nvPr/>
                </p:nvGrpSpPr>
                <p:grpSpPr>
                  <a:xfrm>
                    <a:off x="4094737" y="2268042"/>
                    <a:ext cx="2294197" cy="1651631"/>
                    <a:chOff x="4094737" y="2268042"/>
                    <a:chExt cx="2294197" cy="1651631"/>
                  </a:xfrm>
                </p:grpSpPr>
                <p:sp>
                  <p:nvSpPr>
                    <p:cNvPr id="9808" name="Google Shape;9808;p304"/>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809" name="Google Shape;9809;p304"/>
                    <p:cNvGrpSpPr/>
                    <p:nvPr/>
                  </p:nvGrpSpPr>
                  <p:grpSpPr>
                    <a:xfrm>
                      <a:off x="4094737" y="2268042"/>
                      <a:ext cx="2294197" cy="1651631"/>
                      <a:chOff x="4094737" y="2268042"/>
                      <a:chExt cx="2294197" cy="1651631"/>
                    </a:xfrm>
                  </p:grpSpPr>
                  <p:sp>
                    <p:nvSpPr>
                      <p:cNvPr id="9810" name="Google Shape;9810;p304"/>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11" name="Google Shape;9811;p304"/>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12" name="Google Shape;9812;p304"/>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13" name="Google Shape;9813;p304"/>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14" name="Google Shape;9814;p304"/>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15" name="Google Shape;9815;p304"/>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16" name="Google Shape;9816;p304"/>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17" name="Google Shape;9817;p304"/>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818" name="Google Shape;9818;p304"/>
                      <p:cNvGrpSpPr/>
                      <p:nvPr/>
                    </p:nvGrpSpPr>
                    <p:grpSpPr>
                      <a:xfrm>
                        <a:off x="4094737" y="2268042"/>
                        <a:ext cx="2294197" cy="1651631"/>
                        <a:chOff x="4094737" y="2268042"/>
                        <a:chExt cx="2294197" cy="1651631"/>
                      </a:xfrm>
                    </p:grpSpPr>
                    <p:sp>
                      <p:nvSpPr>
                        <p:cNvPr id="9819" name="Google Shape;9819;p304"/>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820" name="Google Shape;9820;p304"/>
                        <p:cNvGrpSpPr/>
                        <p:nvPr/>
                      </p:nvGrpSpPr>
                      <p:grpSpPr>
                        <a:xfrm>
                          <a:off x="4094737" y="2268042"/>
                          <a:ext cx="2294197" cy="1614256"/>
                          <a:chOff x="4094737" y="2268042"/>
                          <a:chExt cx="2294197" cy="1614256"/>
                        </a:xfrm>
                      </p:grpSpPr>
                      <p:sp>
                        <p:nvSpPr>
                          <p:cNvPr id="9821" name="Google Shape;9821;p304"/>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22" name="Google Shape;9822;p304"/>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23" name="Google Shape;9823;p304"/>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24" name="Google Shape;9824;p304"/>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25" name="Google Shape;9825;p304"/>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26" name="Google Shape;9826;p304"/>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27" name="Google Shape;9827;p304"/>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28" name="Google Shape;9828;p304"/>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29" name="Google Shape;9829;p304"/>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30" name="Google Shape;9830;p304"/>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31" name="Google Shape;9831;p304"/>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32" name="Google Shape;9832;p304"/>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33" name="Google Shape;9833;p304"/>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34" name="Google Shape;9834;p304"/>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35" name="Google Shape;9835;p304"/>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36" name="Google Shape;9836;p304"/>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37" name="Google Shape;9837;p304"/>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38" name="Google Shape;9838;p304"/>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39" name="Google Shape;9839;p304"/>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40" name="Google Shape;9840;p304"/>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41" name="Google Shape;9841;p304"/>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42" name="Google Shape;9842;p304"/>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43" name="Google Shape;9843;p304"/>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44" name="Google Shape;9844;p304"/>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45" name="Google Shape;9845;p304"/>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46" name="Google Shape;9846;p304"/>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47" name="Google Shape;9847;p304"/>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48" name="Google Shape;9848;p304"/>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49" name="Google Shape;9849;p304"/>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50" name="Google Shape;9850;p304"/>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51" name="Google Shape;9851;p304"/>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52" name="Google Shape;9852;p304"/>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53" name="Google Shape;9853;p304"/>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54" name="Google Shape;9854;p304"/>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55" name="Google Shape;9855;p304"/>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56" name="Google Shape;9856;p304"/>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57" name="Google Shape;9857;p304"/>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58" name="Google Shape;9858;p304"/>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59" name="Google Shape;9859;p304"/>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60" name="Google Shape;9860;p304"/>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61" name="Google Shape;9861;p304"/>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62" name="Google Shape;9862;p304"/>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63" name="Google Shape;9863;p304"/>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64" name="Google Shape;9864;p304"/>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65" name="Google Shape;9865;p304"/>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66" name="Google Shape;9866;p304"/>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67" name="Google Shape;9867;p304"/>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68" name="Google Shape;9868;p304"/>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69" name="Google Shape;9869;p304"/>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70" name="Google Shape;9870;p304"/>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71" name="Google Shape;9871;p304"/>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72" name="Google Shape;9872;p304"/>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73" name="Google Shape;9873;p304"/>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874" name="Google Shape;9874;p304"/>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grpSp>
      </p:grpSp>
      <p:sp>
        <p:nvSpPr>
          <p:cNvPr id="9875" name="Google Shape;9875;p304"/>
          <p:cNvSpPr/>
          <p:nvPr/>
        </p:nvSpPr>
        <p:spPr>
          <a:xfrm>
            <a:off x="6738510" y="2689535"/>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876" name="Google Shape;9876;p304"/>
          <p:cNvSpPr/>
          <p:nvPr/>
        </p:nvSpPr>
        <p:spPr>
          <a:xfrm>
            <a:off x="8622207" y="2689535"/>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877" name="Google Shape;9877;p304"/>
          <p:cNvSpPr/>
          <p:nvPr/>
        </p:nvSpPr>
        <p:spPr>
          <a:xfrm>
            <a:off x="8622207" y="3341193"/>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878" name="Google Shape;9878;p304"/>
          <p:cNvSpPr/>
          <p:nvPr/>
        </p:nvSpPr>
        <p:spPr>
          <a:xfrm>
            <a:off x="8917490" y="3341193"/>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879" name="Google Shape;9879;p304"/>
          <p:cNvSpPr/>
          <p:nvPr/>
        </p:nvSpPr>
        <p:spPr>
          <a:xfrm>
            <a:off x="10332809" y="3341193"/>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880" name="Google Shape;9880;p304"/>
          <p:cNvSpPr/>
          <p:nvPr/>
        </p:nvSpPr>
        <p:spPr>
          <a:xfrm>
            <a:off x="10332809" y="2791357"/>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881" name="Google Shape;9881;p304"/>
          <p:cNvSpPr/>
          <p:nvPr/>
        </p:nvSpPr>
        <p:spPr>
          <a:xfrm>
            <a:off x="9273865" y="2791357"/>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882" name="Google Shape;9882;p304"/>
          <p:cNvSpPr/>
          <p:nvPr/>
        </p:nvSpPr>
        <p:spPr>
          <a:xfrm>
            <a:off x="6422864" y="2791357"/>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883" name="Google Shape;9883;p304"/>
          <p:cNvSpPr/>
          <p:nvPr/>
        </p:nvSpPr>
        <p:spPr>
          <a:xfrm>
            <a:off x="6422864" y="2292432"/>
            <a:ext cx="172955" cy="172955"/>
          </a:xfrm>
          <a:prstGeom prst="ellipse">
            <a:avLst/>
          </a:prstGeom>
          <a:solidFill>
            <a:schemeClr val="accent2"/>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884" name="Google Shape;9884;p30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World Map with Stats (Dark)</a:t>
            </a:r>
            <a:endParaRPr/>
          </a:p>
        </p:txBody>
      </p:sp>
      <p:grpSp>
        <p:nvGrpSpPr>
          <p:cNvPr id="9885" name="Google Shape;9885;p304"/>
          <p:cNvGrpSpPr/>
          <p:nvPr/>
        </p:nvGrpSpPr>
        <p:grpSpPr>
          <a:xfrm>
            <a:off x="7840154" y="4605226"/>
            <a:ext cx="2351863" cy="214754"/>
            <a:chOff x="2605091" y="5528464"/>
            <a:chExt cx="2351863" cy="214754"/>
          </a:xfrm>
        </p:grpSpPr>
        <p:sp>
          <p:nvSpPr>
            <p:cNvPr id="9886" name="Google Shape;9886;p304"/>
            <p:cNvSpPr/>
            <p:nvPr/>
          </p:nvSpPr>
          <p:spPr>
            <a:xfrm>
              <a:off x="2605091" y="5549364"/>
              <a:ext cx="172955" cy="172955"/>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9887" name="Google Shape;9887;p304"/>
            <p:cNvSpPr txBox="1"/>
            <p:nvPr/>
          </p:nvSpPr>
          <p:spPr>
            <a:xfrm>
              <a:off x="2860422" y="5528464"/>
              <a:ext cx="2096532" cy="21475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lt1"/>
                  </a:solidFill>
                  <a:latin typeface="Montserrat"/>
                  <a:ea typeface="Montserrat"/>
                  <a:cs typeface="Montserrat"/>
                  <a:sym typeface="Montserrat"/>
                </a:rPr>
                <a:t>Lorem ipsum dolor sit</a:t>
              </a:r>
              <a:endParaRPr sz="1200">
                <a:solidFill>
                  <a:schemeClr val="lt1"/>
                </a:solidFill>
                <a:latin typeface="Montserrat"/>
                <a:ea typeface="Montserrat"/>
                <a:cs typeface="Montserrat"/>
                <a:sym typeface="Montserrat"/>
              </a:endParaRPr>
            </a:p>
          </p:txBody>
        </p:sp>
      </p:grpSp>
      <p:sp>
        <p:nvSpPr>
          <p:cNvPr id="9888" name="Google Shape;9888;p304"/>
          <p:cNvSpPr txBox="1"/>
          <p:nvPr/>
        </p:nvSpPr>
        <p:spPr>
          <a:xfrm>
            <a:off x="363794" y="1453915"/>
            <a:ext cx="4593238" cy="360000"/>
          </a:xfrm>
          <a:prstGeom prst="rect">
            <a:avLst/>
          </a:prstGeom>
          <a:noFill/>
          <a:ln>
            <a:noFill/>
          </a:ln>
        </p:spPr>
        <p:txBody>
          <a:bodyPr anchorCtr="0" anchor="b" bIns="0" lIns="0" spcFirstLastPara="1" rIns="0" wrap="square" tIns="0">
            <a:noAutofit/>
          </a:bodyPr>
          <a:lstStyle/>
          <a:p>
            <a:pPr indent="0" lvl="0" marL="0" marR="0" rtl="0" algn="l">
              <a:lnSpc>
                <a:spcPct val="100000"/>
              </a:lnSpc>
              <a:spcBef>
                <a:spcPts val="0"/>
              </a:spcBef>
              <a:spcAft>
                <a:spcPts val="0"/>
              </a:spcAft>
              <a:buClr>
                <a:schemeClr val="dk1"/>
              </a:buClr>
              <a:buSzPts val="1600"/>
              <a:buFont typeface="Arial"/>
              <a:buNone/>
            </a:pPr>
            <a:r>
              <a:rPr b="1" lang="en-US" sz="2400">
                <a:solidFill>
                  <a:schemeClr val="accent5"/>
                </a:solidFill>
                <a:latin typeface="Montserrat"/>
                <a:ea typeface="Montserrat"/>
                <a:cs typeface="Montserrat"/>
                <a:sym typeface="Montserrat"/>
              </a:rPr>
              <a:t>Lorem ipsum dolor sit </a:t>
            </a:r>
            <a:endParaRPr/>
          </a:p>
        </p:txBody>
      </p:sp>
      <p:sp>
        <p:nvSpPr>
          <p:cNvPr id="9889" name="Google Shape;9889;p304"/>
          <p:cNvSpPr txBox="1"/>
          <p:nvPr/>
        </p:nvSpPr>
        <p:spPr>
          <a:xfrm>
            <a:off x="363794" y="1910789"/>
            <a:ext cx="4566229" cy="1171977"/>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Ut tempor, quam et mattis pulvinar, mauris ligula suscipit arcu, sed elementum diam leo at</a:t>
            </a:r>
            <a:endParaRPr/>
          </a:p>
        </p:txBody>
      </p:sp>
      <p:sp>
        <p:nvSpPr>
          <p:cNvPr id="9890" name="Google Shape;9890;p304"/>
          <p:cNvSpPr txBox="1"/>
          <p:nvPr/>
        </p:nvSpPr>
        <p:spPr>
          <a:xfrm>
            <a:off x="391070" y="3802804"/>
            <a:ext cx="2096532" cy="64781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9891" name="Google Shape;9891;p304"/>
          <p:cNvSpPr txBox="1"/>
          <p:nvPr/>
        </p:nvSpPr>
        <p:spPr>
          <a:xfrm>
            <a:off x="391070" y="3278068"/>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5"/>
                </a:solidFill>
                <a:latin typeface="Montserrat"/>
                <a:ea typeface="Montserrat"/>
                <a:cs typeface="Montserrat"/>
                <a:sym typeface="Montserrat"/>
              </a:rPr>
              <a:t>XXX</a:t>
            </a:r>
            <a:endParaRPr b="1" sz="2800">
              <a:solidFill>
                <a:schemeClr val="accent5"/>
              </a:solidFill>
              <a:latin typeface="Montserrat"/>
              <a:ea typeface="Montserrat"/>
              <a:cs typeface="Montserrat"/>
              <a:sym typeface="Montserrat"/>
            </a:endParaRPr>
          </a:p>
        </p:txBody>
      </p:sp>
      <p:sp>
        <p:nvSpPr>
          <p:cNvPr id="9892" name="Google Shape;9892;p304"/>
          <p:cNvSpPr txBox="1"/>
          <p:nvPr/>
        </p:nvSpPr>
        <p:spPr>
          <a:xfrm>
            <a:off x="2669271" y="3802804"/>
            <a:ext cx="2096532" cy="64781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9893" name="Google Shape;9893;p304"/>
          <p:cNvSpPr txBox="1"/>
          <p:nvPr/>
        </p:nvSpPr>
        <p:spPr>
          <a:xfrm>
            <a:off x="2669271" y="3278068"/>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5"/>
                </a:solidFill>
                <a:latin typeface="Montserrat"/>
                <a:ea typeface="Montserrat"/>
                <a:cs typeface="Montserrat"/>
                <a:sym typeface="Montserrat"/>
              </a:rPr>
              <a:t>XXX</a:t>
            </a:r>
            <a:endParaRPr b="1" sz="2800">
              <a:solidFill>
                <a:schemeClr val="accent5"/>
              </a:solidFill>
              <a:latin typeface="Montserrat"/>
              <a:ea typeface="Montserrat"/>
              <a:cs typeface="Montserrat"/>
              <a:sym typeface="Montserrat"/>
            </a:endParaRPr>
          </a:p>
        </p:txBody>
      </p:sp>
      <p:sp>
        <p:nvSpPr>
          <p:cNvPr id="9894" name="Google Shape;9894;p304"/>
          <p:cNvSpPr txBox="1"/>
          <p:nvPr/>
        </p:nvSpPr>
        <p:spPr>
          <a:xfrm>
            <a:off x="391070" y="5220124"/>
            <a:ext cx="2096532" cy="64781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9895" name="Google Shape;9895;p304"/>
          <p:cNvSpPr txBox="1"/>
          <p:nvPr/>
        </p:nvSpPr>
        <p:spPr>
          <a:xfrm>
            <a:off x="391070" y="4695388"/>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5"/>
                </a:solidFill>
                <a:latin typeface="Montserrat"/>
                <a:ea typeface="Montserrat"/>
                <a:cs typeface="Montserrat"/>
                <a:sym typeface="Montserrat"/>
              </a:rPr>
              <a:t>XXX</a:t>
            </a:r>
            <a:endParaRPr b="1" sz="2800">
              <a:solidFill>
                <a:schemeClr val="accent5"/>
              </a:solidFill>
              <a:latin typeface="Montserrat"/>
              <a:ea typeface="Montserrat"/>
              <a:cs typeface="Montserrat"/>
              <a:sym typeface="Montserrat"/>
            </a:endParaRPr>
          </a:p>
        </p:txBody>
      </p:sp>
      <p:sp>
        <p:nvSpPr>
          <p:cNvPr id="9896" name="Google Shape;9896;p304"/>
          <p:cNvSpPr txBox="1"/>
          <p:nvPr/>
        </p:nvSpPr>
        <p:spPr>
          <a:xfrm>
            <a:off x="2669271" y="5220124"/>
            <a:ext cx="2096532" cy="64781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a:t>
            </a:r>
            <a:endParaRPr sz="1400">
              <a:solidFill>
                <a:schemeClr val="lt1"/>
              </a:solidFill>
              <a:latin typeface="Montserrat"/>
              <a:ea typeface="Montserrat"/>
              <a:cs typeface="Montserrat"/>
              <a:sym typeface="Montserrat"/>
            </a:endParaRPr>
          </a:p>
        </p:txBody>
      </p:sp>
      <p:sp>
        <p:nvSpPr>
          <p:cNvPr id="9897" name="Google Shape;9897;p304"/>
          <p:cNvSpPr txBox="1"/>
          <p:nvPr/>
        </p:nvSpPr>
        <p:spPr>
          <a:xfrm>
            <a:off x="2669271" y="4695388"/>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800">
                <a:solidFill>
                  <a:schemeClr val="accent5"/>
                </a:solidFill>
                <a:latin typeface="Montserrat"/>
                <a:ea typeface="Montserrat"/>
                <a:cs typeface="Montserrat"/>
                <a:sym typeface="Montserrat"/>
              </a:rPr>
              <a:t>XXX</a:t>
            </a:r>
            <a:endParaRPr b="1" sz="2800">
              <a:solidFill>
                <a:schemeClr val="accent5"/>
              </a:solidFill>
              <a:latin typeface="Montserrat"/>
              <a:ea typeface="Montserrat"/>
              <a:cs typeface="Montserrat"/>
              <a:sym typeface="Montserrat"/>
            </a:endParaRPr>
          </a:p>
        </p:txBody>
      </p:sp>
      <p:cxnSp>
        <p:nvCxnSpPr>
          <p:cNvPr id="9898" name="Google Shape;9898;p304"/>
          <p:cNvCxnSpPr/>
          <p:nvPr/>
        </p:nvCxnSpPr>
        <p:spPr>
          <a:xfrm>
            <a:off x="2649794" y="4573003"/>
            <a:ext cx="1906966" cy="0"/>
          </a:xfrm>
          <a:prstGeom prst="straightConnector1">
            <a:avLst/>
          </a:prstGeom>
          <a:noFill/>
          <a:ln cap="flat" cmpd="sng" w="9525">
            <a:solidFill>
              <a:schemeClr val="lt1"/>
            </a:solidFill>
            <a:prstDash val="dot"/>
            <a:miter lim="8000"/>
            <a:headEnd len="sm" w="sm" type="none"/>
            <a:tailEnd len="sm" w="sm" type="none"/>
          </a:ln>
        </p:spPr>
      </p:cxnSp>
      <p:cxnSp>
        <p:nvCxnSpPr>
          <p:cNvPr id="9899" name="Google Shape;9899;p304"/>
          <p:cNvCxnSpPr/>
          <p:nvPr/>
        </p:nvCxnSpPr>
        <p:spPr>
          <a:xfrm>
            <a:off x="391070" y="4573003"/>
            <a:ext cx="1906966" cy="0"/>
          </a:xfrm>
          <a:prstGeom prst="straightConnector1">
            <a:avLst/>
          </a:prstGeom>
          <a:noFill/>
          <a:ln cap="flat" cmpd="sng" w="9525">
            <a:solidFill>
              <a:schemeClr val="lt1"/>
            </a:solidFill>
            <a:prstDash val="dot"/>
            <a:miter lim="8000"/>
            <a:headEnd len="sm" w="sm" type="none"/>
            <a:tailEnd len="sm" w="sm" type="none"/>
          </a:ln>
        </p:spPr>
      </p:cxnSp>
      <p:sp>
        <p:nvSpPr>
          <p:cNvPr id="9900" name="Google Shape;9900;p304"/>
          <p:cNvSpPr txBox="1"/>
          <p:nvPr/>
        </p:nvSpPr>
        <p:spPr>
          <a:xfrm>
            <a:off x="5754872" y="5130575"/>
            <a:ext cx="6008594" cy="895594"/>
          </a:xfrm>
          <a:prstGeom prst="rect">
            <a:avLst/>
          </a:prstGeom>
          <a:solidFill>
            <a:schemeClr val="accent5">
              <a:alpha val="30980"/>
            </a:schemeClr>
          </a:solidFill>
          <a:ln>
            <a:noFill/>
          </a:ln>
        </p:spPr>
        <p:txBody>
          <a:bodyPr anchorCtr="0" anchor="ctr" bIns="0" lIns="108000" spcFirstLastPara="1" rIns="108000" wrap="square" tIns="0">
            <a:norm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Lorem ipsum dolor sit amet, consectetur adipiscing elit. Ut tempor, </a:t>
            </a:r>
            <a:r>
              <a:rPr lang="en-US" sz="1400">
                <a:solidFill>
                  <a:schemeClr val="lt1"/>
                </a:solidFill>
                <a:latin typeface="Montserrat"/>
                <a:ea typeface="Montserrat"/>
                <a:cs typeface="Montserrat"/>
                <a:sym typeface="Montserrat"/>
              </a:rPr>
              <a:t>quam et mattis pulvinar, mauris ligula suscipit arcu, sed elementum diam leo at magna. Curabitur maximus sodales</a:t>
            </a:r>
            <a:endParaRPr/>
          </a:p>
        </p:txBody>
      </p:sp>
      <p:sp>
        <p:nvSpPr>
          <p:cNvPr id="9901" name="Google Shape;9901;p304"/>
          <p:cNvSpPr/>
          <p:nvPr/>
        </p:nvSpPr>
        <p:spPr>
          <a:xfrm rot="5400000">
            <a:off x="5072429" y="3607874"/>
            <a:ext cx="849330" cy="267619"/>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9902" name="Google Shape;9902;p304"/>
          <p:cNvCxnSpPr/>
          <p:nvPr/>
        </p:nvCxnSpPr>
        <p:spPr>
          <a:xfrm>
            <a:off x="5361711" y="1450428"/>
            <a:ext cx="0" cy="4582510"/>
          </a:xfrm>
          <a:prstGeom prst="straightConnector1">
            <a:avLst/>
          </a:prstGeom>
          <a:noFill/>
          <a:ln cap="flat" cmpd="sng" w="9525">
            <a:solidFill>
              <a:schemeClr val="lt1"/>
            </a:solidFill>
            <a:prstDash val="solid"/>
            <a:miter lim="8000"/>
            <a:headEnd len="sm" w="sm" type="none"/>
            <a:tailEnd len="sm" w="sm" type="none"/>
          </a:ln>
        </p:spPr>
      </p:cxnSp>
      <p:sp>
        <p:nvSpPr>
          <p:cNvPr id="9903" name="Google Shape;9903;p30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07" name="Shape 9907"/>
        <p:cNvGrpSpPr/>
        <p:nvPr/>
      </p:nvGrpSpPr>
      <p:grpSpPr>
        <a:xfrm>
          <a:off x="0" y="0"/>
          <a:ext cx="0" cy="0"/>
          <a:chOff x="0" y="0"/>
          <a:chExt cx="0" cy="0"/>
        </a:xfrm>
      </p:grpSpPr>
      <p:sp>
        <p:nvSpPr>
          <p:cNvPr id="9908" name="Google Shape;9908;p305"/>
          <p:cNvSpPr/>
          <p:nvPr/>
        </p:nvSpPr>
        <p:spPr>
          <a:xfrm>
            <a:off x="6773823" y="1866891"/>
            <a:ext cx="5020425" cy="4144810"/>
          </a:xfrm>
          <a:prstGeom prst="rect">
            <a:avLst/>
          </a:prstGeom>
          <a:solidFill>
            <a:schemeClr val="accent5">
              <a:alpha val="30980"/>
            </a:schemeClr>
          </a:solidFill>
          <a:ln>
            <a:noFill/>
          </a:ln>
        </p:spPr>
        <p:txBody>
          <a:bodyPr anchorCtr="0" anchor="ctr" bIns="0" lIns="108000" spcFirstLastPara="1" rIns="108000" wrap="square" tIns="0">
            <a:normAutofit/>
          </a:bodyPr>
          <a:lstStyle/>
          <a:p>
            <a:pPr indent="0" lvl="0" marL="0" marR="0" rtl="0" algn="ctr">
              <a:spcBef>
                <a:spcPts val="0"/>
              </a:spcBef>
              <a:spcAft>
                <a:spcPts val="0"/>
              </a:spcAft>
              <a:buNone/>
            </a:pPr>
            <a:r>
              <a:t/>
            </a:r>
            <a:endParaRPr b="1" sz="1400">
              <a:solidFill>
                <a:schemeClr val="lt1"/>
              </a:solidFill>
              <a:latin typeface="Montserrat"/>
              <a:ea typeface="Montserrat"/>
              <a:cs typeface="Montserrat"/>
              <a:sym typeface="Montserrat"/>
            </a:endParaRPr>
          </a:p>
        </p:txBody>
      </p:sp>
      <p:sp>
        <p:nvSpPr>
          <p:cNvPr id="9909" name="Google Shape;9909;p30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2"/>
              </a:buClr>
              <a:buSzPts val="2800"/>
              <a:buFont typeface="Montserrat"/>
              <a:buNone/>
            </a:pPr>
            <a:r>
              <a:rPr b="1" lang="en-US"/>
              <a:t>World Map with Stat Grid (Dark)</a:t>
            </a:r>
            <a:endParaRPr/>
          </a:p>
        </p:txBody>
      </p:sp>
      <p:sp>
        <p:nvSpPr>
          <p:cNvPr id="9910" name="Google Shape;9910;p305"/>
          <p:cNvSpPr txBox="1"/>
          <p:nvPr/>
        </p:nvSpPr>
        <p:spPr>
          <a:xfrm>
            <a:off x="361885" y="1630451"/>
            <a:ext cx="6095209" cy="28090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5"/>
                </a:solidFill>
                <a:latin typeface="Montserrat"/>
                <a:ea typeface="Montserrat"/>
                <a:cs typeface="Montserrat"/>
                <a:sym typeface="Montserrat"/>
              </a:rPr>
              <a:t>Lorem ipsum dolor sit amet, consectetur</a:t>
            </a:r>
            <a:endParaRPr b="1" sz="1600">
              <a:solidFill>
                <a:schemeClr val="accent5"/>
              </a:solidFill>
              <a:latin typeface="Montserrat"/>
              <a:ea typeface="Montserrat"/>
              <a:cs typeface="Montserrat"/>
              <a:sym typeface="Montserrat"/>
            </a:endParaRPr>
          </a:p>
        </p:txBody>
      </p:sp>
      <p:cxnSp>
        <p:nvCxnSpPr>
          <p:cNvPr id="9911" name="Google Shape;9911;p305"/>
          <p:cNvCxnSpPr/>
          <p:nvPr/>
        </p:nvCxnSpPr>
        <p:spPr>
          <a:xfrm>
            <a:off x="361885" y="1932408"/>
            <a:ext cx="6095209" cy="0"/>
          </a:xfrm>
          <a:prstGeom prst="straightConnector1">
            <a:avLst/>
          </a:prstGeom>
          <a:noFill/>
          <a:ln cap="flat" cmpd="sng" w="9525">
            <a:solidFill>
              <a:schemeClr val="lt1"/>
            </a:solidFill>
            <a:prstDash val="solid"/>
            <a:miter lim="8000"/>
            <a:headEnd len="sm" w="sm" type="none"/>
            <a:tailEnd len="sm" w="sm" type="none"/>
          </a:ln>
        </p:spPr>
      </p:cxnSp>
      <p:sp>
        <p:nvSpPr>
          <p:cNvPr id="9912" name="Google Shape;9912;p305"/>
          <p:cNvSpPr txBox="1"/>
          <p:nvPr/>
        </p:nvSpPr>
        <p:spPr>
          <a:xfrm>
            <a:off x="359704" y="1985663"/>
            <a:ext cx="6095209" cy="398938"/>
          </a:xfrm>
          <a:prstGeom prst="rect">
            <a:avLst/>
          </a:prstGeom>
          <a:noFill/>
          <a:ln>
            <a:noFill/>
          </a:ln>
        </p:spPr>
        <p:txBody>
          <a:bodyPr anchorCtr="0" anchor="t" bIns="27425" lIns="27425" spcFirstLastPara="1" rIns="27425" wrap="square" tIns="27425">
            <a:normAutofit fontScale="85000" lnSpcReduction="10000"/>
          </a:bodyPr>
          <a:lstStyle/>
          <a:p>
            <a:pPr indent="-75565" lvl="0" marL="0" marR="0" rtl="0" algn="l">
              <a:spcBef>
                <a:spcPts val="0"/>
              </a:spcBef>
              <a:spcAft>
                <a:spcPts val="0"/>
              </a:spcAft>
              <a:buClr>
                <a:schemeClr val="lt1"/>
              </a:buClr>
              <a:buSzPct val="100000"/>
              <a:buFont typeface="Trebuchet MS"/>
              <a:buChar char="​"/>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lt1"/>
              </a:solidFill>
              <a:latin typeface="Montserrat"/>
              <a:ea typeface="Montserrat"/>
              <a:cs typeface="Montserrat"/>
              <a:sym typeface="Montserrat"/>
            </a:endParaRPr>
          </a:p>
        </p:txBody>
      </p:sp>
      <p:grpSp>
        <p:nvGrpSpPr>
          <p:cNvPr id="9913" name="Google Shape;9913;p305"/>
          <p:cNvGrpSpPr/>
          <p:nvPr/>
        </p:nvGrpSpPr>
        <p:grpSpPr>
          <a:xfrm>
            <a:off x="575765" y="2808074"/>
            <a:ext cx="5651415" cy="2829571"/>
            <a:chOff x="538015" y="2395308"/>
            <a:chExt cx="7031828" cy="3520722"/>
          </a:xfrm>
        </p:grpSpPr>
        <p:grpSp>
          <p:nvGrpSpPr>
            <p:cNvPr id="9914" name="Google Shape;9914;p305"/>
            <p:cNvGrpSpPr/>
            <p:nvPr/>
          </p:nvGrpSpPr>
          <p:grpSpPr>
            <a:xfrm>
              <a:off x="538015" y="2395308"/>
              <a:ext cx="7031828" cy="3520722"/>
              <a:chOff x="336000" y="2096772"/>
              <a:chExt cx="7411749" cy="3710941"/>
            </a:xfrm>
          </p:grpSpPr>
          <p:sp>
            <p:nvSpPr>
              <p:cNvPr id="9915" name="Google Shape;9915;p305"/>
              <p:cNvSpPr/>
              <p:nvPr/>
            </p:nvSpPr>
            <p:spPr>
              <a:xfrm>
                <a:off x="5670782" y="4265841"/>
                <a:ext cx="15919" cy="5338"/>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916" name="Google Shape;9916;p305"/>
              <p:cNvGrpSpPr/>
              <p:nvPr/>
            </p:nvGrpSpPr>
            <p:grpSpPr>
              <a:xfrm>
                <a:off x="3454441" y="3668368"/>
                <a:ext cx="1412019" cy="1590794"/>
                <a:chOff x="3602997" y="3225561"/>
                <a:chExt cx="916262" cy="1032270"/>
              </a:xfrm>
            </p:grpSpPr>
            <p:sp>
              <p:nvSpPr>
                <p:cNvPr id="9917" name="Google Shape;9917;p305"/>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18" name="Google Shape;9918;p305"/>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nvGrpSpPr>
              <p:cNvPr id="9919" name="Google Shape;9919;p305"/>
              <p:cNvGrpSpPr/>
              <p:nvPr/>
            </p:nvGrpSpPr>
            <p:grpSpPr>
              <a:xfrm>
                <a:off x="2121473" y="4233374"/>
                <a:ext cx="970422" cy="1574339"/>
                <a:chOff x="2738031" y="3592195"/>
                <a:chExt cx="629709" cy="1021592"/>
              </a:xfrm>
            </p:grpSpPr>
            <p:sp>
              <p:nvSpPr>
                <p:cNvPr id="9920" name="Google Shape;9920;p305"/>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921" name="Google Shape;9921;p305"/>
                <p:cNvGrpSpPr/>
                <p:nvPr/>
              </p:nvGrpSpPr>
              <p:grpSpPr>
                <a:xfrm>
                  <a:off x="2738031" y="3592195"/>
                  <a:ext cx="629709" cy="1021592"/>
                  <a:chOff x="2738031" y="3592195"/>
                  <a:chExt cx="629709" cy="1021592"/>
                </a:xfrm>
              </p:grpSpPr>
              <p:sp>
                <p:nvSpPr>
                  <p:cNvPr id="9922" name="Google Shape;9922;p305"/>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23" name="Google Shape;9923;p305"/>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nvGrpSpPr>
              <p:cNvPr id="9924" name="Google Shape;9924;p305"/>
              <p:cNvGrpSpPr/>
              <p:nvPr/>
            </p:nvGrpSpPr>
            <p:grpSpPr>
              <a:xfrm>
                <a:off x="3598914" y="2258593"/>
                <a:ext cx="858659" cy="1468056"/>
                <a:chOff x="3696746" y="2310755"/>
                <a:chExt cx="557186" cy="952625"/>
              </a:xfrm>
            </p:grpSpPr>
            <p:sp>
              <p:nvSpPr>
                <p:cNvPr id="9925" name="Google Shape;9925;p305"/>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926" name="Google Shape;9926;p305"/>
                <p:cNvGrpSpPr/>
                <p:nvPr/>
              </p:nvGrpSpPr>
              <p:grpSpPr>
                <a:xfrm>
                  <a:off x="3696746" y="2310755"/>
                  <a:ext cx="557186" cy="952625"/>
                  <a:chOff x="3696746" y="2310755"/>
                  <a:chExt cx="557186" cy="952625"/>
                </a:xfrm>
              </p:grpSpPr>
              <p:sp>
                <p:nvSpPr>
                  <p:cNvPr id="9927" name="Google Shape;9927;p305"/>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28" name="Google Shape;9928;p305"/>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29" name="Google Shape;9929;p305"/>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930" name="Google Shape;9930;p305"/>
                  <p:cNvGrpSpPr/>
                  <p:nvPr/>
                </p:nvGrpSpPr>
                <p:grpSpPr>
                  <a:xfrm>
                    <a:off x="3696746" y="2310755"/>
                    <a:ext cx="557186" cy="952625"/>
                    <a:chOff x="3696746" y="2310755"/>
                    <a:chExt cx="557186" cy="952625"/>
                  </a:xfrm>
                </p:grpSpPr>
                <p:sp>
                  <p:nvSpPr>
                    <p:cNvPr id="9931" name="Google Shape;9931;p305"/>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932" name="Google Shape;9932;p305"/>
                    <p:cNvGrpSpPr/>
                    <p:nvPr/>
                  </p:nvGrpSpPr>
                  <p:grpSpPr>
                    <a:xfrm>
                      <a:off x="3705591" y="2310755"/>
                      <a:ext cx="548341" cy="952625"/>
                      <a:chOff x="3705591" y="2310755"/>
                      <a:chExt cx="548341" cy="952625"/>
                    </a:xfrm>
                  </p:grpSpPr>
                  <p:sp>
                    <p:nvSpPr>
                      <p:cNvPr id="9933" name="Google Shape;9933;p305"/>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9934" name="Google Shape;9934;p305"/>
                      <p:cNvGrpSpPr/>
                      <p:nvPr/>
                    </p:nvGrpSpPr>
                    <p:grpSpPr>
                      <a:xfrm>
                        <a:off x="3705591" y="2310755"/>
                        <a:ext cx="548341" cy="952625"/>
                        <a:chOff x="3705591" y="2310755"/>
                        <a:chExt cx="548341" cy="952625"/>
                      </a:xfrm>
                    </p:grpSpPr>
                    <p:sp>
                      <p:nvSpPr>
                        <p:cNvPr id="9935" name="Google Shape;9935;p305"/>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36" name="Google Shape;9936;p305"/>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37" name="Google Shape;9937;p305"/>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38" name="Google Shape;9938;p305"/>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39" name="Google Shape;9939;p305"/>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40" name="Google Shape;9940;p305"/>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41" name="Google Shape;9941;p305"/>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42" name="Google Shape;9942;p305"/>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43" name="Google Shape;9943;p305"/>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44" name="Google Shape;9944;p305"/>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45" name="Google Shape;9945;p305"/>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46" name="Google Shape;9946;p305"/>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nvGrpSpPr>
              <p:cNvPr id="9947" name="Google Shape;9947;p305"/>
              <p:cNvGrpSpPr/>
              <p:nvPr/>
            </p:nvGrpSpPr>
            <p:grpSpPr>
              <a:xfrm>
                <a:off x="6162891" y="4543305"/>
                <a:ext cx="1372238" cy="1001101"/>
                <a:chOff x="5360516" y="3793310"/>
                <a:chExt cx="890448" cy="649617"/>
              </a:xfrm>
            </p:grpSpPr>
            <p:sp>
              <p:nvSpPr>
                <p:cNvPr id="9948" name="Google Shape;9948;p305"/>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49" name="Google Shape;9949;p305"/>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50" name="Google Shape;9950;p305"/>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51" name="Google Shape;9951;p305"/>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52" name="Google Shape;9952;p305"/>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53" name="Google Shape;9953;p305"/>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54" name="Google Shape;9954;p305"/>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55" name="Google Shape;9955;p305"/>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56" name="Google Shape;9956;p305"/>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57" name="Google Shape;9957;p305"/>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58" name="Google Shape;9958;p305"/>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59" name="Google Shape;9959;p305"/>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60" name="Google Shape;9960;p305"/>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61" name="Google Shape;9961;p305"/>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62" name="Google Shape;9962;p305"/>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63" name="Google Shape;9963;p305"/>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nvGrpSpPr>
              <p:cNvPr id="9964" name="Google Shape;9964;p305"/>
              <p:cNvGrpSpPr/>
              <p:nvPr/>
            </p:nvGrpSpPr>
            <p:grpSpPr>
              <a:xfrm>
                <a:off x="336000" y="2096772"/>
                <a:ext cx="3219300" cy="2243567"/>
                <a:chOff x="1579434" y="2205749"/>
                <a:chExt cx="2089011" cy="1455856"/>
              </a:xfrm>
            </p:grpSpPr>
            <p:sp>
              <p:nvSpPr>
                <p:cNvPr id="9965" name="Google Shape;9965;p305"/>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66" name="Google Shape;9966;p305"/>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67" name="Google Shape;9967;p305"/>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68" name="Google Shape;9968;p305"/>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69" name="Google Shape;9969;p305"/>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70" name="Google Shape;9970;p305"/>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71" name="Google Shape;9971;p305"/>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72" name="Google Shape;9972;p305"/>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73" name="Google Shape;9973;p305"/>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74" name="Google Shape;9974;p305"/>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75" name="Google Shape;9975;p305"/>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76" name="Google Shape;9976;p305"/>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77" name="Google Shape;9977;p305"/>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78" name="Google Shape;9978;p305"/>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79" name="Google Shape;9979;p305"/>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80" name="Google Shape;9980;p305"/>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81" name="Google Shape;9981;p305"/>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82" name="Google Shape;9982;p305"/>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83" name="Google Shape;9983;p305"/>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84" name="Google Shape;9984;p305"/>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85" name="Google Shape;9985;p305"/>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86" name="Google Shape;9986;p305"/>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87" name="Google Shape;9987;p305"/>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88" name="Google Shape;9988;p305"/>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89" name="Google Shape;9989;p305"/>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90" name="Google Shape;9990;p305"/>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91" name="Google Shape;9991;p305"/>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92" name="Google Shape;9992;p305"/>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93" name="Google Shape;9993;p305"/>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94" name="Google Shape;9994;p305"/>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95" name="Google Shape;9995;p305"/>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96" name="Google Shape;9996;p305"/>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97" name="Google Shape;9997;p305"/>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98" name="Google Shape;9998;p305"/>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9999" name="Google Shape;9999;p305"/>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00" name="Google Shape;10000;p305"/>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10001" name="Google Shape;10001;p305"/>
                <p:cNvGrpSpPr/>
                <p:nvPr/>
              </p:nvGrpSpPr>
              <p:grpSpPr>
                <a:xfrm>
                  <a:off x="1579434" y="2205749"/>
                  <a:ext cx="2089011" cy="1455856"/>
                  <a:chOff x="1579434" y="2205749"/>
                  <a:chExt cx="2089011" cy="1455856"/>
                </a:xfrm>
              </p:grpSpPr>
              <p:sp>
                <p:nvSpPr>
                  <p:cNvPr id="10002" name="Google Shape;10002;p305"/>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03" name="Google Shape;10003;p305"/>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04" name="Google Shape;10004;p305"/>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05" name="Google Shape;10005;p305"/>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06" name="Google Shape;10006;p305"/>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07" name="Google Shape;10007;p305"/>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08" name="Google Shape;10008;p305"/>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09" name="Google Shape;10009;p305"/>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10" name="Google Shape;10010;p305"/>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11" name="Google Shape;10011;p305"/>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12" name="Google Shape;10012;p305"/>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13" name="Google Shape;10013;p305"/>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14" name="Google Shape;10014;p305"/>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15" name="Google Shape;10015;p305"/>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16" name="Google Shape;10016;p305"/>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17" name="Google Shape;10017;p305"/>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18" name="Google Shape;10018;p305"/>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19" name="Google Shape;10019;p305"/>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20" name="Google Shape;10020;p305"/>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21" name="Google Shape;10021;p305"/>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22" name="Google Shape;10022;p305"/>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23" name="Google Shape;10023;p305"/>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24" name="Google Shape;10024;p305"/>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25" name="Google Shape;10025;p305"/>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26" name="Google Shape;10026;p305"/>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27" name="Google Shape;10027;p305"/>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28" name="Google Shape;10028;p305"/>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29" name="Google Shape;10029;p305"/>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30" name="Google Shape;10030;p305"/>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nvGrpSpPr>
              <p:cNvPr id="10031" name="Google Shape;10031;p305"/>
              <p:cNvGrpSpPr/>
              <p:nvPr/>
            </p:nvGrpSpPr>
            <p:grpSpPr>
              <a:xfrm>
                <a:off x="4212244" y="2192770"/>
                <a:ext cx="3535505" cy="2545269"/>
                <a:chOff x="4094737" y="2268042"/>
                <a:chExt cx="2294197" cy="1651631"/>
              </a:xfrm>
            </p:grpSpPr>
            <p:sp>
              <p:nvSpPr>
                <p:cNvPr id="10032" name="Google Shape;10032;p305"/>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10033" name="Google Shape;10033;p305"/>
                <p:cNvGrpSpPr/>
                <p:nvPr/>
              </p:nvGrpSpPr>
              <p:grpSpPr>
                <a:xfrm>
                  <a:off x="4094737" y="2268042"/>
                  <a:ext cx="2294197" cy="1651631"/>
                  <a:chOff x="4094737" y="2268042"/>
                  <a:chExt cx="2294197" cy="1651631"/>
                </a:xfrm>
              </p:grpSpPr>
              <p:sp>
                <p:nvSpPr>
                  <p:cNvPr id="10034" name="Google Shape;10034;p305"/>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10035" name="Google Shape;10035;p305"/>
                  <p:cNvGrpSpPr/>
                  <p:nvPr/>
                </p:nvGrpSpPr>
                <p:grpSpPr>
                  <a:xfrm>
                    <a:off x="4094737" y="2268042"/>
                    <a:ext cx="2294197" cy="1651631"/>
                    <a:chOff x="4094737" y="2268042"/>
                    <a:chExt cx="2294197" cy="1651631"/>
                  </a:xfrm>
                </p:grpSpPr>
                <p:sp>
                  <p:nvSpPr>
                    <p:cNvPr id="10036" name="Google Shape;10036;p305"/>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10037" name="Google Shape;10037;p305"/>
                    <p:cNvGrpSpPr/>
                    <p:nvPr/>
                  </p:nvGrpSpPr>
                  <p:grpSpPr>
                    <a:xfrm>
                      <a:off x="4094737" y="2268042"/>
                      <a:ext cx="2294197" cy="1651631"/>
                      <a:chOff x="4094737" y="2268042"/>
                      <a:chExt cx="2294197" cy="1651631"/>
                    </a:xfrm>
                  </p:grpSpPr>
                  <p:sp>
                    <p:nvSpPr>
                      <p:cNvPr id="10038" name="Google Shape;10038;p305"/>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10039" name="Google Shape;10039;p305"/>
                      <p:cNvGrpSpPr/>
                      <p:nvPr/>
                    </p:nvGrpSpPr>
                    <p:grpSpPr>
                      <a:xfrm>
                        <a:off x="4094737" y="2268042"/>
                        <a:ext cx="2294197" cy="1651631"/>
                        <a:chOff x="4094737" y="2268042"/>
                        <a:chExt cx="2294197" cy="1651631"/>
                      </a:xfrm>
                    </p:grpSpPr>
                    <p:sp>
                      <p:nvSpPr>
                        <p:cNvPr id="10040" name="Google Shape;10040;p305"/>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41" name="Google Shape;10041;p305"/>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42" name="Google Shape;10042;p305"/>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43" name="Google Shape;10043;p305"/>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44" name="Google Shape;10044;p305"/>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45" name="Google Shape;10045;p305"/>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46" name="Google Shape;10046;p305"/>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47" name="Google Shape;10047;p305"/>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10048" name="Google Shape;10048;p305"/>
                        <p:cNvGrpSpPr/>
                        <p:nvPr/>
                      </p:nvGrpSpPr>
                      <p:grpSpPr>
                        <a:xfrm>
                          <a:off x="4094737" y="2268042"/>
                          <a:ext cx="2294197" cy="1651631"/>
                          <a:chOff x="4094737" y="2268042"/>
                          <a:chExt cx="2294197" cy="1651631"/>
                        </a:xfrm>
                      </p:grpSpPr>
                      <p:sp>
                        <p:nvSpPr>
                          <p:cNvPr id="10049" name="Google Shape;10049;p305"/>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nvGrpSpPr>
                          <p:cNvPr id="10050" name="Google Shape;10050;p305"/>
                          <p:cNvGrpSpPr/>
                          <p:nvPr/>
                        </p:nvGrpSpPr>
                        <p:grpSpPr>
                          <a:xfrm>
                            <a:off x="4094737" y="2268042"/>
                            <a:ext cx="2294197" cy="1614256"/>
                            <a:chOff x="4094737" y="2268042"/>
                            <a:chExt cx="2294197" cy="1614256"/>
                          </a:xfrm>
                        </p:grpSpPr>
                        <p:sp>
                          <p:nvSpPr>
                            <p:cNvPr id="10051" name="Google Shape;10051;p305"/>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52" name="Google Shape;10052;p305"/>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53" name="Google Shape;10053;p305"/>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54" name="Google Shape;10054;p305"/>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55" name="Google Shape;10055;p305"/>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56" name="Google Shape;10056;p305"/>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57" name="Google Shape;10057;p305"/>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58" name="Google Shape;10058;p305"/>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59" name="Google Shape;10059;p305"/>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60" name="Google Shape;10060;p305"/>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61" name="Google Shape;10061;p305"/>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62" name="Google Shape;10062;p305"/>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63" name="Google Shape;10063;p305"/>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64" name="Google Shape;10064;p305"/>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65" name="Google Shape;10065;p305"/>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66" name="Google Shape;10066;p305"/>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67" name="Google Shape;10067;p305"/>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68" name="Google Shape;10068;p305"/>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69" name="Google Shape;10069;p305"/>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70" name="Google Shape;10070;p305"/>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71" name="Google Shape;10071;p305"/>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72" name="Google Shape;10072;p305"/>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73" name="Google Shape;10073;p305"/>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74" name="Google Shape;10074;p305"/>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75" name="Google Shape;10075;p305"/>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76" name="Google Shape;10076;p305"/>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77" name="Google Shape;10077;p305"/>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78" name="Google Shape;10078;p305"/>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79" name="Google Shape;10079;p305"/>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80" name="Google Shape;10080;p305"/>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81" name="Google Shape;10081;p305"/>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82" name="Google Shape;10082;p305"/>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83" name="Google Shape;10083;p305"/>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84" name="Google Shape;10084;p305"/>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85" name="Google Shape;10085;p305"/>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86" name="Google Shape;10086;p305"/>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87" name="Google Shape;10087;p305"/>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88" name="Google Shape;10088;p305"/>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89" name="Google Shape;10089;p305"/>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90" name="Google Shape;10090;p305"/>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91" name="Google Shape;10091;p305"/>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92" name="Google Shape;10092;p305"/>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93" name="Google Shape;10093;p305"/>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94" name="Google Shape;10094;p305"/>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95" name="Google Shape;10095;p305"/>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96" name="Google Shape;10096;p305"/>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97" name="Google Shape;10097;p305"/>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98" name="Google Shape;10098;p305"/>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099" name="Google Shape;10099;p305"/>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100" name="Google Shape;10100;p305"/>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101" name="Google Shape;10101;p305"/>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102" name="Google Shape;10102;p305"/>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103" name="Google Shape;10103;p305"/>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sp>
                          <p:nvSpPr>
                            <p:cNvPr id="10104" name="Google Shape;10104;p305"/>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FEFEFE"/>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Montserrat"/>
                                <a:buNone/>
                              </a:pPr>
                              <a:r>
                                <a:t/>
                              </a:r>
                              <a:endParaRPr sz="1400">
                                <a:solidFill>
                                  <a:schemeClr val="dk1"/>
                                </a:solidFill>
                                <a:latin typeface="Arial"/>
                                <a:ea typeface="Arial"/>
                                <a:cs typeface="Arial"/>
                                <a:sym typeface="Arial"/>
                              </a:endParaRPr>
                            </a:p>
                          </p:txBody>
                        </p:sp>
                      </p:grpSp>
                    </p:grpSp>
                  </p:grpSp>
                </p:grpSp>
              </p:grpSp>
            </p:grpSp>
          </p:grpSp>
        </p:grpSp>
        <p:sp>
          <p:nvSpPr>
            <p:cNvPr id="10105" name="Google Shape;10105;p305"/>
            <p:cNvSpPr/>
            <p:nvPr/>
          </p:nvSpPr>
          <p:spPr>
            <a:xfrm>
              <a:off x="1909983" y="3540258"/>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0106" name="Google Shape;10106;p305"/>
            <p:cNvSpPr/>
            <p:nvPr/>
          </p:nvSpPr>
          <p:spPr>
            <a:xfrm>
              <a:off x="4051299" y="3540258"/>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0107" name="Google Shape;10107;p305"/>
            <p:cNvSpPr/>
            <p:nvPr/>
          </p:nvSpPr>
          <p:spPr>
            <a:xfrm>
              <a:off x="4051299" y="4281038"/>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0108" name="Google Shape;10108;p305"/>
            <p:cNvSpPr/>
            <p:nvPr/>
          </p:nvSpPr>
          <p:spPr>
            <a:xfrm>
              <a:off x="4386965" y="4281038"/>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0109" name="Google Shape;10109;p305"/>
            <p:cNvSpPr/>
            <p:nvPr/>
          </p:nvSpPr>
          <p:spPr>
            <a:xfrm>
              <a:off x="5995846" y="4281038"/>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0110" name="Google Shape;10110;p305"/>
            <p:cNvSpPr/>
            <p:nvPr/>
          </p:nvSpPr>
          <p:spPr>
            <a:xfrm>
              <a:off x="5995846" y="3656005"/>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0111" name="Google Shape;10111;p305"/>
            <p:cNvSpPr/>
            <p:nvPr/>
          </p:nvSpPr>
          <p:spPr>
            <a:xfrm>
              <a:off x="4792079" y="3656005"/>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0112" name="Google Shape;10112;p305"/>
            <p:cNvSpPr/>
            <p:nvPr/>
          </p:nvSpPr>
          <p:spPr>
            <a:xfrm>
              <a:off x="1551168" y="3656005"/>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0113" name="Google Shape;10113;p305"/>
            <p:cNvSpPr/>
            <p:nvPr/>
          </p:nvSpPr>
          <p:spPr>
            <a:xfrm>
              <a:off x="1551168" y="3088846"/>
              <a:ext cx="196609" cy="19660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sp>
        <p:nvSpPr>
          <p:cNvPr id="10114" name="Google Shape;10114;p305"/>
          <p:cNvSpPr txBox="1"/>
          <p:nvPr/>
        </p:nvSpPr>
        <p:spPr>
          <a:xfrm>
            <a:off x="7096669" y="2863681"/>
            <a:ext cx="2096532" cy="904836"/>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lt1"/>
              </a:solidFill>
              <a:latin typeface="Montserrat"/>
              <a:ea typeface="Montserrat"/>
              <a:cs typeface="Montserrat"/>
              <a:sym typeface="Montserrat"/>
            </a:endParaRPr>
          </a:p>
        </p:txBody>
      </p:sp>
      <p:sp>
        <p:nvSpPr>
          <p:cNvPr id="10115" name="Google Shape;10115;p305"/>
          <p:cNvSpPr txBox="1"/>
          <p:nvPr/>
        </p:nvSpPr>
        <p:spPr>
          <a:xfrm>
            <a:off x="7096669" y="2338945"/>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5"/>
                </a:solidFill>
                <a:latin typeface="Montserrat"/>
                <a:ea typeface="Montserrat"/>
                <a:cs typeface="Montserrat"/>
                <a:sym typeface="Montserrat"/>
              </a:rPr>
              <a:t>XXX</a:t>
            </a:r>
            <a:endParaRPr b="1" sz="3200">
              <a:solidFill>
                <a:schemeClr val="accent5"/>
              </a:solidFill>
              <a:latin typeface="Montserrat"/>
              <a:ea typeface="Montserrat"/>
              <a:cs typeface="Montserrat"/>
              <a:sym typeface="Montserrat"/>
            </a:endParaRPr>
          </a:p>
        </p:txBody>
      </p:sp>
      <p:sp>
        <p:nvSpPr>
          <p:cNvPr id="10116" name="Google Shape;10116;p305"/>
          <p:cNvSpPr txBox="1"/>
          <p:nvPr/>
        </p:nvSpPr>
        <p:spPr>
          <a:xfrm>
            <a:off x="9374870" y="2863681"/>
            <a:ext cx="2096532" cy="904836"/>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lt1"/>
              </a:solidFill>
              <a:latin typeface="Montserrat"/>
              <a:ea typeface="Montserrat"/>
              <a:cs typeface="Montserrat"/>
              <a:sym typeface="Montserrat"/>
            </a:endParaRPr>
          </a:p>
        </p:txBody>
      </p:sp>
      <p:sp>
        <p:nvSpPr>
          <p:cNvPr id="10117" name="Google Shape;10117;p305"/>
          <p:cNvSpPr txBox="1"/>
          <p:nvPr/>
        </p:nvSpPr>
        <p:spPr>
          <a:xfrm>
            <a:off x="9374870" y="2338945"/>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5"/>
                </a:solidFill>
                <a:latin typeface="Montserrat"/>
                <a:ea typeface="Montserrat"/>
                <a:cs typeface="Montserrat"/>
                <a:sym typeface="Montserrat"/>
              </a:rPr>
              <a:t>XXX</a:t>
            </a:r>
            <a:endParaRPr b="1" sz="3200">
              <a:solidFill>
                <a:schemeClr val="accent5"/>
              </a:solidFill>
              <a:latin typeface="Montserrat"/>
              <a:ea typeface="Montserrat"/>
              <a:cs typeface="Montserrat"/>
              <a:sym typeface="Montserrat"/>
            </a:endParaRPr>
          </a:p>
        </p:txBody>
      </p:sp>
      <p:sp>
        <p:nvSpPr>
          <p:cNvPr id="10118" name="Google Shape;10118;p305"/>
          <p:cNvSpPr txBox="1"/>
          <p:nvPr/>
        </p:nvSpPr>
        <p:spPr>
          <a:xfrm>
            <a:off x="7096669" y="4747596"/>
            <a:ext cx="2096532" cy="904836"/>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lt1"/>
              </a:solidFill>
              <a:latin typeface="Montserrat"/>
              <a:ea typeface="Montserrat"/>
              <a:cs typeface="Montserrat"/>
              <a:sym typeface="Montserrat"/>
            </a:endParaRPr>
          </a:p>
        </p:txBody>
      </p:sp>
      <p:sp>
        <p:nvSpPr>
          <p:cNvPr id="10119" name="Google Shape;10119;p305"/>
          <p:cNvSpPr txBox="1"/>
          <p:nvPr/>
        </p:nvSpPr>
        <p:spPr>
          <a:xfrm>
            <a:off x="7096669" y="4222860"/>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5"/>
                </a:solidFill>
                <a:latin typeface="Montserrat"/>
                <a:ea typeface="Montserrat"/>
                <a:cs typeface="Montserrat"/>
                <a:sym typeface="Montserrat"/>
              </a:rPr>
              <a:t>XXX</a:t>
            </a:r>
            <a:endParaRPr b="1" sz="3200">
              <a:solidFill>
                <a:schemeClr val="accent5"/>
              </a:solidFill>
              <a:latin typeface="Montserrat"/>
              <a:ea typeface="Montserrat"/>
              <a:cs typeface="Montserrat"/>
              <a:sym typeface="Montserrat"/>
            </a:endParaRPr>
          </a:p>
        </p:txBody>
      </p:sp>
      <p:sp>
        <p:nvSpPr>
          <p:cNvPr id="10120" name="Google Shape;10120;p305"/>
          <p:cNvSpPr txBox="1"/>
          <p:nvPr/>
        </p:nvSpPr>
        <p:spPr>
          <a:xfrm>
            <a:off x="9374870" y="4747596"/>
            <a:ext cx="2096532" cy="904836"/>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a:t>
            </a:r>
            <a:endParaRPr sz="1400">
              <a:solidFill>
                <a:schemeClr val="lt1"/>
              </a:solidFill>
              <a:latin typeface="Montserrat"/>
              <a:ea typeface="Montserrat"/>
              <a:cs typeface="Montserrat"/>
              <a:sym typeface="Montserrat"/>
            </a:endParaRPr>
          </a:p>
        </p:txBody>
      </p:sp>
      <p:sp>
        <p:nvSpPr>
          <p:cNvPr id="10121" name="Google Shape;10121;p305"/>
          <p:cNvSpPr txBox="1"/>
          <p:nvPr/>
        </p:nvSpPr>
        <p:spPr>
          <a:xfrm>
            <a:off x="9374870" y="4222860"/>
            <a:ext cx="2096532" cy="52473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3200">
                <a:solidFill>
                  <a:schemeClr val="accent5"/>
                </a:solidFill>
                <a:latin typeface="Montserrat"/>
                <a:ea typeface="Montserrat"/>
                <a:cs typeface="Montserrat"/>
                <a:sym typeface="Montserrat"/>
              </a:rPr>
              <a:t>XXX</a:t>
            </a:r>
            <a:endParaRPr b="1" sz="3200">
              <a:solidFill>
                <a:schemeClr val="accent5"/>
              </a:solidFill>
              <a:latin typeface="Montserrat"/>
              <a:ea typeface="Montserrat"/>
              <a:cs typeface="Montserrat"/>
              <a:sym typeface="Montserrat"/>
            </a:endParaRPr>
          </a:p>
        </p:txBody>
      </p:sp>
      <p:sp>
        <p:nvSpPr>
          <p:cNvPr id="10122" name="Google Shape;10122;p305"/>
          <p:cNvSpPr txBox="1"/>
          <p:nvPr/>
        </p:nvSpPr>
        <p:spPr>
          <a:xfrm>
            <a:off x="6945174" y="1678408"/>
            <a:ext cx="4677723" cy="416789"/>
          </a:xfrm>
          <a:prstGeom prst="rect">
            <a:avLst/>
          </a:prstGeom>
          <a:solidFill>
            <a:srgbClr val="F2F2F2"/>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sp>
        <p:nvSpPr>
          <p:cNvPr id="10123" name="Google Shape;10123;p30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27" name="Shape 10127"/>
        <p:cNvGrpSpPr/>
        <p:nvPr/>
      </p:nvGrpSpPr>
      <p:grpSpPr>
        <a:xfrm>
          <a:off x="0" y="0"/>
          <a:ext cx="0" cy="0"/>
          <a:chOff x="0" y="0"/>
          <a:chExt cx="0" cy="0"/>
        </a:xfrm>
      </p:grpSpPr>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8" name="Shape 758"/>
        <p:cNvGrpSpPr/>
        <p:nvPr/>
      </p:nvGrpSpPr>
      <p:grpSpPr>
        <a:xfrm>
          <a:off x="0" y="0"/>
          <a:ext cx="0" cy="0"/>
          <a:chOff x="0" y="0"/>
          <a:chExt cx="0" cy="0"/>
        </a:xfrm>
      </p:grpSpPr>
      <p:sp>
        <p:nvSpPr>
          <p:cNvPr id="759" name="Google Shape;759;p31"/>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5"/>
              </a:buClr>
              <a:buSzPts val="2800"/>
              <a:buFont typeface="Montserrat"/>
              <a:buNone/>
            </a:pPr>
            <a:r>
              <a:rPr lang="en-US"/>
              <a:t>Stacked Header Sections</a:t>
            </a:r>
            <a:endParaRPr/>
          </a:p>
        </p:txBody>
      </p:sp>
      <p:sp>
        <p:nvSpPr>
          <p:cNvPr id="760" name="Google Shape;760;p31"/>
          <p:cNvSpPr txBox="1"/>
          <p:nvPr/>
        </p:nvSpPr>
        <p:spPr>
          <a:xfrm>
            <a:off x="3692325" y="5501248"/>
            <a:ext cx="8110792" cy="547709"/>
          </a:xfrm>
          <a:prstGeom prst="rect">
            <a:avLst/>
          </a:prstGeom>
          <a:solidFill>
            <a:schemeClr val="accent2"/>
          </a:solidFill>
          <a:ln>
            <a:noFill/>
          </a:ln>
        </p:spPr>
        <p:txBody>
          <a:bodyPr anchorCtr="0" anchor="t" bIns="45700" lIns="45700" spcFirstLastPara="1" rIns="45700" wrap="square" tIns="45700">
            <a:noAutofit/>
          </a:bodyPr>
          <a:lstStyle/>
          <a:p>
            <a:pPr indent="-101600" lvl="0" marL="0" marR="0" rtl="0" algn="ctr">
              <a:spcBef>
                <a:spcPts val="0"/>
              </a:spcBef>
              <a:spcAft>
                <a:spcPts val="0"/>
              </a:spcAft>
              <a:buClr>
                <a:schemeClr val="lt1"/>
              </a:buClr>
              <a:buSzPts val="1600"/>
              <a:buFont typeface="Trebuchet MS"/>
              <a:buChar char="​"/>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a:t>
            </a:r>
            <a:endParaRPr/>
          </a:p>
        </p:txBody>
      </p:sp>
      <p:cxnSp>
        <p:nvCxnSpPr>
          <p:cNvPr id="761" name="Google Shape;761;p31"/>
          <p:cNvCxnSpPr/>
          <p:nvPr/>
        </p:nvCxnSpPr>
        <p:spPr>
          <a:xfrm rot="10800000">
            <a:off x="11803119" y="374278"/>
            <a:ext cx="0" cy="2798299"/>
          </a:xfrm>
          <a:prstGeom prst="straightConnector1">
            <a:avLst/>
          </a:prstGeom>
          <a:noFill/>
          <a:ln cap="rnd" cmpd="sng" w="9525">
            <a:solidFill>
              <a:schemeClr val="accent1"/>
            </a:solidFill>
            <a:prstDash val="solid"/>
            <a:round/>
            <a:headEnd len="med" w="med" type="diamond"/>
            <a:tailEnd len="sm" w="sm" type="none"/>
          </a:ln>
        </p:spPr>
      </p:cxnSp>
      <p:sp>
        <p:nvSpPr>
          <p:cNvPr id="762" name="Google Shape;762;p31"/>
          <p:cNvSpPr txBox="1"/>
          <p:nvPr/>
        </p:nvSpPr>
        <p:spPr>
          <a:xfrm>
            <a:off x="3692324" y="379432"/>
            <a:ext cx="8110795" cy="392778"/>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0" lIns="72000" spcFirstLastPara="1" rIns="0" wrap="square" tIns="0">
            <a:normAutofit/>
          </a:bodyPr>
          <a:lstStyle/>
          <a:p>
            <a:pPr indent="0" lvl="3" marL="0" marR="0" rtl="0" algn="l">
              <a:spcBef>
                <a:spcPts val="0"/>
              </a:spcBef>
              <a:spcAft>
                <a:spcPts val="0"/>
              </a:spcAft>
              <a:buNone/>
            </a:pPr>
            <a:r>
              <a:rPr b="1" i="0" lang="en-US" sz="1600" u="none" cap="none" strike="noStrike">
                <a:solidFill>
                  <a:schemeClr val="lt1"/>
                </a:solidFill>
                <a:latin typeface="Montserrat"/>
                <a:ea typeface="Montserrat"/>
                <a:cs typeface="Montserrat"/>
                <a:sym typeface="Montserrat"/>
              </a:rPr>
              <a:t>Lorem ipsum dolor sit amet, consectetur adipiscing elit. </a:t>
            </a:r>
            <a:endParaRPr/>
          </a:p>
        </p:txBody>
      </p:sp>
      <p:sp>
        <p:nvSpPr>
          <p:cNvPr id="763" name="Google Shape;763;p31"/>
          <p:cNvSpPr/>
          <p:nvPr/>
        </p:nvSpPr>
        <p:spPr>
          <a:xfrm>
            <a:off x="4400853" y="924950"/>
            <a:ext cx="7250909" cy="642181"/>
          </a:xfrm>
          <a:prstGeom prst="rect">
            <a:avLst/>
          </a:prstGeom>
          <a:solidFill>
            <a:schemeClr val="lt2"/>
          </a:solidFill>
          <a:ln>
            <a:noFill/>
          </a:ln>
        </p:spPr>
        <p:txBody>
          <a:bodyPr anchorCtr="0" anchor="ctr" bIns="45700" lIns="45700" spcFirstLastPara="1" rIns="45700" wrap="square" tIns="45700">
            <a:noAutofit/>
          </a:bodyPr>
          <a:lstStyle/>
          <a:p>
            <a:pPr indent="-88900" lvl="0" marL="0" marR="0" rtl="0" algn="l">
              <a:lnSpc>
                <a:spcPct val="100000"/>
              </a:lnSpc>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Curabitur maximus sodales massa, eu bibendum dui bibendum vel. </a:t>
            </a:r>
            <a:endParaRPr/>
          </a:p>
          <a:p>
            <a:pPr indent="-288000" lvl="1" marL="432000" marR="0" rtl="0" algn="l">
              <a:lnSpc>
                <a:spcPct val="100000"/>
              </a:lnSpc>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a:t>
            </a:r>
            <a:endParaRPr/>
          </a:p>
        </p:txBody>
      </p:sp>
      <p:sp>
        <p:nvSpPr>
          <p:cNvPr id="764" name="Google Shape;764;p31"/>
          <p:cNvSpPr/>
          <p:nvPr/>
        </p:nvSpPr>
        <p:spPr>
          <a:xfrm>
            <a:off x="3692324" y="924950"/>
            <a:ext cx="708529" cy="642181"/>
          </a:xfrm>
          <a:prstGeom prst="rect">
            <a:avLst/>
          </a:prstGeom>
          <a:solidFill>
            <a:srgbClr val="CCE2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Montserrat"/>
              <a:ea typeface="Montserrat"/>
              <a:cs typeface="Montserrat"/>
              <a:sym typeface="Montserrat"/>
            </a:endParaRPr>
          </a:p>
        </p:txBody>
      </p:sp>
      <p:sp>
        <p:nvSpPr>
          <p:cNvPr id="765" name="Google Shape;765;p31"/>
          <p:cNvSpPr/>
          <p:nvPr/>
        </p:nvSpPr>
        <p:spPr>
          <a:xfrm>
            <a:off x="4400853" y="1685604"/>
            <a:ext cx="7250909" cy="642181"/>
          </a:xfrm>
          <a:prstGeom prst="rect">
            <a:avLst/>
          </a:prstGeom>
          <a:solidFill>
            <a:schemeClr val="lt2"/>
          </a:solidFill>
          <a:ln>
            <a:noFill/>
          </a:ln>
        </p:spPr>
        <p:txBody>
          <a:bodyPr anchorCtr="0" anchor="ctr" bIns="45700" lIns="45700" spcFirstLastPara="1" rIns="45700" wrap="square" tIns="45700">
            <a:noAutofit/>
          </a:bodyPr>
          <a:lstStyle/>
          <a:p>
            <a:pPr indent="-88900" lvl="0" marL="0" marR="0" rtl="0" algn="l">
              <a:lnSpc>
                <a:spcPct val="100000"/>
              </a:lnSpc>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Curabitur maximus sodales massa, eu bibendum dui bibendum vel. </a:t>
            </a:r>
            <a:endParaRPr/>
          </a:p>
          <a:p>
            <a:pPr indent="-288000" lvl="1" marL="432000" marR="0" rtl="0" algn="l">
              <a:lnSpc>
                <a:spcPct val="100000"/>
              </a:lnSpc>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a:t>
            </a:r>
            <a:endParaRPr/>
          </a:p>
        </p:txBody>
      </p:sp>
      <p:sp>
        <p:nvSpPr>
          <p:cNvPr id="766" name="Google Shape;766;p31"/>
          <p:cNvSpPr/>
          <p:nvPr/>
        </p:nvSpPr>
        <p:spPr>
          <a:xfrm>
            <a:off x="3692324" y="1685604"/>
            <a:ext cx="708529" cy="642181"/>
          </a:xfrm>
          <a:prstGeom prst="rect">
            <a:avLst/>
          </a:prstGeom>
          <a:solidFill>
            <a:srgbClr val="CCE2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Montserrat"/>
              <a:ea typeface="Montserrat"/>
              <a:cs typeface="Montserrat"/>
              <a:sym typeface="Montserrat"/>
            </a:endParaRPr>
          </a:p>
        </p:txBody>
      </p:sp>
      <p:sp>
        <p:nvSpPr>
          <p:cNvPr id="767" name="Google Shape;767;p31"/>
          <p:cNvSpPr/>
          <p:nvPr/>
        </p:nvSpPr>
        <p:spPr>
          <a:xfrm>
            <a:off x="4400853" y="2446257"/>
            <a:ext cx="7250909" cy="642181"/>
          </a:xfrm>
          <a:prstGeom prst="rect">
            <a:avLst/>
          </a:prstGeom>
          <a:solidFill>
            <a:schemeClr val="lt2"/>
          </a:solidFill>
          <a:ln>
            <a:noFill/>
          </a:ln>
        </p:spPr>
        <p:txBody>
          <a:bodyPr anchorCtr="0" anchor="ctr" bIns="45700" lIns="45700" spcFirstLastPara="1" rIns="45700" wrap="square" tIns="45700">
            <a:noAutofit/>
          </a:bodyPr>
          <a:lstStyle/>
          <a:p>
            <a:pPr indent="-88900" lvl="0" marL="0" marR="0" rtl="0" algn="l">
              <a:lnSpc>
                <a:spcPct val="100000"/>
              </a:lnSpc>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Curabitur maximus sodales massa, eu bibendum dui bibendum vel. </a:t>
            </a:r>
            <a:endParaRPr/>
          </a:p>
          <a:p>
            <a:pPr indent="-288000" lvl="1" marL="432000" marR="0" rtl="0" algn="l">
              <a:lnSpc>
                <a:spcPct val="100000"/>
              </a:lnSpc>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a:t>
            </a:r>
            <a:endParaRPr/>
          </a:p>
        </p:txBody>
      </p:sp>
      <p:sp>
        <p:nvSpPr>
          <p:cNvPr id="768" name="Google Shape;768;p31"/>
          <p:cNvSpPr/>
          <p:nvPr/>
        </p:nvSpPr>
        <p:spPr>
          <a:xfrm>
            <a:off x="3692324" y="2446257"/>
            <a:ext cx="708529" cy="642181"/>
          </a:xfrm>
          <a:prstGeom prst="rect">
            <a:avLst/>
          </a:prstGeom>
          <a:solidFill>
            <a:srgbClr val="CCE2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Montserrat"/>
              <a:ea typeface="Montserrat"/>
              <a:cs typeface="Montserrat"/>
              <a:sym typeface="Montserrat"/>
            </a:endParaRPr>
          </a:p>
        </p:txBody>
      </p:sp>
      <p:cxnSp>
        <p:nvCxnSpPr>
          <p:cNvPr id="769" name="Google Shape;769;p31"/>
          <p:cNvCxnSpPr/>
          <p:nvPr/>
        </p:nvCxnSpPr>
        <p:spPr>
          <a:xfrm rot="10800000">
            <a:off x="11803119" y="3354217"/>
            <a:ext cx="0" cy="1868609"/>
          </a:xfrm>
          <a:prstGeom prst="straightConnector1">
            <a:avLst/>
          </a:prstGeom>
          <a:noFill/>
          <a:ln cap="rnd" cmpd="sng" w="9525">
            <a:solidFill>
              <a:schemeClr val="accent1"/>
            </a:solidFill>
            <a:prstDash val="solid"/>
            <a:round/>
            <a:headEnd len="med" w="med" type="diamond"/>
            <a:tailEnd len="sm" w="sm" type="none"/>
          </a:ln>
        </p:spPr>
      </p:cxnSp>
      <p:sp>
        <p:nvSpPr>
          <p:cNvPr id="770" name="Google Shape;770;p31"/>
          <p:cNvSpPr txBox="1"/>
          <p:nvPr/>
        </p:nvSpPr>
        <p:spPr>
          <a:xfrm>
            <a:off x="3692324" y="3359370"/>
            <a:ext cx="8110795" cy="392778"/>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0" lIns="72000" spcFirstLastPara="1" rIns="0" wrap="square" tIns="0">
            <a:normAutofit/>
          </a:bodyPr>
          <a:lstStyle/>
          <a:p>
            <a:pPr indent="0" lvl="3" marL="0" marR="0" rtl="0" algn="l">
              <a:spcBef>
                <a:spcPts val="0"/>
              </a:spcBef>
              <a:spcAft>
                <a:spcPts val="0"/>
              </a:spcAft>
              <a:buNone/>
            </a:pPr>
            <a:r>
              <a:rPr b="1" i="0" lang="en-US" sz="1600" u="none" cap="none" strike="noStrike">
                <a:solidFill>
                  <a:schemeClr val="lt1"/>
                </a:solidFill>
                <a:latin typeface="Montserrat"/>
                <a:ea typeface="Montserrat"/>
                <a:cs typeface="Montserrat"/>
                <a:sym typeface="Montserrat"/>
              </a:rPr>
              <a:t>Lorem ipsum dolor sit amet, consectetur adipiscing elit. </a:t>
            </a:r>
            <a:endParaRPr/>
          </a:p>
        </p:txBody>
      </p:sp>
      <p:sp>
        <p:nvSpPr>
          <p:cNvPr id="771" name="Google Shape;771;p31"/>
          <p:cNvSpPr/>
          <p:nvPr/>
        </p:nvSpPr>
        <p:spPr>
          <a:xfrm>
            <a:off x="4400853" y="3904889"/>
            <a:ext cx="7250909" cy="642181"/>
          </a:xfrm>
          <a:prstGeom prst="rect">
            <a:avLst/>
          </a:prstGeom>
          <a:solidFill>
            <a:schemeClr val="lt2"/>
          </a:solidFill>
          <a:ln>
            <a:noFill/>
          </a:ln>
        </p:spPr>
        <p:txBody>
          <a:bodyPr anchorCtr="0" anchor="ctr" bIns="45700" lIns="45700" spcFirstLastPara="1" rIns="45700" wrap="square" tIns="45700">
            <a:noAutofit/>
          </a:bodyPr>
          <a:lstStyle/>
          <a:p>
            <a:pPr indent="-88900" lvl="0" marL="0" marR="0" rtl="0" algn="l">
              <a:lnSpc>
                <a:spcPct val="100000"/>
              </a:lnSpc>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Curabitur maximus sodales massa, eu bibendum dui bibendum vel. </a:t>
            </a:r>
            <a:endParaRPr/>
          </a:p>
          <a:p>
            <a:pPr indent="-288000" lvl="1" marL="432000" marR="0" rtl="0" algn="l">
              <a:lnSpc>
                <a:spcPct val="100000"/>
              </a:lnSpc>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a:t>
            </a:r>
            <a:endParaRPr/>
          </a:p>
        </p:txBody>
      </p:sp>
      <p:sp>
        <p:nvSpPr>
          <p:cNvPr id="772" name="Google Shape;772;p31"/>
          <p:cNvSpPr/>
          <p:nvPr/>
        </p:nvSpPr>
        <p:spPr>
          <a:xfrm>
            <a:off x="3692324" y="3904889"/>
            <a:ext cx="708529" cy="642181"/>
          </a:xfrm>
          <a:prstGeom prst="rect">
            <a:avLst/>
          </a:prstGeom>
          <a:solidFill>
            <a:srgbClr val="CCE2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Montserrat"/>
              <a:ea typeface="Montserrat"/>
              <a:cs typeface="Montserrat"/>
              <a:sym typeface="Montserrat"/>
            </a:endParaRPr>
          </a:p>
        </p:txBody>
      </p:sp>
      <p:sp>
        <p:nvSpPr>
          <p:cNvPr id="773" name="Google Shape;773;p31"/>
          <p:cNvSpPr/>
          <p:nvPr/>
        </p:nvSpPr>
        <p:spPr>
          <a:xfrm>
            <a:off x="4400853" y="4665542"/>
            <a:ext cx="7250909" cy="642181"/>
          </a:xfrm>
          <a:prstGeom prst="rect">
            <a:avLst/>
          </a:prstGeom>
          <a:solidFill>
            <a:schemeClr val="lt2"/>
          </a:solidFill>
          <a:ln>
            <a:noFill/>
          </a:ln>
        </p:spPr>
        <p:txBody>
          <a:bodyPr anchorCtr="0" anchor="ctr" bIns="45700" lIns="45700" spcFirstLastPara="1" rIns="45700" wrap="square" tIns="45700">
            <a:noAutofit/>
          </a:bodyPr>
          <a:lstStyle/>
          <a:p>
            <a:pPr indent="-88900" lvl="0" marL="0" marR="0" rtl="0" algn="l">
              <a:lnSpc>
                <a:spcPct val="100000"/>
              </a:lnSpc>
              <a:spcBef>
                <a:spcPts val="0"/>
              </a:spcBef>
              <a:spcAft>
                <a:spcPts val="0"/>
              </a:spcAft>
              <a:buClr>
                <a:schemeClr val="dk1"/>
              </a:buClr>
              <a:buSzPts val="1400"/>
              <a:buFont typeface="Trebuchet MS"/>
              <a:buChar char="​"/>
            </a:pPr>
            <a:r>
              <a:rPr lang="en-US" sz="1400">
                <a:solidFill>
                  <a:schemeClr val="dk1"/>
                </a:solidFill>
                <a:latin typeface="Montserrat"/>
                <a:ea typeface="Montserrat"/>
                <a:cs typeface="Montserrat"/>
                <a:sym typeface="Montserrat"/>
              </a:rPr>
              <a:t>Curabitur maximus sodales massa, eu bibendum dui bibendum vel. </a:t>
            </a:r>
            <a:endParaRPr/>
          </a:p>
          <a:p>
            <a:pPr indent="-288000" lvl="1" marL="432000" marR="0" rtl="0" algn="l">
              <a:lnSpc>
                <a:spcPct val="100000"/>
              </a:lnSpc>
              <a:spcBef>
                <a:spcPts val="0"/>
              </a:spcBef>
              <a:spcAft>
                <a:spcPts val="0"/>
              </a:spcAft>
              <a:buClr>
                <a:schemeClr val="dk2"/>
              </a:buClr>
              <a:buSzPts val="1400"/>
              <a:buFont typeface="Trebuchet MS"/>
              <a:buChar char="•"/>
            </a:pPr>
            <a:r>
              <a:rPr b="0" i="0" lang="en-US" sz="1400" u="none" cap="none" strike="noStrike">
                <a:solidFill>
                  <a:schemeClr val="dk1"/>
                </a:solidFill>
                <a:latin typeface="Montserrat"/>
                <a:ea typeface="Montserrat"/>
                <a:cs typeface="Montserrat"/>
                <a:sym typeface="Montserrat"/>
              </a:rPr>
              <a:t>Lorem ipsum dolor sit amet, consectetur adipiscing elit. Ut tempor, quam et mattis pulvinar</a:t>
            </a:r>
            <a:endParaRPr/>
          </a:p>
        </p:txBody>
      </p:sp>
      <p:sp>
        <p:nvSpPr>
          <p:cNvPr id="774" name="Google Shape;774;p31"/>
          <p:cNvSpPr/>
          <p:nvPr/>
        </p:nvSpPr>
        <p:spPr>
          <a:xfrm>
            <a:off x="3692324" y="4665542"/>
            <a:ext cx="708529" cy="642181"/>
          </a:xfrm>
          <a:prstGeom prst="rect">
            <a:avLst/>
          </a:prstGeom>
          <a:solidFill>
            <a:srgbClr val="CCE2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Montserrat"/>
              <a:ea typeface="Montserrat"/>
              <a:cs typeface="Montserrat"/>
              <a:sym typeface="Montserrat"/>
            </a:endParaRPr>
          </a:p>
        </p:txBody>
      </p:sp>
      <p:pic>
        <p:nvPicPr>
          <p:cNvPr descr="Single gear with solid fill" id="775" name="Google Shape;775;p31"/>
          <p:cNvPicPr preferRelativeResize="0"/>
          <p:nvPr/>
        </p:nvPicPr>
        <p:blipFill rotWithShape="1">
          <a:blip r:embed="rId3">
            <a:alphaModFix/>
          </a:blip>
          <a:srcRect b="0" l="0" r="0" t="0"/>
          <a:stretch/>
        </p:blipFill>
        <p:spPr>
          <a:xfrm>
            <a:off x="3810903" y="1010355"/>
            <a:ext cx="471370" cy="471370"/>
          </a:xfrm>
          <a:prstGeom prst="rect">
            <a:avLst/>
          </a:prstGeom>
          <a:noFill/>
          <a:ln>
            <a:noFill/>
          </a:ln>
        </p:spPr>
      </p:pic>
      <p:pic>
        <p:nvPicPr>
          <p:cNvPr descr="Single gear with solid fill" id="776" name="Google Shape;776;p31"/>
          <p:cNvPicPr preferRelativeResize="0"/>
          <p:nvPr/>
        </p:nvPicPr>
        <p:blipFill rotWithShape="1">
          <a:blip r:embed="rId3">
            <a:alphaModFix/>
          </a:blip>
          <a:srcRect b="0" l="0" r="0" t="0"/>
          <a:stretch/>
        </p:blipFill>
        <p:spPr>
          <a:xfrm>
            <a:off x="3810903" y="1771009"/>
            <a:ext cx="471370" cy="471370"/>
          </a:xfrm>
          <a:prstGeom prst="rect">
            <a:avLst/>
          </a:prstGeom>
          <a:noFill/>
          <a:ln>
            <a:noFill/>
          </a:ln>
        </p:spPr>
      </p:pic>
      <p:pic>
        <p:nvPicPr>
          <p:cNvPr descr="Single gear with solid fill" id="777" name="Google Shape;777;p31"/>
          <p:cNvPicPr preferRelativeResize="0"/>
          <p:nvPr/>
        </p:nvPicPr>
        <p:blipFill rotWithShape="1">
          <a:blip r:embed="rId3">
            <a:alphaModFix/>
          </a:blip>
          <a:srcRect b="0" l="0" r="0" t="0"/>
          <a:stretch/>
        </p:blipFill>
        <p:spPr>
          <a:xfrm>
            <a:off x="3810903" y="2531662"/>
            <a:ext cx="471370" cy="471370"/>
          </a:xfrm>
          <a:prstGeom prst="rect">
            <a:avLst/>
          </a:prstGeom>
          <a:noFill/>
          <a:ln>
            <a:noFill/>
          </a:ln>
        </p:spPr>
      </p:pic>
      <p:pic>
        <p:nvPicPr>
          <p:cNvPr descr="Single gear with solid fill" id="778" name="Google Shape;778;p31"/>
          <p:cNvPicPr preferRelativeResize="0"/>
          <p:nvPr/>
        </p:nvPicPr>
        <p:blipFill rotWithShape="1">
          <a:blip r:embed="rId3">
            <a:alphaModFix/>
          </a:blip>
          <a:srcRect b="0" l="0" r="0" t="0"/>
          <a:stretch/>
        </p:blipFill>
        <p:spPr>
          <a:xfrm>
            <a:off x="3810903" y="3990294"/>
            <a:ext cx="471370" cy="471370"/>
          </a:xfrm>
          <a:prstGeom prst="rect">
            <a:avLst/>
          </a:prstGeom>
          <a:noFill/>
          <a:ln>
            <a:noFill/>
          </a:ln>
        </p:spPr>
      </p:pic>
      <p:pic>
        <p:nvPicPr>
          <p:cNvPr descr="Single gear with solid fill" id="779" name="Google Shape;779;p31"/>
          <p:cNvPicPr preferRelativeResize="0"/>
          <p:nvPr/>
        </p:nvPicPr>
        <p:blipFill rotWithShape="1">
          <a:blip r:embed="rId3">
            <a:alphaModFix/>
          </a:blip>
          <a:srcRect b="0" l="0" r="0" t="0"/>
          <a:stretch/>
        </p:blipFill>
        <p:spPr>
          <a:xfrm>
            <a:off x="3810903" y="4750947"/>
            <a:ext cx="471370" cy="471370"/>
          </a:xfrm>
          <a:prstGeom prst="rect">
            <a:avLst/>
          </a:prstGeom>
          <a:noFill/>
          <a:ln>
            <a:noFill/>
          </a:ln>
        </p:spPr>
      </p:pic>
      <p:sp>
        <p:nvSpPr>
          <p:cNvPr id="780" name="Google Shape;780;p31"/>
          <p:cNvSpPr txBox="1"/>
          <p:nvPr/>
        </p:nvSpPr>
        <p:spPr>
          <a:xfrm>
            <a:off x="363794" y="2419606"/>
            <a:ext cx="2634049" cy="374673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8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0" lvl="0" marL="0" marR="0" rtl="0" algn="l">
              <a:spcBef>
                <a:spcPts val="0"/>
              </a:spcBef>
              <a:spcAft>
                <a:spcPts val="0"/>
              </a:spcAft>
              <a:buNone/>
            </a:pPr>
            <a:r>
              <a:t/>
            </a:r>
            <a:endParaRPr sz="1800">
              <a:solidFill>
                <a:schemeClr val="lt1"/>
              </a:solidFill>
              <a:latin typeface="Montserrat"/>
              <a:ea typeface="Montserrat"/>
              <a:cs typeface="Montserrat"/>
              <a:sym typeface="Montserrat"/>
            </a:endParaRPr>
          </a:p>
          <a:p>
            <a:pPr indent="0" lvl="0" marL="0" marR="0" rtl="0" algn="l">
              <a:spcBef>
                <a:spcPts val="0"/>
              </a:spcBef>
              <a:spcAft>
                <a:spcPts val="0"/>
              </a:spcAft>
              <a:buNone/>
            </a:pPr>
            <a:r>
              <a:rPr lang="en-US" sz="1800">
                <a:solidFill>
                  <a:schemeClr val="lt1"/>
                </a:solidFill>
                <a:latin typeface="Montserrat"/>
                <a:ea typeface="Montserrat"/>
                <a:cs typeface="Montserrat"/>
                <a:sym typeface="Montserrat"/>
              </a:rPr>
              <a:t>Curabitur maximus sodales massa, eu bibendum dui bibendum vel. </a:t>
            </a:r>
            <a:endParaRPr sz="1800">
              <a:solidFill>
                <a:schemeClr val="lt1"/>
              </a:solidFill>
              <a:latin typeface="Montserrat"/>
              <a:ea typeface="Montserrat"/>
              <a:cs typeface="Montserrat"/>
              <a:sym typeface="Montserrat"/>
            </a:endParaRPr>
          </a:p>
        </p:txBody>
      </p:sp>
      <p:sp>
        <p:nvSpPr>
          <p:cNvPr id="781" name="Google Shape;781;p3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5" name="Shape 785"/>
        <p:cNvGrpSpPr/>
        <p:nvPr/>
      </p:nvGrpSpPr>
      <p:grpSpPr>
        <a:xfrm>
          <a:off x="0" y="0"/>
          <a:ext cx="0" cy="0"/>
          <a:chOff x="0" y="0"/>
          <a:chExt cx="0" cy="0"/>
        </a:xfrm>
      </p:grpSpPr>
      <p:sp>
        <p:nvSpPr>
          <p:cNvPr id="786" name="Google Shape;786;p32"/>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Basic Column Slides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0" name="Shape 790"/>
        <p:cNvGrpSpPr/>
        <p:nvPr/>
      </p:nvGrpSpPr>
      <p:grpSpPr>
        <a:xfrm>
          <a:off x="0" y="0"/>
          <a:ext cx="0" cy="0"/>
          <a:chOff x="0" y="0"/>
          <a:chExt cx="0" cy="0"/>
        </a:xfrm>
      </p:grpSpPr>
      <p:sp>
        <p:nvSpPr>
          <p:cNvPr id="791" name="Google Shape;791;p3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 Column Slide</a:t>
            </a:r>
            <a:endParaRPr/>
          </a:p>
        </p:txBody>
      </p:sp>
      <p:sp>
        <p:nvSpPr>
          <p:cNvPr id="792" name="Google Shape;792;p33"/>
          <p:cNvSpPr txBox="1"/>
          <p:nvPr/>
        </p:nvSpPr>
        <p:spPr>
          <a:xfrm>
            <a:off x="995423" y="1661711"/>
            <a:ext cx="478135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sp>
        <p:nvSpPr>
          <p:cNvPr id="793" name="Google Shape;793;p33"/>
          <p:cNvSpPr txBox="1"/>
          <p:nvPr/>
        </p:nvSpPr>
        <p:spPr>
          <a:xfrm>
            <a:off x="363794" y="2372103"/>
            <a:ext cx="5425176" cy="3200876"/>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sz="1600">
              <a:solidFill>
                <a:schemeClr val="dk1"/>
              </a:solidFill>
              <a:latin typeface="Montserrat"/>
              <a:ea typeface="Montserrat"/>
              <a:cs typeface="Montserrat"/>
              <a:sym typeface="Montserrat"/>
            </a:endParaRPr>
          </a:p>
        </p:txBody>
      </p:sp>
      <p:cxnSp>
        <p:nvCxnSpPr>
          <p:cNvPr id="794" name="Google Shape;794;p33"/>
          <p:cNvCxnSpPr/>
          <p:nvPr/>
        </p:nvCxnSpPr>
        <p:spPr>
          <a:xfrm>
            <a:off x="351601" y="2226390"/>
            <a:ext cx="5425176"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795" name="Google Shape;795;p33"/>
          <p:cNvPicPr preferRelativeResize="0"/>
          <p:nvPr/>
        </p:nvPicPr>
        <p:blipFill rotWithShape="1">
          <a:blip r:embed="rId3">
            <a:alphaModFix/>
          </a:blip>
          <a:srcRect b="0" l="0" r="0" t="0"/>
          <a:stretch/>
        </p:blipFill>
        <p:spPr>
          <a:xfrm>
            <a:off x="351601" y="1637983"/>
            <a:ext cx="559951" cy="559951"/>
          </a:xfrm>
          <a:prstGeom prst="rect">
            <a:avLst/>
          </a:prstGeom>
          <a:noFill/>
          <a:ln>
            <a:noFill/>
          </a:ln>
        </p:spPr>
      </p:pic>
      <p:sp>
        <p:nvSpPr>
          <p:cNvPr id="796" name="Google Shape;796;p33"/>
          <p:cNvSpPr txBox="1"/>
          <p:nvPr/>
        </p:nvSpPr>
        <p:spPr>
          <a:xfrm>
            <a:off x="7004915" y="1661711"/>
            <a:ext cx="478135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sp>
        <p:nvSpPr>
          <p:cNvPr id="797" name="Google Shape;797;p33"/>
          <p:cNvSpPr txBox="1"/>
          <p:nvPr/>
        </p:nvSpPr>
        <p:spPr>
          <a:xfrm>
            <a:off x="6373286" y="2372103"/>
            <a:ext cx="5425176" cy="3200876"/>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sz="1600">
              <a:solidFill>
                <a:schemeClr val="dk1"/>
              </a:solidFill>
              <a:latin typeface="Montserrat"/>
              <a:ea typeface="Montserrat"/>
              <a:cs typeface="Montserrat"/>
              <a:sym typeface="Montserrat"/>
            </a:endParaRPr>
          </a:p>
        </p:txBody>
      </p:sp>
      <p:cxnSp>
        <p:nvCxnSpPr>
          <p:cNvPr id="798" name="Google Shape;798;p33"/>
          <p:cNvCxnSpPr/>
          <p:nvPr/>
        </p:nvCxnSpPr>
        <p:spPr>
          <a:xfrm>
            <a:off x="6361093" y="2226390"/>
            <a:ext cx="5425176"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799" name="Google Shape;799;p33"/>
          <p:cNvPicPr preferRelativeResize="0"/>
          <p:nvPr/>
        </p:nvPicPr>
        <p:blipFill rotWithShape="1">
          <a:blip r:embed="rId3">
            <a:alphaModFix/>
          </a:blip>
          <a:srcRect b="0" l="0" r="0" t="0"/>
          <a:stretch/>
        </p:blipFill>
        <p:spPr>
          <a:xfrm>
            <a:off x="6361093" y="1637983"/>
            <a:ext cx="559951" cy="559951"/>
          </a:xfrm>
          <a:prstGeom prst="rect">
            <a:avLst/>
          </a:prstGeom>
          <a:noFill/>
          <a:ln>
            <a:noFill/>
          </a:ln>
        </p:spPr>
      </p:pic>
      <p:sp>
        <p:nvSpPr>
          <p:cNvPr id="800" name="Google Shape;800;p3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4" name="Shape 804"/>
        <p:cNvGrpSpPr/>
        <p:nvPr/>
      </p:nvGrpSpPr>
      <p:grpSpPr>
        <a:xfrm>
          <a:off x="0" y="0"/>
          <a:ext cx="0" cy="0"/>
          <a:chOff x="0" y="0"/>
          <a:chExt cx="0" cy="0"/>
        </a:xfrm>
      </p:grpSpPr>
      <p:sp>
        <p:nvSpPr>
          <p:cNvPr id="805" name="Google Shape;805;p3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Three Column Slide</a:t>
            </a:r>
            <a:endParaRPr/>
          </a:p>
        </p:txBody>
      </p:sp>
      <p:pic>
        <p:nvPicPr>
          <p:cNvPr descr="Single gear with solid fill" id="806" name="Google Shape;806;p34"/>
          <p:cNvPicPr preferRelativeResize="0"/>
          <p:nvPr/>
        </p:nvPicPr>
        <p:blipFill rotWithShape="1">
          <a:blip r:embed="rId3">
            <a:alphaModFix/>
          </a:blip>
          <a:srcRect b="0" l="0" r="0" t="0"/>
          <a:stretch/>
        </p:blipFill>
        <p:spPr>
          <a:xfrm>
            <a:off x="351601" y="1631232"/>
            <a:ext cx="559951" cy="559951"/>
          </a:xfrm>
          <a:prstGeom prst="rect">
            <a:avLst/>
          </a:prstGeom>
          <a:noFill/>
          <a:ln>
            <a:noFill/>
          </a:ln>
        </p:spPr>
      </p:pic>
      <p:sp>
        <p:nvSpPr>
          <p:cNvPr id="807" name="Google Shape;807;p34"/>
          <p:cNvSpPr txBox="1"/>
          <p:nvPr/>
        </p:nvSpPr>
        <p:spPr>
          <a:xfrm>
            <a:off x="952001" y="1661711"/>
            <a:ext cx="2982077"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a:t>
            </a:r>
            <a:endParaRPr b="1" sz="1800">
              <a:solidFill>
                <a:schemeClr val="accent1"/>
              </a:solidFill>
              <a:latin typeface="Montserrat"/>
              <a:ea typeface="Montserrat"/>
              <a:cs typeface="Montserrat"/>
              <a:sym typeface="Montserrat"/>
            </a:endParaRPr>
          </a:p>
        </p:txBody>
      </p:sp>
      <p:sp>
        <p:nvSpPr>
          <p:cNvPr id="808" name="Google Shape;808;p34"/>
          <p:cNvSpPr txBox="1"/>
          <p:nvPr/>
        </p:nvSpPr>
        <p:spPr>
          <a:xfrm>
            <a:off x="359652" y="2372103"/>
            <a:ext cx="3582476" cy="3200876"/>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400">
              <a:solidFill>
                <a:schemeClr val="dk1"/>
              </a:solidFill>
              <a:latin typeface="Montserrat"/>
              <a:ea typeface="Montserrat"/>
              <a:cs typeface="Montserrat"/>
              <a:sym typeface="Montserrat"/>
            </a:endParaRPr>
          </a:p>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400">
              <a:solidFill>
                <a:schemeClr val="dk1"/>
              </a:solidFill>
              <a:latin typeface="Montserrat"/>
              <a:ea typeface="Montserrat"/>
              <a:cs typeface="Montserrat"/>
              <a:sym typeface="Montserrat"/>
            </a:endParaRPr>
          </a:p>
        </p:txBody>
      </p:sp>
      <p:cxnSp>
        <p:nvCxnSpPr>
          <p:cNvPr id="809" name="Google Shape;809;p34"/>
          <p:cNvCxnSpPr/>
          <p:nvPr/>
        </p:nvCxnSpPr>
        <p:spPr>
          <a:xfrm>
            <a:off x="351601" y="2226390"/>
            <a:ext cx="3582476" cy="0"/>
          </a:xfrm>
          <a:prstGeom prst="straightConnector1">
            <a:avLst/>
          </a:prstGeom>
          <a:noFill/>
          <a:ln cap="flat" cmpd="sng" w="9525">
            <a:solidFill>
              <a:schemeClr val="dk1"/>
            </a:solidFill>
            <a:prstDash val="solid"/>
            <a:miter lim="8000"/>
            <a:headEnd len="sm" w="sm" type="none"/>
            <a:tailEnd len="sm" w="sm" type="none"/>
          </a:ln>
        </p:spPr>
      </p:cxnSp>
      <p:sp>
        <p:nvSpPr>
          <p:cNvPr id="810" name="Google Shape;810;p34"/>
          <p:cNvSpPr txBox="1"/>
          <p:nvPr/>
        </p:nvSpPr>
        <p:spPr>
          <a:xfrm>
            <a:off x="4884193" y="1661711"/>
            <a:ext cx="2982077"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a:t>
            </a:r>
            <a:endParaRPr b="1" sz="1800">
              <a:solidFill>
                <a:schemeClr val="accent1"/>
              </a:solidFill>
              <a:latin typeface="Montserrat"/>
              <a:ea typeface="Montserrat"/>
              <a:cs typeface="Montserrat"/>
              <a:sym typeface="Montserrat"/>
            </a:endParaRPr>
          </a:p>
        </p:txBody>
      </p:sp>
      <p:sp>
        <p:nvSpPr>
          <p:cNvPr id="811" name="Google Shape;811;p34"/>
          <p:cNvSpPr txBox="1"/>
          <p:nvPr/>
        </p:nvSpPr>
        <p:spPr>
          <a:xfrm>
            <a:off x="4291845" y="2372103"/>
            <a:ext cx="3582476" cy="3200876"/>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400">
              <a:solidFill>
                <a:schemeClr val="dk1"/>
              </a:solidFill>
              <a:latin typeface="Montserrat"/>
              <a:ea typeface="Montserrat"/>
              <a:cs typeface="Montserrat"/>
              <a:sym typeface="Montserrat"/>
            </a:endParaRPr>
          </a:p>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400">
              <a:solidFill>
                <a:schemeClr val="dk1"/>
              </a:solidFill>
              <a:latin typeface="Montserrat"/>
              <a:ea typeface="Montserrat"/>
              <a:cs typeface="Montserrat"/>
              <a:sym typeface="Montserrat"/>
            </a:endParaRPr>
          </a:p>
        </p:txBody>
      </p:sp>
      <p:cxnSp>
        <p:nvCxnSpPr>
          <p:cNvPr id="812" name="Google Shape;812;p34"/>
          <p:cNvCxnSpPr/>
          <p:nvPr/>
        </p:nvCxnSpPr>
        <p:spPr>
          <a:xfrm>
            <a:off x="4283793" y="2226390"/>
            <a:ext cx="3582476"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813" name="Google Shape;813;p34"/>
          <p:cNvPicPr preferRelativeResize="0"/>
          <p:nvPr/>
        </p:nvPicPr>
        <p:blipFill rotWithShape="1">
          <a:blip r:embed="rId3">
            <a:alphaModFix/>
          </a:blip>
          <a:srcRect b="0" l="0" r="0" t="0"/>
          <a:stretch/>
        </p:blipFill>
        <p:spPr>
          <a:xfrm>
            <a:off x="4283793" y="1631232"/>
            <a:ext cx="559951" cy="559951"/>
          </a:xfrm>
          <a:prstGeom prst="rect">
            <a:avLst/>
          </a:prstGeom>
          <a:noFill/>
          <a:ln>
            <a:noFill/>
          </a:ln>
        </p:spPr>
      </p:pic>
      <p:sp>
        <p:nvSpPr>
          <p:cNvPr id="814" name="Google Shape;814;p34"/>
          <p:cNvSpPr txBox="1"/>
          <p:nvPr/>
        </p:nvSpPr>
        <p:spPr>
          <a:xfrm>
            <a:off x="8808334" y="1661711"/>
            <a:ext cx="2982077"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a:t>
            </a:r>
            <a:endParaRPr b="1" sz="1800">
              <a:solidFill>
                <a:schemeClr val="accent1"/>
              </a:solidFill>
              <a:latin typeface="Montserrat"/>
              <a:ea typeface="Montserrat"/>
              <a:cs typeface="Montserrat"/>
              <a:sym typeface="Montserrat"/>
            </a:endParaRPr>
          </a:p>
        </p:txBody>
      </p:sp>
      <p:sp>
        <p:nvSpPr>
          <p:cNvPr id="815" name="Google Shape;815;p34"/>
          <p:cNvSpPr txBox="1"/>
          <p:nvPr/>
        </p:nvSpPr>
        <p:spPr>
          <a:xfrm>
            <a:off x="8215986" y="2372103"/>
            <a:ext cx="3582476" cy="3200876"/>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400">
              <a:solidFill>
                <a:schemeClr val="dk1"/>
              </a:solidFill>
              <a:latin typeface="Montserrat"/>
              <a:ea typeface="Montserrat"/>
              <a:cs typeface="Montserrat"/>
              <a:sym typeface="Montserrat"/>
            </a:endParaRPr>
          </a:p>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400">
              <a:solidFill>
                <a:schemeClr val="dk1"/>
              </a:solidFill>
              <a:latin typeface="Montserrat"/>
              <a:ea typeface="Montserrat"/>
              <a:cs typeface="Montserrat"/>
              <a:sym typeface="Montserrat"/>
            </a:endParaRPr>
          </a:p>
        </p:txBody>
      </p:sp>
      <p:cxnSp>
        <p:nvCxnSpPr>
          <p:cNvPr id="816" name="Google Shape;816;p34"/>
          <p:cNvCxnSpPr/>
          <p:nvPr/>
        </p:nvCxnSpPr>
        <p:spPr>
          <a:xfrm>
            <a:off x="8207935" y="2226390"/>
            <a:ext cx="3582476"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817" name="Google Shape;817;p34"/>
          <p:cNvPicPr preferRelativeResize="0"/>
          <p:nvPr/>
        </p:nvPicPr>
        <p:blipFill rotWithShape="1">
          <a:blip r:embed="rId3">
            <a:alphaModFix/>
          </a:blip>
          <a:srcRect b="0" l="0" r="0" t="0"/>
          <a:stretch/>
        </p:blipFill>
        <p:spPr>
          <a:xfrm>
            <a:off x="8207935" y="1631232"/>
            <a:ext cx="559951" cy="559951"/>
          </a:xfrm>
          <a:prstGeom prst="rect">
            <a:avLst/>
          </a:prstGeom>
          <a:noFill/>
          <a:ln>
            <a:noFill/>
          </a:ln>
        </p:spPr>
      </p:pic>
      <p:sp>
        <p:nvSpPr>
          <p:cNvPr id="818" name="Google Shape;818;p3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 name="Shape 822"/>
        <p:cNvGrpSpPr/>
        <p:nvPr/>
      </p:nvGrpSpPr>
      <p:grpSpPr>
        <a:xfrm>
          <a:off x="0" y="0"/>
          <a:ext cx="0" cy="0"/>
          <a:chOff x="0" y="0"/>
          <a:chExt cx="0" cy="0"/>
        </a:xfrm>
      </p:grpSpPr>
      <p:sp>
        <p:nvSpPr>
          <p:cNvPr id="823" name="Google Shape;823;p3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Four Column Slide</a:t>
            </a:r>
            <a:endParaRPr/>
          </a:p>
        </p:txBody>
      </p:sp>
      <p:pic>
        <p:nvPicPr>
          <p:cNvPr descr="Single gear with solid fill" id="824" name="Google Shape;824;p35"/>
          <p:cNvPicPr preferRelativeResize="0"/>
          <p:nvPr/>
        </p:nvPicPr>
        <p:blipFill rotWithShape="1">
          <a:blip r:embed="rId3">
            <a:alphaModFix/>
          </a:blip>
          <a:srcRect b="0" l="0" r="0" t="0"/>
          <a:stretch/>
        </p:blipFill>
        <p:spPr>
          <a:xfrm>
            <a:off x="351602" y="1663131"/>
            <a:ext cx="504926" cy="504926"/>
          </a:xfrm>
          <a:prstGeom prst="rect">
            <a:avLst/>
          </a:prstGeom>
          <a:noFill/>
          <a:ln>
            <a:noFill/>
          </a:ln>
        </p:spPr>
      </p:pic>
      <p:sp>
        <p:nvSpPr>
          <p:cNvPr id="825" name="Google Shape;825;p35"/>
          <p:cNvSpPr txBox="1"/>
          <p:nvPr/>
        </p:nvSpPr>
        <p:spPr>
          <a:xfrm>
            <a:off x="918256" y="1661711"/>
            <a:ext cx="2104450"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sp>
        <p:nvSpPr>
          <p:cNvPr id="826" name="Google Shape;826;p35"/>
          <p:cNvSpPr txBox="1"/>
          <p:nvPr/>
        </p:nvSpPr>
        <p:spPr>
          <a:xfrm>
            <a:off x="357604" y="2372102"/>
            <a:ext cx="2671104" cy="365830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300">
              <a:solidFill>
                <a:schemeClr val="dk1"/>
              </a:solidFill>
              <a:latin typeface="Montserrat"/>
              <a:ea typeface="Montserrat"/>
              <a:cs typeface="Montserrat"/>
              <a:sym typeface="Montserrat"/>
            </a:endParaRPr>
          </a:p>
        </p:txBody>
      </p:sp>
      <p:cxnSp>
        <p:nvCxnSpPr>
          <p:cNvPr id="827" name="Google Shape;827;p35"/>
          <p:cNvCxnSpPr/>
          <p:nvPr/>
        </p:nvCxnSpPr>
        <p:spPr>
          <a:xfrm>
            <a:off x="351601" y="2226390"/>
            <a:ext cx="2671104" cy="0"/>
          </a:xfrm>
          <a:prstGeom prst="straightConnector1">
            <a:avLst/>
          </a:prstGeom>
          <a:noFill/>
          <a:ln cap="flat" cmpd="sng" w="9525">
            <a:solidFill>
              <a:schemeClr val="dk1"/>
            </a:solidFill>
            <a:prstDash val="solid"/>
            <a:miter lim="8000"/>
            <a:headEnd len="sm" w="sm" type="none"/>
            <a:tailEnd len="sm" w="sm" type="none"/>
          </a:ln>
        </p:spPr>
      </p:cxnSp>
      <p:sp>
        <p:nvSpPr>
          <p:cNvPr id="828" name="Google Shape;828;p35"/>
          <p:cNvSpPr txBox="1"/>
          <p:nvPr/>
        </p:nvSpPr>
        <p:spPr>
          <a:xfrm>
            <a:off x="3841507" y="1661711"/>
            <a:ext cx="2104450"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sp>
        <p:nvSpPr>
          <p:cNvPr id="829" name="Google Shape;829;p35"/>
          <p:cNvSpPr txBox="1"/>
          <p:nvPr/>
        </p:nvSpPr>
        <p:spPr>
          <a:xfrm>
            <a:off x="3280855" y="2372102"/>
            <a:ext cx="2671104" cy="365830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300">
              <a:solidFill>
                <a:schemeClr val="dk1"/>
              </a:solidFill>
              <a:latin typeface="Montserrat"/>
              <a:ea typeface="Montserrat"/>
              <a:cs typeface="Montserrat"/>
              <a:sym typeface="Montserrat"/>
            </a:endParaRPr>
          </a:p>
        </p:txBody>
      </p:sp>
      <p:cxnSp>
        <p:nvCxnSpPr>
          <p:cNvPr id="830" name="Google Shape;830;p35"/>
          <p:cNvCxnSpPr/>
          <p:nvPr/>
        </p:nvCxnSpPr>
        <p:spPr>
          <a:xfrm>
            <a:off x="3274852" y="2226390"/>
            <a:ext cx="2671104" cy="0"/>
          </a:xfrm>
          <a:prstGeom prst="straightConnector1">
            <a:avLst/>
          </a:prstGeom>
          <a:noFill/>
          <a:ln cap="flat" cmpd="sng" w="9525">
            <a:solidFill>
              <a:schemeClr val="dk1"/>
            </a:solidFill>
            <a:prstDash val="solid"/>
            <a:miter lim="8000"/>
            <a:headEnd len="sm" w="sm" type="none"/>
            <a:tailEnd len="sm" w="sm" type="none"/>
          </a:ln>
        </p:spPr>
      </p:cxnSp>
      <p:sp>
        <p:nvSpPr>
          <p:cNvPr id="831" name="Google Shape;831;p35"/>
          <p:cNvSpPr txBox="1"/>
          <p:nvPr/>
        </p:nvSpPr>
        <p:spPr>
          <a:xfrm>
            <a:off x="6764758" y="1661711"/>
            <a:ext cx="2104450"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sp>
        <p:nvSpPr>
          <p:cNvPr id="832" name="Google Shape;832;p35"/>
          <p:cNvSpPr txBox="1"/>
          <p:nvPr/>
        </p:nvSpPr>
        <p:spPr>
          <a:xfrm>
            <a:off x="6204106" y="2372102"/>
            <a:ext cx="2671104" cy="365830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300">
              <a:solidFill>
                <a:schemeClr val="dk1"/>
              </a:solidFill>
              <a:latin typeface="Montserrat"/>
              <a:ea typeface="Montserrat"/>
              <a:cs typeface="Montserrat"/>
              <a:sym typeface="Montserrat"/>
            </a:endParaRPr>
          </a:p>
        </p:txBody>
      </p:sp>
      <p:cxnSp>
        <p:nvCxnSpPr>
          <p:cNvPr id="833" name="Google Shape;833;p35"/>
          <p:cNvCxnSpPr/>
          <p:nvPr/>
        </p:nvCxnSpPr>
        <p:spPr>
          <a:xfrm>
            <a:off x="6198103" y="2226390"/>
            <a:ext cx="2671104" cy="0"/>
          </a:xfrm>
          <a:prstGeom prst="straightConnector1">
            <a:avLst/>
          </a:prstGeom>
          <a:noFill/>
          <a:ln cap="flat" cmpd="sng" w="9525">
            <a:solidFill>
              <a:schemeClr val="dk1"/>
            </a:solidFill>
            <a:prstDash val="solid"/>
            <a:miter lim="8000"/>
            <a:headEnd len="sm" w="sm" type="none"/>
            <a:tailEnd len="sm" w="sm" type="none"/>
          </a:ln>
        </p:spPr>
      </p:cxnSp>
      <p:sp>
        <p:nvSpPr>
          <p:cNvPr id="834" name="Google Shape;834;p35"/>
          <p:cNvSpPr txBox="1"/>
          <p:nvPr/>
        </p:nvSpPr>
        <p:spPr>
          <a:xfrm>
            <a:off x="9688010" y="1661711"/>
            <a:ext cx="2104450"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sp>
        <p:nvSpPr>
          <p:cNvPr id="835" name="Google Shape;835;p35"/>
          <p:cNvSpPr txBox="1"/>
          <p:nvPr/>
        </p:nvSpPr>
        <p:spPr>
          <a:xfrm>
            <a:off x="9127358" y="2372102"/>
            <a:ext cx="2671104" cy="365830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300">
              <a:solidFill>
                <a:schemeClr val="dk1"/>
              </a:solidFill>
              <a:latin typeface="Montserrat"/>
              <a:ea typeface="Montserrat"/>
              <a:cs typeface="Montserrat"/>
              <a:sym typeface="Montserrat"/>
            </a:endParaRPr>
          </a:p>
        </p:txBody>
      </p:sp>
      <p:cxnSp>
        <p:nvCxnSpPr>
          <p:cNvPr id="836" name="Google Shape;836;p35"/>
          <p:cNvCxnSpPr/>
          <p:nvPr/>
        </p:nvCxnSpPr>
        <p:spPr>
          <a:xfrm>
            <a:off x="9121355" y="2226390"/>
            <a:ext cx="2671104"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837" name="Google Shape;837;p35"/>
          <p:cNvPicPr preferRelativeResize="0"/>
          <p:nvPr/>
        </p:nvPicPr>
        <p:blipFill rotWithShape="1">
          <a:blip r:embed="rId3">
            <a:alphaModFix/>
          </a:blip>
          <a:srcRect b="0" l="0" r="0" t="0"/>
          <a:stretch/>
        </p:blipFill>
        <p:spPr>
          <a:xfrm>
            <a:off x="3274853" y="1663131"/>
            <a:ext cx="504926" cy="504926"/>
          </a:xfrm>
          <a:prstGeom prst="rect">
            <a:avLst/>
          </a:prstGeom>
          <a:noFill/>
          <a:ln>
            <a:noFill/>
          </a:ln>
        </p:spPr>
      </p:pic>
      <p:pic>
        <p:nvPicPr>
          <p:cNvPr descr="Single gear with solid fill" id="838" name="Google Shape;838;p35"/>
          <p:cNvPicPr preferRelativeResize="0"/>
          <p:nvPr/>
        </p:nvPicPr>
        <p:blipFill rotWithShape="1">
          <a:blip r:embed="rId3">
            <a:alphaModFix/>
          </a:blip>
          <a:srcRect b="0" l="0" r="0" t="0"/>
          <a:stretch/>
        </p:blipFill>
        <p:spPr>
          <a:xfrm>
            <a:off x="6198104" y="1663131"/>
            <a:ext cx="504926" cy="504926"/>
          </a:xfrm>
          <a:prstGeom prst="rect">
            <a:avLst/>
          </a:prstGeom>
          <a:noFill/>
          <a:ln>
            <a:noFill/>
          </a:ln>
        </p:spPr>
      </p:pic>
      <p:pic>
        <p:nvPicPr>
          <p:cNvPr descr="Single gear with solid fill" id="839" name="Google Shape;839;p35"/>
          <p:cNvPicPr preferRelativeResize="0"/>
          <p:nvPr/>
        </p:nvPicPr>
        <p:blipFill rotWithShape="1">
          <a:blip r:embed="rId3">
            <a:alphaModFix/>
          </a:blip>
          <a:srcRect b="0" l="0" r="0" t="0"/>
          <a:stretch/>
        </p:blipFill>
        <p:spPr>
          <a:xfrm>
            <a:off x="9121355" y="1663131"/>
            <a:ext cx="504926" cy="504926"/>
          </a:xfrm>
          <a:prstGeom prst="rect">
            <a:avLst/>
          </a:prstGeom>
          <a:noFill/>
          <a:ln>
            <a:noFill/>
          </a:ln>
        </p:spPr>
      </p:pic>
      <p:sp>
        <p:nvSpPr>
          <p:cNvPr id="840" name="Google Shape;840;p3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4" name="Shape 844"/>
        <p:cNvGrpSpPr/>
        <p:nvPr/>
      </p:nvGrpSpPr>
      <p:grpSpPr>
        <a:xfrm>
          <a:off x="0" y="0"/>
          <a:ext cx="0" cy="0"/>
          <a:chOff x="0" y="0"/>
          <a:chExt cx="0" cy="0"/>
        </a:xfrm>
      </p:grpSpPr>
      <p:sp>
        <p:nvSpPr>
          <p:cNvPr id="845" name="Google Shape;845;p3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Five Column Slide</a:t>
            </a:r>
            <a:endParaRPr/>
          </a:p>
        </p:txBody>
      </p:sp>
      <p:pic>
        <p:nvPicPr>
          <p:cNvPr descr="Single gear with solid fill" id="846" name="Google Shape;846;p36"/>
          <p:cNvPicPr preferRelativeResize="0"/>
          <p:nvPr/>
        </p:nvPicPr>
        <p:blipFill rotWithShape="1">
          <a:blip r:embed="rId3">
            <a:alphaModFix/>
          </a:blip>
          <a:srcRect b="0" l="0" r="0" t="0"/>
          <a:stretch/>
        </p:blipFill>
        <p:spPr>
          <a:xfrm>
            <a:off x="343886" y="1703313"/>
            <a:ext cx="427587" cy="427587"/>
          </a:xfrm>
          <a:prstGeom prst="rect">
            <a:avLst/>
          </a:prstGeom>
          <a:noFill/>
          <a:ln>
            <a:noFill/>
          </a:ln>
        </p:spPr>
      </p:pic>
      <p:sp>
        <p:nvSpPr>
          <p:cNvPr id="847" name="Google Shape;847;p36"/>
          <p:cNvSpPr txBox="1"/>
          <p:nvPr/>
        </p:nvSpPr>
        <p:spPr>
          <a:xfrm>
            <a:off x="814084" y="1661711"/>
            <a:ext cx="1538778"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Lorem</a:t>
            </a:r>
            <a:br>
              <a:rPr b="1" lang="en-US" sz="1400">
                <a:solidFill>
                  <a:schemeClr val="accent1"/>
                </a:solidFill>
                <a:latin typeface="Montserrat"/>
                <a:ea typeface="Montserrat"/>
                <a:cs typeface="Montserrat"/>
                <a:sym typeface="Montserrat"/>
              </a:rPr>
            </a:br>
            <a:r>
              <a:rPr b="1" lang="en-US" sz="1400">
                <a:solidFill>
                  <a:schemeClr val="accent1"/>
                </a:solidFill>
                <a:latin typeface="Montserrat"/>
                <a:ea typeface="Montserrat"/>
                <a:cs typeface="Montserrat"/>
                <a:sym typeface="Montserrat"/>
              </a:rPr>
              <a:t>ipsum dolor </a:t>
            </a:r>
            <a:endParaRPr b="1" sz="1400">
              <a:solidFill>
                <a:schemeClr val="accent1"/>
              </a:solidFill>
              <a:latin typeface="Montserrat"/>
              <a:ea typeface="Montserrat"/>
              <a:cs typeface="Montserrat"/>
              <a:sym typeface="Montserrat"/>
            </a:endParaRPr>
          </a:p>
        </p:txBody>
      </p:sp>
      <p:sp>
        <p:nvSpPr>
          <p:cNvPr id="848" name="Google Shape;848;p36"/>
          <p:cNvSpPr txBox="1"/>
          <p:nvPr/>
        </p:nvSpPr>
        <p:spPr>
          <a:xfrm>
            <a:off x="348401" y="2372102"/>
            <a:ext cx="2008975" cy="3658303"/>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cxnSp>
        <p:nvCxnSpPr>
          <p:cNvPr id="849" name="Google Shape;849;p36"/>
          <p:cNvCxnSpPr/>
          <p:nvPr/>
        </p:nvCxnSpPr>
        <p:spPr>
          <a:xfrm>
            <a:off x="343886" y="2226390"/>
            <a:ext cx="2008975" cy="0"/>
          </a:xfrm>
          <a:prstGeom prst="straightConnector1">
            <a:avLst/>
          </a:prstGeom>
          <a:noFill/>
          <a:ln cap="flat" cmpd="sng" w="9525">
            <a:solidFill>
              <a:schemeClr val="dk1"/>
            </a:solidFill>
            <a:prstDash val="solid"/>
            <a:miter lim="8000"/>
            <a:headEnd len="sm" w="sm" type="none"/>
            <a:tailEnd len="sm" w="sm" type="none"/>
          </a:ln>
        </p:spPr>
      </p:cxnSp>
      <p:sp>
        <p:nvSpPr>
          <p:cNvPr id="850" name="Google Shape;850;p36"/>
          <p:cNvSpPr txBox="1"/>
          <p:nvPr/>
        </p:nvSpPr>
        <p:spPr>
          <a:xfrm>
            <a:off x="3174356" y="1661711"/>
            <a:ext cx="1538778"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Lorem</a:t>
            </a:r>
            <a:br>
              <a:rPr b="1" lang="en-US" sz="1400">
                <a:solidFill>
                  <a:schemeClr val="accent1"/>
                </a:solidFill>
                <a:latin typeface="Montserrat"/>
                <a:ea typeface="Montserrat"/>
                <a:cs typeface="Montserrat"/>
                <a:sym typeface="Montserrat"/>
              </a:rPr>
            </a:br>
            <a:r>
              <a:rPr b="1" lang="en-US" sz="1400">
                <a:solidFill>
                  <a:schemeClr val="accent1"/>
                </a:solidFill>
                <a:latin typeface="Montserrat"/>
                <a:ea typeface="Montserrat"/>
                <a:cs typeface="Montserrat"/>
                <a:sym typeface="Montserrat"/>
              </a:rPr>
              <a:t>ipsum dolor </a:t>
            </a:r>
            <a:endParaRPr b="1" sz="1400">
              <a:solidFill>
                <a:schemeClr val="accent1"/>
              </a:solidFill>
              <a:latin typeface="Montserrat"/>
              <a:ea typeface="Montserrat"/>
              <a:cs typeface="Montserrat"/>
              <a:sym typeface="Montserrat"/>
            </a:endParaRPr>
          </a:p>
        </p:txBody>
      </p:sp>
      <p:sp>
        <p:nvSpPr>
          <p:cNvPr id="851" name="Google Shape;851;p36"/>
          <p:cNvSpPr txBox="1"/>
          <p:nvPr/>
        </p:nvSpPr>
        <p:spPr>
          <a:xfrm>
            <a:off x="2708673" y="2372102"/>
            <a:ext cx="2008975" cy="3658303"/>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cxnSp>
        <p:nvCxnSpPr>
          <p:cNvPr id="852" name="Google Shape;852;p36"/>
          <p:cNvCxnSpPr/>
          <p:nvPr/>
        </p:nvCxnSpPr>
        <p:spPr>
          <a:xfrm>
            <a:off x="2704158" y="2226390"/>
            <a:ext cx="2008975" cy="0"/>
          </a:xfrm>
          <a:prstGeom prst="straightConnector1">
            <a:avLst/>
          </a:prstGeom>
          <a:noFill/>
          <a:ln cap="flat" cmpd="sng" w="9525">
            <a:solidFill>
              <a:schemeClr val="dk1"/>
            </a:solidFill>
            <a:prstDash val="solid"/>
            <a:miter lim="8000"/>
            <a:headEnd len="sm" w="sm" type="none"/>
            <a:tailEnd len="sm" w="sm" type="none"/>
          </a:ln>
        </p:spPr>
      </p:cxnSp>
      <p:sp>
        <p:nvSpPr>
          <p:cNvPr id="853" name="Google Shape;853;p36"/>
          <p:cNvSpPr txBox="1"/>
          <p:nvPr/>
        </p:nvSpPr>
        <p:spPr>
          <a:xfrm>
            <a:off x="5534628" y="1661711"/>
            <a:ext cx="1538778"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Lorem</a:t>
            </a:r>
            <a:br>
              <a:rPr b="1" lang="en-US" sz="1400">
                <a:solidFill>
                  <a:schemeClr val="accent1"/>
                </a:solidFill>
                <a:latin typeface="Montserrat"/>
                <a:ea typeface="Montserrat"/>
                <a:cs typeface="Montserrat"/>
                <a:sym typeface="Montserrat"/>
              </a:rPr>
            </a:br>
            <a:r>
              <a:rPr b="1" lang="en-US" sz="1400">
                <a:solidFill>
                  <a:schemeClr val="accent1"/>
                </a:solidFill>
                <a:latin typeface="Montserrat"/>
                <a:ea typeface="Montserrat"/>
                <a:cs typeface="Montserrat"/>
                <a:sym typeface="Montserrat"/>
              </a:rPr>
              <a:t>ipsum dolor </a:t>
            </a:r>
            <a:endParaRPr b="1" sz="1400">
              <a:solidFill>
                <a:schemeClr val="accent1"/>
              </a:solidFill>
              <a:latin typeface="Montserrat"/>
              <a:ea typeface="Montserrat"/>
              <a:cs typeface="Montserrat"/>
              <a:sym typeface="Montserrat"/>
            </a:endParaRPr>
          </a:p>
        </p:txBody>
      </p:sp>
      <p:sp>
        <p:nvSpPr>
          <p:cNvPr id="854" name="Google Shape;854;p36"/>
          <p:cNvSpPr txBox="1"/>
          <p:nvPr/>
        </p:nvSpPr>
        <p:spPr>
          <a:xfrm>
            <a:off x="5068945" y="2372102"/>
            <a:ext cx="2008975" cy="3658303"/>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cxnSp>
        <p:nvCxnSpPr>
          <p:cNvPr id="855" name="Google Shape;855;p36"/>
          <p:cNvCxnSpPr/>
          <p:nvPr/>
        </p:nvCxnSpPr>
        <p:spPr>
          <a:xfrm>
            <a:off x="5064430" y="2226390"/>
            <a:ext cx="2008975" cy="0"/>
          </a:xfrm>
          <a:prstGeom prst="straightConnector1">
            <a:avLst/>
          </a:prstGeom>
          <a:noFill/>
          <a:ln cap="flat" cmpd="sng" w="9525">
            <a:solidFill>
              <a:schemeClr val="dk1"/>
            </a:solidFill>
            <a:prstDash val="solid"/>
            <a:miter lim="8000"/>
            <a:headEnd len="sm" w="sm" type="none"/>
            <a:tailEnd len="sm" w="sm" type="none"/>
          </a:ln>
        </p:spPr>
      </p:cxnSp>
      <p:sp>
        <p:nvSpPr>
          <p:cNvPr id="856" name="Google Shape;856;p36"/>
          <p:cNvSpPr txBox="1"/>
          <p:nvPr/>
        </p:nvSpPr>
        <p:spPr>
          <a:xfrm>
            <a:off x="7894900" y="1661711"/>
            <a:ext cx="1538778"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Lorem</a:t>
            </a:r>
            <a:br>
              <a:rPr b="1" lang="en-US" sz="1400">
                <a:solidFill>
                  <a:schemeClr val="accent1"/>
                </a:solidFill>
                <a:latin typeface="Montserrat"/>
                <a:ea typeface="Montserrat"/>
                <a:cs typeface="Montserrat"/>
                <a:sym typeface="Montserrat"/>
              </a:rPr>
            </a:br>
            <a:r>
              <a:rPr b="1" lang="en-US" sz="1400">
                <a:solidFill>
                  <a:schemeClr val="accent1"/>
                </a:solidFill>
                <a:latin typeface="Montserrat"/>
                <a:ea typeface="Montserrat"/>
                <a:cs typeface="Montserrat"/>
                <a:sym typeface="Montserrat"/>
              </a:rPr>
              <a:t>ipsum dolor </a:t>
            </a:r>
            <a:endParaRPr b="1" sz="1400">
              <a:solidFill>
                <a:schemeClr val="accent1"/>
              </a:solidFill>
              <a:latin typeface="Montserrat"/>
              <a:ea typeface="Montserrat"/>
              <a:cs typeface="Montserrat"/>
              <a:sym typeface="Montserrat"/>
            </a:endParaRPr>
          </a:p>
        </p:txBody>
      </p:sp>
      <p:sp>
        <p:nvSpPr>
          <p:cNvPr id="857" name="Google Shape;857;p36"/>
          <p:cNvSpPr txBox="1"/>
          <p:nvPr/>
        </p:nvSpPr>
        <p:spPr>
          <a:xfrm>
            <a:off x="7429217" y="2372102"/>
            <a:ext cx="2008975" cy="3658303"/>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cxnSp>
        <p:nvCxnSpPr>
          <p:cNvPr id="858" name="Google Shape;858;p36"/>
          <p:cNvCxnSpPr/>
          <p:nvPr/>
        </p:nvCxnSpPr>
        <p:spPr>
          <a:xfrm>
            <a:off x="7424702" y="2226390"/>
            <a:ext cx="2008975" cy="0"/>
          </a:xfrm>
          <a:prstGeom prst="straightConnector1">
            <a:avLst/>
          </a:prstGeom>
          <a:noFill/>
          <a:ln cap="flat" cmpd="sng" w="9525">
            <a:solidFill>
              <a:schemeClr val="dk1"/>
            </a:solidFill>
            <a:prstDash val="solid"/>
            <a:miter lim="8000"/>
            <a:headEnd len="sm" w="sm" type="none"/>
            <a:tailEnd len="sm" w="sm" type="none"/>
          </a:ln>
        </p:spPr>
      </p:cxnSp>
      <p:sp>
        <p:nvSpPr>
          <p:cNvPr id="859" name="Google Shape;859;p36"/>
          <p:cNvSpPr txBox="1"/>
          <p:nvPr/>
        </p:nvSpPr>
        <p:spPr>
          <a:xfrm>
            <a:off x="10255170" y="1663223"/>
            <a:ext cx="1538778"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Lorem</a:t>
            </a:r>
            <a:br>
              <a:rPr b="1" lang="en-US" sz="1400">
                <a:solidFill>
                  <a:schemeClr val="accent1"/>
                </a:solidFill>
                <a:latin typeface="Montserrat"/>
                <a:ea typeface="Montserrat"/>
                <a:cs typeface="Montserrat"/>
                <a:sym typeface="Montserrat"/>
              </a:rPr>
            </a:br>
            <a:r>
              <a:rPr b="1" lang="en-US" sz="1400">
                <a:solidFill>
                  <a:schemeClr val="accent1"/>
                </a:solidFill>
                <a:latin typeface="Montserrat"/>
                <a:ea typeface="Montserrat"/>
                <a:cs typeface="Montserrat"/>
                <a:sym typeface="Montserrat"/>
              </a:rPr>
              <a:t>ipsum dolor </a:t>
            </a:r>
            <a:endParaRPr b="1" sz="1400">
              <a:solidFill>
                <a:schemeClr val="accent1"/>
              </a:solidFill>
              <a:latin typeface="Montserrat"/>
              <a:ea typeface="Montserrat"/>
              <a:cs typeface="Montserrat"/>
              <a:sym typeface="Montserrat"/>
            </a:endParaRPr>
          </a:p>
        </p:txBody>
      </p:sp>
      <p:sp>
        <p:nvSpPr>
          <p:cNvPr id="860" name="Google Shape;860;p36"/>
          <p:cNvSpPr txBox="1"/>
          <p:nvPr/>
        </p:nvSpPr>
        <p:spPr>
          <a:xfrm>
            <a:off x="9789487" y="2372102"/>
            <a:ext cx="2008975" cy="3658303"/>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a:p>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cxnSp>
        <p:nvCxnSpPr>
          <p:cNvPr id="861" name="Google Shape;861;p36"/>
          <p:cNvCxnSpPr/>
          <p:nvPr/>
        </p:nvCxnSpPr>
        <p:spPr>
          <a:xfrm>
            <a:off x="9784972" y="2226390"/>
            <a:ext cx="2008975"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862" name="Google Shape;862;p36"/>
          <p:cNvPicPr preferRelativeResize="0"/>
          <p:nvPr/>
        </p:nvPicPr>
        <p:blipFill rotWithShape="1">
          <a:blip r:embed="rId3">
            <a:alphaModFix/>
          </a:blip>
          <a:srcRect b="0" l="0" r="0" t="0"/>
          <a:stretch/>
        </p:blipFill>
        <p:spPr>
          <a:xfrm>
            <a:off x="2704158" y="1703313"/>
            <a:ext cx="427587" cy="427587"/>
          </a:xfrm>
          <a:prstGeom prst="rect">
            <a:avLst/>
          </a:prstGeom>
          <a:noFill/>
          <a:ln>
            <a:noFill/>
          </a:ln>
        </p:spPr>
      </p:pic>
      <p:pic>
        <p:nvPicPr>
          <p:cNvPr descr="Single gear with solid fill" id="863" name="Google Shape;863;p36"/>
          <p:cNvPicPr preferRelativeResize="0"/>
          <p:nvPr/>
        </p:nvPicPr>
        <p:blipFill rotWithShape="1">
          <a:blip r:embed="rId3">
            <a:alphaModFix/>
          </a:blip>
          <a:srcRect b="0" l="0" r="0" t="0"/>
          <a:stretch/>
        </p:blipFill>
        <p:spPr>
          <a:xfrm>
            <a:off x="5064430" y="1703313"/>
            <a:ext cx="427587" cy="427587"/>
          </a:xfrm>
          <a:prstGeom prst="rect">
            <a:avLst/>
          </a:prstGeom>
          <a:noFill/>
          <a:ln>
            <a:noFill/>
          </a:ln>
        </p:spPr>
      </p:pic>
      <p:pic>
        <p:nvPicPr>
          <p:cNvPr descr="Single gear with solid fill" id="864" name="Google Shape;864;p36"/>
          <p:cNvPicPr preferRelativeResize="0"/>
          <p:nvPr/>
        </p:nvPicPr>
        <p:blipFill rotWithShape="1">
          <a:blip r:embed="rId3">
            <a:alphaModFix/>
          </a:blip>
          <a:srcRect b="0" l="0" r="0" t="0"/>
          <a:stretch/>
        </p:blipFill>
        <p:spPr>
          <a:xfrm>
            <a:off x="7424702" y="1703313"/>
            <a:ext cx="427587" cy="427587"/>
          </a:xfrm>
          <a:prstGeom prst="rect">
            <a:avLst/>
          </a:prstGeom>
          <a:noFill/>
          <a:ln>
            <a:noFill/>
          </a:ln>
        </p:spPr>
      </p:pic>
      <p:pic>
        <p:nvPicPr>
          <p:cNvPr descr="Single gear with solid fill" id="865" name="Google Shape;865;p36"/>
          <p:cNvPicPr preferRelativeResize="0"/>
          <p:nvPr/>
        </p:nvPicPr>
        <p:blipFill rotWithShape="1">
          <a:blip r:embed="rId3">
            <a:alphaModFix/>
          </a:blip>
          <a:srcRect b="0" l="0" r="0" t="0"/>
          <a:stretch/>
        </p:blipFill>
        <p:spPr>
          <a:xfrm>
            <a:off x="9784972" y="1703313"/>
            <a:ext cx="427587" cy="427587"/>
          </a:xfrm>
          <a:prstGeom prst="rect">
            <a:avLst/>
          </a:prstGeom>
          <a:noFill/>
          <a:ln>
            <a:noFill/>
          </a:ln>
        </p:spPr>
      </p:pic>
      <p:sp>
        <p:nvSpPr>
          <p:cNvPr id="866" name="Google Shape;866;p3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0" name="Shape 870"/>
        <p:cNvGrpSpPr/>
        <p:nvPr/>
      </p:nvGrpSpPr>
      <p:grpSpPr>
        <a:xfrm>
          <a:off x="0" y="0"/>
          <a:ext cx="0" cy="0"/>
          <a:chOff x="0" y="0"/>
          <a:chExt cx="0" cy="0"/>
        </a:xfrm>
      </p:grpSpPr>
      <p:sp>
        <p:nvSpPr>
          <p:cNvPr id="871" name="Google Shape;871;p37"/>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Chevron Column Slides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5" name="Shape 875"/>
        <p:cNvGrpSpPr/>
        <p:nvPr/>
      </p:nvGrpSpPr>
      <p:grpSpPr>
        <a:xfrm>
          <a:off x="0" y="0"/>
          <a:ext cx="0" cy="0"/>
          <a:chOff x="0" y="0"/>
          <a:chExt cx="0" cy="0"/>
        </a:xfrm>
      </p:grpSpPr>
      <p:sp>
        <p:nvSpPr>
          <p:cNvPr id="876" name="Google Shape;876;p3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 Column Chevron Slide</a:t>
            </a:r>
            <a:endParaRPr/>
          </a:p>
        </p:txBody>
      </p:sp>
      <p:sp>
        <p:nvSpPr>
          <p:cNvPr id="877" name="Google Shape;877;p38"/>
          <p:cNvSpPr/>
          <p:nvPr/>
        </p:nvSpPr>
        <p:spPr>
          <a:xfrm>
            <a:off x="363796" y="1597400"/>
            <a:ext cx="5697734" cy="666321"/>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878" name="Google Shape;878;p38"/>
          <p:cNvSpPr/>
          <p:nvPr/>
        </p:nvSpPr>
        <p:spPr>
          <a:xfrm>
            <a:off x="6102684" y="1597306"/>
            <a:ext cx="5695778" cy="667329"/>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879" name="Google Shape;879;p38"/>
          <p:cNvSpPr txBox="1"/>
          <p:nvPr/>
        </p:nvSpPr>
        <p:spPr>
          <a:xfrm>
            <a:off x="363794" y="2419110"/>
            <a:ext cx="5377974" cy="3553428"/>
          </a:xfrm>
          <a:prstGeom prst="rect">
            <a:avLst/>
          </a:prstGeom>
          <a:solidFill>
            <a:schemeClr val="lt2"/>
          </a:solidFill>
          <a:ln>
            <a:noFill/>
          </a:ln>
        </p:spPr>
        <p:txBody>
          <a:bodyPr anchorCtr="0" anchor="t" bIns="72000" lIns="72000" spcFirstLastPara="1" rIns="72000" wrap="square" tIns="72000">
            <a:noAutofit/>
          </a:bodyPr>
          <a:lstStyle/>
          <a:p>
            <a:pPr indent="0" lvl="0" marL="0" marR="0" rtl="0" algn="l">
              <a:lnSpc>
                <a:spcPct val="90000"/>
              </a:lnSpc>
              <a:spcBef>
                <a:spcPts val="0"/>
              </a:spcBef>
              <a:spcAft>
                <a:spcPts val="0"/>
              </a:spcAft>
              <a:buClr>
                <a:schemeClr val="accent1"/>
              </a:buClr>
              <a:buSzPts val="16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a:p>
            <a:pPr indent="0" lvl="0" marL="0" marR="0" rtl="0" algn="l">
              <a:lnSpc>
                <a:spcPct val="90000"/>
              </a:lnSpc>
              <a:spcBef>
                <a:spcPts val="1000"/>
              </a:spcBef>
              <a:spcAft>
                <a:spcPts val="0"/>
              </a:spcAft>
              <a:buClr>
                <a:schemeClr val="accent1"/>
              </a:buClr>
              <a:buSzPts val="1600"/>
              <a:buFont typeface="Arial"/>
              <a:buNone/>
            </a:pPr>
            <a:r>
              <a:rPr lang="en-US" sz="1600">
                <a:solidFill>
                  <a:schemeClr val="dk1"/>
                </a:solidFill>
                <a:latin typeface="Montserrat"/>
                <a:ea typeface="Montserrat"/>
                <a:cs typeface="Montserrat"/>
                <a:sym typeface="Montserrat"/>
              </a:rPr>
              <a:t>Ut fermentum orci in enim aliquam molestie. Aliquam et lorem elementum, venenatis turpis sed, maximus lacus. Integer eu purus sed magna mollis congue. Nullam dolor nisl, euismod eget luctus quis, consequat et purus. Ut fermentum orci in enim aliquam molestie. </a:t>
            </a:r>
            <a:endParaRPr sz="1600">
              <a:solidFill>
                <a:schemeClr val="dk1"/>
              </a:solidFill>
              <a:latin typeface="Montserrat"/>
              <a:ea typeface="Montserrat"/>
              <a:cs typeface="Montserrat"/>
              <a:sym typeface="Montserrat"/>
            </a:endParaRPr>
          </a:p>
        </p:txBody>
      </p:sp>
      <p:sp>
        <p:nvSpPr>
          <p:cNvPr id="880" name="Google Shape;880;p38"/>
          <p:cNvSpPr txBox="1"/>
          <p:nvPr/>
        </p:nvSpPr>
        <p:spPr>
          <a:xfrm>
            <a:off x="6102684" y="2419110"/>
            <a:ext cx="5377974" cy="3553428"/>
          </a:xfrm>
          <a:prstGeom prst="rect">
            <a:avLst/>
          </a:prstGeom>
          <a:solidFill>
            <a:schemeClr val="lt2"/>
          </a:solidFill>
          <a:ln>
            <a:noFill/>
          </a:ln>
        </p:spPr>
        <p:txBody>
          <a:bodyPr anchorCtr="0" anchor="t" bIns="72000" lIns="72000" spcFirstLastPara="1" rIns="72000" wrap="square" tIns="72000">
            <a:noAutofit/>
          </a:bodyPr>
          <a:lstStyle/>
          <a:p>
            <a:pPr indent="0" lvl="0" marL="0" marR="0" rtl="0" algn="l">
              <a:lnSpc>
                <a:spcPct val="90000"/>
              </a:lnSpc>
              <a:spcBef>
                <a:spcPts val="0"/>
              </a:spcBef>
              <a:spcAft>
                <a:spcPts val="0"/>
              </a:spcAft>
              <a:buClr>
                <a:schemeClr val="accent1"/>
              </a:buClr>
              <a:buSzPts val="16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a:p>
            <a:pPr indent="0" lvl="0" marL="0" marR="0" rtl="0" algn="l">
              <a:lnSpc>
                <a:spcPct val="90000"/>
              </a:lnSpc>
              <a:spcBef>
                <a:spcPts val="1000"/>
              </a:spcBef>
              <a:spcAft>
                <a:spcPts val="0"/>
              </a:spcAft>
              <a:buClr>
                <a:schemeClr val="accent1"/>
              </a:buClr>
              <a:buSzPts val="1600"/>
              <a:buFont typeface="Arial"/>
              <a:buNone/>
            </a:pPr>
            <a:r>
              <a:rPr lang="en-US" sz="1600">
                <a:solidFill>
                  <a:schemeClr val="dk1"/>
                </a:solidFill>
                <a:latin typeface="Montserrat"/>
                <a:ea typeface="Montserrat"/>
                <a:cs typeface="Montserrat"/>
                <a:sym typeface="Montserrat"/>
              </a:rPr>
              <a:t>Ut fermentum orci in enim aliquam molestie. Aliquam et lorem elementum, venenatis turpis sed, maximus lacus. Integer eu purus sed magna mollis congue. Nullam dolor nisl, euismod eget luctus quis, consequat et purus. Ut fermentum orci in enim aliquam molestie. </a:t>
            </a:r>
            <a:endParaRPr sz="1600">
              <a:solidFill>
                <a:schemeClr val="dk1"/>
              </a:solidFill>
              <a:latin typeface="Montserrat"/>
              <a:ea typeface="Montserrat"/>
              <a:cs typeface="Montserrat"/>
              <a:sym typeface="Montserrat"/>
            </a:endParaRPr>
          </a:p>
        </p:txBody>
      </p:sp>
      <p:sp>
        <p:nvSpPr>
          <p:cNvPr id="881" name="Google Shape;881;p3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5" name="Shape 885"/>
        <p:cNvGrpSpPr/>
        <p:nvPr/>
      </p:nvGrpSpPr>
      <p:grpSpPr>
        <a:xfrm>
          <a:off x="0" y="0"/>
          <a:ext cx="0" cy="0"/>
          <a:chOff x="0" y="0"/>
          <a:chExt cx="0" cy="0"/>
        </a:xfrm>
      </p:grpSpPr>
      <p:sp>
        <p:nvSpPr>
          <p:cNvPr id="886" name="Google Shape;886;p3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Three Column Chevron Slide</a:t>
            </a:r>
            <a:endParaRPr/>
          </a:p>
        </p:txBody>
      </p:sp>
      <p:sp>
        <p:nvSpPr>
          <p:cNvPr id="887" name="Google Shape;887;p39"/>
          <p:cNvSpPr/>
          <p:nvPr/>
        </p:nvSpPr>
        <p:spPr>
          <a:xfrm>
            <a:off x="363795" y="1597400"/>
            <a:ext cx="3810647" cy="666321"/>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888" name="Google Shape;888;p39"/>
          <p:cNvSpPr txBox="1"/>
          <p:nvPr/>
        </p:nvSpPr>
        <p:spPr>
          <a:xfrm>
            <a:off x="363794" y="2419110"/>
            <a:ext cx="3596792" cy="3553428"/>
          </a:xfrm>
          <a:prstGeom prst="rect">
            <a:avLst/>
          </a:prstGeom>
          <a:solidFill>
            <a:schemeClr val="lt2"/>
          </a:solidFill>
          <a:ln>
            <a:noFill/>
          </a:ln>
        </p:spPr>
        <p:txBody>
          <a:bodyPr anchorCtr="0" anchor="t" bIns="72000" lIns="72000" spcFirstLastPara="1" rIns="72000" wrap="square" tIns="72000">
            <a:normAutofit fontScale="925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a:p>
            <a:pPr indent="0" lvl="0" marL="0" marR="0" rtl="0" algn="l">
              <a:lnSpc>
                <a:spcPct val="90000"/>
              </a:lnSpc>
              <a:spcBef>
                <a:spcPts val="100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Ut fermentum orci in enim aliquam molestie. Aliquam et lorem elementum, venenatis turpis sed, maximus lacus. Integer eu</a:t>
            </a:r>
            <a:endParaRPr sz="1600">
              <a:solidFill>
                <a:schemeClr val="dk1"/>
              </a:solidFill>
              <a:latin typeface="Montserrat"/>
              <a:ea typeface="Montserrat"/>
              <a:cs typeface="Montserrat"/>
              <a:sym typeface="Montserrat"/>
            </a:endParaRPr>
          </a:p>
        </p:txBody>
      </p:sp>
      <p:sp>
        <p:nvSpPr>
          <p:cNvPr id="889" name="Google Shape;889;p39"/>
          <p:cNvSpPr/>
          <p:nvPr/>
        </p:nvSpPr>
        <p:spPr>
          <a:xfrm>
            <a:off x="4177112" y="1597306"/>
            <a:ext cx="3809340" cy="667329"/>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890" name="Google Shape;890;p39"/>
          <p:cNvSpPr txBox="1"/>
          <p:nvPr/>
        </p:nvSpPr>
        <p:spPr>
          <a:xfrm>
            <a:off x="4177112" y="2419110"/>
            <a:ext cx="3596793" cy="3553428"/>
          </a:xfrm>
          <a:prstGeom prst="rect">
            <a:avLst/>
          </a:prstGeom>
          <a:solidFill>
            <a:schemeClr val="lt2"/>
          </a:solidFill>
          <a:ln>
            <a:noFill/>
          </a:ln>
        </p:spPr>
        <p:txBody>
          <a:bodyPr anchorCtr="0" anchor="t" bIns="72000" lIns="72000" spcFirstLastPara="1" rIns="72000" wrap="square" tIns="72000">
            <a:normAutofit fontScale="925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a:p>
            <a:pPr indent="0" lvl="0" marL="0" marR="0" rtl="0" algn="l">
              <a:lnSpc>
                <a:spcPct val="90000"/>
              </a:lnSpc>
              <a:spcBef>
                <a:spcPts val="100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Ut fermentum orci in enim aliquam molestie. Aliquam et lorem elementum, venenatis turpis sed, maximus lacus. Integer eu</a:t>
            </a:r>
            <a:endParaRPr sz="1600">
              <a:solidFill>
                <a:schemeClr val="dk1"/>
              </a:solidFill>
              <a:latin typeface="Montserrat"/>
              <a:ea typeface="Montserrat"/>
              <a:cs typeface="Montserrat"/>
              <a:sym typeface="Montserrat"/>
            </a:endParaRPr>
          </a:p>
        </p:txBody>
      </p:sp>
      <p:sp>
        <p:nvSpPr>
          <p:cNvPr id="891" name="Google Shape;891;p39"/>
          <p:cNvSpPr/>
          <p:nvPr/>
        </p:nvSpPr>
        <p:spPr>
          <a:xfrm>
            <a:off x="7989122" y="1597306"/>
            <a:ext cx="3809340" cy="667329"/>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892" name="Google Shape;892;p39"/>
          <p:cNvSpPr txBox="1"/>
          <p:nvPr/>
        </p:nvSpPr>
        <p:spPr>
          <a:xfrm>
            <a:off x="7989122" y="2419110"/>
            <a:ext cx="3596793" cy="3553428"/>
          </a:xfrm>
          <a:prstGeom prst="rect">
            <a:avLst/>
          </a:prstGeom>
          <a:solidFill>
            <a:schemeClr val="lt2"/>
          </a:solidFill>
          <a:ln>
            <a:noFill/>
          </a:ln>
        </p:spPr>
        <p:txBody>
          <a:bodyPr anchorCtr="0" anchor="t" bIns="72000" lIns="72000" spcFirstLastPara="1" rIns="72000" wrap="square" tIns="72000">
            <a:normAutofit fontScale="925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a:p>
            <a:pPr indent="0" lvl="0" marL="0" marR="0" rtl="0" algn="l">
              <a:lnSpc>
                <a:spcPct val="90000"/>
              </a:lnSpc>
              <a:spcBef>
                <a:spcPts val="100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Ut fermentum orci in enim aliquam molestie. Aliquam et lorem elementum, venenatis turpis sed, maximus lacus. Integer eu</a:t>
            </a:r>
            <a:endParaRPr sz="1600">
              <a:solidFill>
                <a:schemeClr val="dk1"/>
              </a:solidFill>
              <a:latin typeface="Montserrat"/>
              <a:ea typeface="Montserrat"/>
              <a:cs typeface="Montserrat"/>
              <a:sym typeface="Montserrat"/>
            </a:endParaRPr>
          </a:p>
        </p:txBody>
      </p:sp>
      <p:sp>
        <p:nvSpPr>
          <p:cNvPr id="893" name="Google Shape;893;p3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 name="Shape 176"/>
        <p:cNvGrpSpPr/>
        <p:nvPr/>
      </p:nvGrpSpPr>
      <p:grpSpPr>
        <a:xfrm>
          <a:off x="0" y="0"/>
          <a:ext cx="0" cy="0"/>
          <a:chOff x="0" y="0"/>
          <a:chExt cx="0" cy="0"/>
        </a:xfrm>
      </p:grpSpPr>
      <p:sp>
        <p:nvSpPr>
          <p:cNvPr id="177" name="Google Shape;177;p4"/>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dk2"/>
              </a:buClr>
              <a:buSzPts val="5400"/>
              <a:buFont typeface="Montserrat"/>
              <a:buNone/>
            </a:pPr>
            <a:r>
              <a:rPr lang="en-US"/>
              <a:t>Section Slide</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7" name="Shape 897"/>
        <p:cNvGrpSpPr/>
        <p:nvPr/>
      </p:nvGrpSpPr>
      <p:grpSpPr>
        <a:xfrm>
          <a:off x="0" y="0"/>
          <a:ext cx="0" cy="0"/>
          <a:chOff x="0" y="0"/>
          <a:chExt cx="0" cy="0"/>
        </a:xfrm>
      </p:grpSpPr>
      <p:sp>
        <p:nvSpPr>
          <p:cNvPr id="898" name="Google Shape;898;p4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Four Column Chevron Slide</a:t>
            </a:r>
            <a:endParaRPr/>
          </a:p>
        </p:txBody>
      </p:sp>
      <p:sp>
        <p:nvSpPr>
          <p:cNvPr id="899" name="Google Shape;899;p40"/>
          <p:cNvSpPr/>
          <p:nvPr/>
        </p:nvSpPr>
        <p:spPr>
          <a:xfrm>
            <a:off x="363796" y="1597400"/>
            <a:ext cx="2858401" cy="666321"/>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900" name="Google Shape;900;p40"/>
          <p:cNvSpPr txBox="1"/>
          <p:nvPr/>
        </p:nvSpPr>
        <p:spPr>
          <a:xfrm>
            <a:off x="363795" y="2419110"/>
            <a:ext cx="2697987" cy="3553428"/>
          </a:xfrm>
          <a:prstGeom prst="rect">
            <a:avLst/>
          </a:prstGeom>
          <a:solidFill>
            <a:schemeClr val="lt2"/>
          </a:solidFill>
          <a:ln>
            <a:noFill/>
          </a:ln>
        </p:spPr>
        <p:txBody>
          <a:bodyPr anchorCtr="0" anchor="t" bIns="72000" lIns="72000" spcFirstLastPara="1" rIns="72000" wrap="square" tIns="7200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a:p>
            <a:pPr indent="0" lvl="0" marL="0" marR="0" rtl="0" algn="l">
              <a:lnSpc>
                <a:spcPct val="90000"/>
              </a:lnSpc>
              <a:spcBef>
                <a:spcPts val="100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Ut fermentum orci in enim aliquam molestie. </a:t>
            </a:r>
            <a:endParaRPr sz="1600">
              <a:solidFill>
                <a:schemeClr val="dk1"/>
              </a:solidFill>
              <a:latin typeface="Montserrat"/>
              <a:ea typeface="Montserrat"/>
              <a:cs typeface="Montserrat"/>
              <a:sym typeface="Montserrat"/>
            </a:endParaRPr>
          </a:p>
        </p:txBody>
      </p:sp>
      <p:sp>
        <p:nvSpPr>
          <p:cNvPr id="901" name="Google Shape;901;p40"/>
          <p:cNvSpPr/>
          <p:nvPr/>
        </p:nvSpPr>
        <p:spPr>
          <a:xfrm>
            <a:off x="3223532" y="1597306"/>
            <a:ext cx="2857420" cy="667329"/>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902" name="Google Shape;902;p40"/>
          <p:cNvSpPr txBox="1"/>
          <p:nvPr/>
        </p:nvSpPr>
        <p:spPr>
          <a:xfrm>
            <a:off x="3223532" y="2419110"/>
            <a:ext cx="2697986" cy="3553428"/>
          </a:xfrm>
          <a:prstGeom prst="rect">
            <a:avLst/>
          </a:prstGeom>
          <a:solidFill>
            <a:schemeClr val="lt2"/>
          </a:solidFill>
          <a:ln>
            <a:noFill/>
          </a:ln>
        </p:spPr>
        <p:txBody>
          <a:bodyPr anchorCtr="0" anchor="t" bIns="72000" lIns="72000" spcFirstLastPara="1" rIns="72000" wrap="square" tIns="7200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a:p>
            <a:pPr indent="0" lvl="0" marL="0" marR="0" rtl="0" algn="l">
              <a:lnSpc>
                <a:spcPct val="90000"/>
              </a:lnSpc>
              <a:spcBef>
                <a:spcPts val="100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Ut fermentum orci in enim aliquam molestie. </a:t>
            </a:r>
            <a:endParaRPr sz="1600">
              <a:solidFill>
                <a:schemeClr val="dk1"/>
              </a:solidFill>
              <a:latin typeface="Montserrat"/>
              <a:ea typeface="Montserrat"/>
              <a:cs typeface="Montserrat"/>
              <a:sym typeface="Montserrat"/>
            </a:endParaRPr>
          </a:p>
        </p:txBody>
      </p:sp>
      <p:sp>
        <p:nvSpPr>
          <p:cNvPr id="903" name="Google Shape;903;p40"/>
          <p:cNvSpPr/>
          <p:nvPr/>
        </p:nvSpPr>
        <p:spPr>
          <a:xfrm>
            <a:off x="6082288" y="1597306"/>
            <a:ext cx="2857420" cy="667329"/>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904" name="Google Shape;904;p40"/>
          <p:cNvSpPr txBox="1"/>
          <p:nvPr/>
        </p:nvSpPr>
        <p:spPr>
          <a:xfrm>
            <a:off x="6082288" y="2419110"/>
            <a:ext cx="2697986" cy="3553428"/>
          </a:xfrm>
          <a:prstGeom prst="rect">
            <a:avLst/>
          </a:prstGeom>
          <a:solidFill>
            <a:schemeClr val="lt2"/>
          </a:solidFill>
          <a:ln>
            <a:noFill/>
          </a:ln>
        </p:spPr>
        <p:txBody>
          <a:bodyPr anchorCtr="0" anchor="t" bIns="72000" lIns="72000" spcFirstLastPara="1" rIns="72000" wrap="square" tIns="7200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a:p>
            <a:pPr indent="0" lvl="0" marL="0" marR="0" rtl="0" algn="l">
              <a:lnSpc>
                <a:spcPct val="90000"/>
              </a:lnSpc>
              <a:spcBef>
                <a:spcPts val="100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Ut fermentum orci in enim aliquam molestie. </a:t>
            </a:r>
            <a:endParaRPr sz="1600">
              <a:solidFill>
                <a:schemeClr val="dk1"/>
              </a:solidFill>
              <a:latin typeface="Montserrat"/>
              <a:ea typeface="Montserrat"/>
              <a:cs typeface="Montserrat"/>
              <a:sym typeface="Montserrat"/>
            </a:endParaRPr>
          </a:p>
        </p:txBody>
      </p:sp>
      <p:sp>
        <p:nvSpPr>
          <p:cNvPr id="905" name="Google Shape;905;p40"/>
          <p:cNvSpPr/>
          <p:nvPr/>
        </p:nvSpPr>
        <p:spPr>
          <a:xfrm>
            <a:off x="8941043" y="1597306"/>
            <a:ext cx="2857420" cy="667329"/>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906" name="Google Shape;906;p40"/>
          <p:cNvSpPr txBox="1"/>
          <p:nvPr/>
        </p:nvSpPr>
        <p:spPr>
          <a:xfrm>
            <a:off x="8941043" y="2419110"/>
            <a:ext cx="2697986" cy="3553428"/>
          </a:xfrm>
          <a:prstGeom prst="rect">
            <a:avLst/>
          </a:prstGeom>
          <a:solidFill>
            <a:schemeClr val="lt2"/>
          </a:solidFill>
          <a:ln>
            <a:noFill/>
          </a:ln>
        </p:spPr>
        <p:txBody>
          <a:bodyPr anchorCtr="0" anchor="t" bIns="72000" lIns="72000" spcFirstLastPara="1" rIns="72000" wrap="square" tIns="7200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a:p>
          <a:p>
            <a:pPr indent="0" lvl="0" marL="0" marR="0" rtl="0" algn="l">
              <a:lnSpc>
                <a:spcPct val="90000"/>
              </a:lnSpc>
              <a:spcBef>
                <a:spcPts val="100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Ut fermentum orci in enim aliquam molestie. </a:t>
            </a:r>
            <a:endParaRPr sz="1600">
              <a:solidFill>
                <a:schemeClr val="dk1"/>
              </a:solidFill>
              <a:latin typeface="Montserrat"/>
              <a:ea typeface="Montserrat"/>
              <a:cs typeface="Montserrat"/>
              <a:sym typeface="Montserrat"/>
            </a:endParaRPr>
          </a:p>
        </p:txBody>
      </p:sp>
      <p:sp>
        <p:nvSpPr>
          <p:cNvPr id="907" name="Google Shape;907;p4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1" name="Shape 911"/>
        <p:cNvGrpSpPr/>
        <p:nvPr/>
      </p:nvGrpSpPr>
      <p:grpSpPr>
        <a:xfrm>
          <a:off x="0" y="0"/>
          <a:ext cx="0" cy="0"/>
          <a:chOff x="0" y="0"/>
          <a:chExt cx="0" cy="0"/>
        </a:xfrm>
      </p:grpSpPr>
      <p:sp>
        <p:nvSpPr>
          <p:cNvPr id="912" name="Google Shape;912;p4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Five Column Chevron Slide</a:t>
            </a:r>
            <a:endParaRPr/>
          </a:p>
        </p:txBody>
      </p:sp>
      <p:sp>
        <p:nvSpPr>
          <p:cNvPr id="913" name="Google Shape;913;p41"/>
          <p:cNvSpPr/>
          <p:nvPr/>
        </p:nvSpPr>
        <p:spPr>
          <a:xfrm>
            <a:off x="363795" y="1597400"/>
            <a:ext cx="2255608" cy="666321"/>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914" name="Google Shape;914;p41"/>
          <p:cNvSpPr txBox="1"/>
          <p:nvPr/>
        </p:nvSpPr>
        <p:spPr>
          <a:xfrm>
            <a:off x="363794" y="2419110"/>
            <a:ext cx="2129023" cy="3553428"/>
          </a:xfrm>
          <a:prstGeom prst="rect">
            <a:avLst/>
          </a:prstGeom>
          <a:solidFill>
            <a:schemeClr val="lt2"/>
          </a:solidFill>
          <a:ln>
            <a:noFill/>
          </a:ln>
        </p:spPr>
        <p:txBody>
          <a:bodyPr anchorCtr="0" anchor="t" bIns="72000" lIns="72000" spcFirstLastPara="1" rIns="72000" wrap="square" tIns="7200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915" name="Google Shape;915;p41"/>
          <p:cNvSpPr/>
          <p:nvPr/>
        </p:nvSpPr>
        <p:spPr>
          <a:xfrm>
            <a:off x="2659334" y="1597306"/>
            <a:ext cx="2254834" cy="667329"/>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916" name="Google Shape;916;p41"/>
          <p:cNvSpPr txBox="1"/>
          <p:nvPr/>
        </p:nvSpPr>
        <p:spPr>
          <a:xfrm>
            <a:off x="2659334" y="2419110"/>
            <a:ext cx="2129022" cy="3553428"/>
          </a:xfrm>
          <a:prstGeom prst="rect">
            <a:avLst/>
          </a:prstGeom>
          <a:solidFill>
            <a:schemeClr val="lt2"/>
          </a:solidFill>
          <a:ln>
            <a:noFill/>
          </a:ln>
        </p:spPr>
        <p:txBody>
          <a:bodyPr anchorCtr="0" anchor="t" bIns="72000" lIns="72000" spcFirstLastPara="1" rIns="72000" wrap="square" tIns="7200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917" name="Google Shape;917;p41"/>
          <p:cNvSpPr/>
          <p:nvPr/>
        </p:nvSpPr>
        <p:spPr>
          <a:xfrm>
            <a:off x="4954099" y="1597306"/>
            <a:ext cx="2254834" cy="667329"/>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918" name="Google Shape;918;p41"/>
          <p:cNvSpPr txBox="1"/>
          <p:nvPr/>
        </p:nvSpPr>
        <p:spPr>
          <a:xfrm>
            <a:off x="4954099" y="2419110"/>
            <a:ext cx="2129022" cy="3553428"/>
          </a:xfrm>
          <a:prstGeom prst="rect">
            <a:avLst/>
          </a:prstGeom>
          <a:solidFill>
            <a:schemeClr val="lt2"/>
          </a:solidFill>
          <a:ln>
            <a:noFill/>
          </a:ln>
        </p:spPr>
        <p:txBody>
          <a:bodyPr anchorCtr="0" anchor="t" bIns="72000" lIns="72000" spcFirstLastPara="1" rIns="72000" wrap="square" tIns="7200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919" name="Google Shape;919;p41"/>
          <p:cNvSpPr/>
          <p:nvPr/>
        </p:nvSpPr>
        <p:spPr>
          <a:xfrm>
            <a:off x="7248864" y="1597306"/>
            <a:ext cx="2254834" cy="667329"/>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920" name="Google Shape;920;p41"/>
          <p:cNvSpPr txBox="1"/>
          <p:nvPr/>
        </p:nvSpPr>
        <p:spPr>
          <a:xfrm>
            <a:off x="7248864" y="2419110"/>
            <a:ext cx="2129022" cy="3553428"/>
          </a:xfrm>
          <a:prstGeom prst="rect">
            <a:avLst/>
          </a:prstGeom>
          <a:solidFill>
            <a:schemeClr val="lt2"/>
          </a:solidFill>
          <a:ln>
            <a:noFill/>
          </a:ln>
        </p:spPr>
        <p:txBody>
          <a:bodyPr anchorCtr="0" anchor="t" bIns="72000" lIns="72000" spcFirstLastPara="1" rIns="72000" wrap="square" tIns="7200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921" name="Google Shape;921;p41"/>
          <p:cNvSpPr/>
          <p:nvPr/>
        </p:nvSpPr>
        <p:spPr>
          <a:xfrm>
            <a:off x="9543628" y="1597306"/>
            <a:ext cx="2254834" cy="667329"/>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922" name="Google Shape;922;p41"/>
          <p:cNvSpPr txBox="1"/>
          <p:nvPr/>
        </p:nvSpPr>
        <p:spPr>
          <a:xfrm>
            <a:off x="9543628" y="2419110"/>
            <a:ext cx="2129022" cy="3553428"/>
          </a:xfrm>
          <a:prstGeom prst="rect">
            <a:avLst/>
          </a:prstGeom>
          <a:solidFill>
            <a:schemeClr val="lt2"/>
          </a:solidFill>
          <a:ln>
            <a:noFill/>
          </a:ln>
        </p:spPr>
        <p:txBody>
          <a:bodyPr anchorCtr="0" anchor="t" bIns="72000" lIns="72000" spcFirstLastPara="1" rIns="72000" wrap="square" tIns="7200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923" name="Google Shape;923;p4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7" name="Shape 927"/>
        <p:cNvGrpSpPr/>
        <p:nvPr/>
      </p:nvGrpSpPr>
      <p:grpSpPr>
        <a:xfrm>
          <a:off x="0" y="0"/>
          <a:ext cx="0" cy="0"/>
          <a:chOff x="0" y="0"/>
          <a:chExt cx="0" cy="0"/>
        </a:xfrm>
      </p:grpSpPr>
      <p:sp>
        <p:nvSpPr>
          <p:cNvPr id="928" name="Google Shape;928;p42"/>
          <p:cNvSpPr/>
          <p:nvPr/>
        </p:nvSpPr>
        <p:spPr>
          <a:xfrm>
            <a:off x="363794" y="2039213"/>
            <a:ext cx="2518302" cy="3343015"/>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29" name="Google Shape;929;p4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Process Header with Numbered List</a:t>
            </a:r>
            <a:endParaRPr/>
          </a:p>
        </p:txBody>
      </p:sp>
      <p:sp>
        <p:nvSpPr>
          <p:cNvPr id="930" name="Google Shape;930;p42"/>
          <p:cNvSpPr txBox="1"/>
          <p:nvPr/>
        </p:nvSpPr>
        <p:spPr>
          <a:xfrm>
            <a:off x="960699" y="2176039"/>
            <a:ext cx="1805650" cy="581304"/>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931" name="Google Shape;931;p42"/>
          <p:cNvSpPr txBox="1"/>
          <p:nvPr/>
        </p:nvSpPr>
        <p:spPr>
          <a:xfrm>
            <a:off x="960699" y="3000662"/>
            <a:ext cx="1805650" cy="581305"/>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932" name="Google Shape;932;p42"/>
          <p:cNvSpPr txBox="1"/>
          <p:nvPr/>
        </p:nvSpPr>
        <p:spPr>
          <a:xfrm>
            <a:off x="960699" y="3825286"/>
            <a:ext cx="1805650" cy="581305"/>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933" name="Google Shape;933;p42"/>
          <p:cNvSpPr txBox="1"/>
          <p:nvPr/>
        </p:nvSpPr>
        <p:spPr>
          <a:xfrm>
            <a:off x="960699" y="4649908"/>
            <a:ext cx="1805650" cy="581305"/>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grpSp>
        <p:nvGrpSpPr>
          <p:cNvPr id="934" name="Google Shape;934;p42"/>
          <p:cNvGrpSpPr/>
          <p:nvPr/>
        </p:nvGrpSpPr>
        <p:grpSpPr>
          <a:xfrm>
            <a:off x="3113590" y="2176039"/>
            <a:ext cx="8684872" cy="3055174"/>
            <a:chOff x="3090441" y="2176039"/>
            <a:chExt cx="8708021" cy="3055174"/>
          </a:xfrm>
        </p:grpSpPr>
        <p:sp>
          <p:nvSpPr>
            <p:cNvPr id="935" name="Google Shape;935;p42"/>
            <p:cNvSpPr txBox="1"/>
            <p:nvPr/>
          </p:nvSpPr>
          <p:spPr>
            <a:xfrm>
              <a:off x="3090441" y="2176039"/>
              <a:ext cx="8708021" cy="581305"/>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sz="1600">
                <a:solidFill>
                  <a:schemeClr val="dk1"/>
                </a:solidFill>
                <a:latin typeface="Montserrat"/>
                <a:ea typeface="Montserrat"/>
                <a:cs typeface="Montserrat"/>
                <a:sym typeface="Montserrat"/>
              </a:endParaRPr>
            </a:p>
          </p:txBody>
        </p:sp>
        <p:sp>
          <p:nvSpPr>
            <p:cNvPr id="936" name="Google Shape;936;p42"/>
            <p:cNvSpPr txBox="1"/>
            <p:nvPr/>
          </p:nvSpPr>
          <p:spPr>
            <a:xfrm>
              <a:off x="3090441" y="3000662"/>
              <a:ext cx="8708021" cy="581305"/>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sz="1600">
                <a:solidFill>
                  <a:schemeClr val="dk1"/>
                </a:solidFill>
                <a:latin typeface="Montserrat"/>
                <a:ea typeface="Montserrat"/>
                <a:cs typeface="Montserrat"/>
                <a:sym typeface="Montserrat"/>
              </a:endParaRPr>
            </a:p>
          </p:txBody>
        </p:sp>
        <p:sp>
          <p:nvSpPr>
            <p:cNvPr id="937" name="Google Shape;937;p42"/>
            <p:cNvSpPr txBox="1"/>
            <p:nvPr/>
          </p:nvSpPr>
          <p:spPr>
            <a:xfrm>
              <a:off x="3090441" y="3825286"/>
              <a:ext cx="8708021" cy="581305"/>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sz="1600">
                <a:solidFill>
                  <a:schemeClr val="dk1"/>
                </a:solidFill>
                <a:latin typeface="Montserrat"/>
                <a:ea typeface="Montserrat"/>
                <a:cs typeface="Montserrat"/>
                <a:sym typeface="Montserrat"/>
              </a:endParaRPr>
            </a:p>
          </p:txBody>
        </p:sp>
        <p:sp>
          <p:nvSpPr>
            <p:cNvPr id="938" name="Google Shape;938;p42"/>
            <p:cNvSpPr txBox="1"/>
            <p:nvPr/>
          </p:nvSpPr>
          <p:spPr>
            <a:xfrm>
              <a:off x="3090441" y="4649908"/>
              <a:ext cx="8708021" cy="581305"/>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sz="1600">
                <a:solidFill>
                  <a:schemeClr val="dk1"/>
                </a:solidFill>
                <a:latin typeface="Montserrat"/>
                <a:ea typeface="Montserrat"/>
                <a:cs typeface="Montserrat"/>
                <a:sym typeface="Montserrat"/>
              </a:endParaRPr>
            </a:p>
          </p:txBody>
        </p:sp>
      </p:grpSp>
      <p:grpSp>
        <p:nvGrpSpPr>
          <p:cNvPr id="939" name="Google Shape;939;p42"/>
          <p:cNvGrpSpPr/>
          <p:nvPr/>
        </p:nvGrpSpPr>
        <p:grpSpPr>
          <a:xfrm>
            <a:off x="363793" y="2879003"/>
            <a:ext cx="11434667" cy="1649247"/>
            <a:chOff x="363794" y="2879003"/>
            <a:chExt cx="11083568" cy="1649247"/>
          </a:xfrm>
        </p:grpSpPr>
        <p:cxnSp>
          <p:nvCxnSpPr>
            <p:cNvPr id="940" name="Google Shape;940;p42"/>
            <p:cNvCxnSpPr/>
            <p:nvPr/>
          </p:nvCxnSpPr>
          <p:spPr>
            <a:xfrm>
              <a:off x="363794" y="2879003"/>
              <a:ext cx="11083568" cy="0"/>
            </a:xfrm>
            <a:prstGeom prst="straightConnector1">
              <a:avLst/>
            </a:prstGeom>
            <a:noFill/>
            <a:ln cap="flat" cmpd="sng" w="9525">
              <a:solidFill>
                <a:srgbClr val="BFBFBF"/>
              </a:solidFill>
              <a:prstDash val="solid"/>
              <a:miter lim="8000"/>
              <a:headEnd len="sm" w="sm" type="none"/>
              <a:tailEnd len="sm" w="sm" type="none"/>
            </a:ln>
          </p:spPr>
        </p:cxnSp>
        <p:cxnSp>
          <p:nvCxnSpPr>
            <p:cNvPr id="941" name="Google Shape;941;p42"/>
            <p:cNvCxnSpPr/>
            <p:nvPr/>
          </p:nvCxnSpPr>
          <p:spPr>
            <a:xfrm>
              <a:off x="363794" y="3703627"/>
              <a:ext cx="11083568" cy="0"/>
            </a:xfrm>
            <a:prstGeom prst="straightConnector1">
              <a:avLst/>
            </a:prstGeom>
            <a:noFill/>
            <a:ln cap="flat" cmpd="sng" w="9525">
              <a:solidFill>
                <a:srgbClr val="BFBFBF"/>
              </a:solidFill>
              <a:prstDash val="solid"/>
              <a:miter lim="8000"/>
              <a:headEnd len="sm" w="sm" type="none"/>
              <a:tailEnd len="sm" w="sm" type="none"/>
            </a:ln>
          </p:spPr>
        </p:cxnSp>
        <p:cxnSp>
          <p:nvCxnSpPr>
            <p:cNvPr id="942" name="Google Shape;942;p42"/>
            <p:cNvCxnSpPr/>
            <p:nvPr/>
          </p:nvCxnSpPr>
          <p:spPr>
            <a:xfrm>
              <a:off x="363794" y="4528250"/>
              <a:ext cx="11083568" cy="0"/>
            </a:xfrm>
            <a:prstGeom prst="straightConnector1">
              <a:avLst/>
            </a:prstGeom>
            <a:noFill/>
            <a:ln cap="flat" cmpd="sng" w="9525">
              <a:solidFill>
                <a:srgbClr val="BFBFBF"/>
              </a:solidFill>
              <a:prstDash val="solid"/>
              <a:miter lim="8000"/>
              <a:headEnd len="sm" w="sm" type="none"/>
              <a:tailEnd len="sm" w="sm" type="none"/>
            </a:ln>
          </p:spPr>
        </p:cxnSp>
      </p:grpSp>
      <p:sp>
        <p:nvSpPr>
          <p:cNvPr id="943" name="Google Shape;943;p42"/>
          <p:cNvSpPr/>
          <p:nvPr/>
        </p:nvSpPr>
        <p:spPr>
          <a:xfrm>
            <a:off x="363796" y="1569603"/>
            <a:ext cx="2726645" cy="434885"/>
          </a:xfrm>
          <a:prstGeom prst="homePlat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944" name="Google Shape;944;p42"/>
          <p:cNvSpPr/>
          <p:nvPr/>
        </p:nvSpPr>
        <p:spPr>
          <a:xfrm>
            <a:off x="3007360" y="1569509"/>
            <a:ext cx="8791102" cy="435543"/>
          </a:xfrm>
          <a:prstGeom prst="chevron">
            <a:avLst>
              <a:gd fmla="val 50000" name="adj"/>
            </a:avLst>
          </a:prstGeom>
          <a:solidFill>
            <a:srgbClr val="00697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945" name="Google Shape;945;p42"/>
          <p:cNvSpPr/>
          <p:nvPr/>
        </p:nvSpPr>
        <p:spPr>
          <a:xfrm>
            <a:off x="428533" y="2321736"/>
            <a:ext cx="289910" cy="289910"/>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1</a:t>
            </a:r>
            <a:endParaRPr/>
          </a:p>
        </p:txBody>
      </p:sp>
      <p:sp>
        <p:nvSpPr>
          <p:cNvPr id="946" name="Google Shape;946;p42"/>
          <p:cNvSpPr/>
          <p:nvPr/>
        </p:nvSpPr>
        <p:spPr>
          <a:xfrm>
            <a:off x="428533" y="3146359"/>
            <a:ext cx="289910" cy="289910"/>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2</a:t>
            </a:r>
            <a:endParaRPr/>
          </a:p>
        </p:txBody>
      </p:sp>
      <p:sp>
        <p:nvSpPr>
          <p:cNvPr id="947" name="Google Shape;947;p42"/>
          <p:cNvSpPr/>
          <p:nvPr/>
        </p:nvSpPr>
        <p:spPr>
          <a:xfrm>
            <a:off x="428533" y="3970983"/>
            <a:ext cx="289910" cy="289910"/>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3</a:t>
            </a:r>
            <a:endParaRPr/>
          </a:p>
        </p:txBody>
      </p:sp>
      <p:sp>
        <p:nvSpPr>
          <p:cNvPr id="948" name="Google Shape;948;p42"/>
          <p:cNvSpPr/>
          <p:nvPr/>
        </p:nvSpPr>
        <p:spPr>
          <a:xfrm>
            <a:off x="428533" y="4795605"/>
            <a:ext cx="289910" cy="289910"/>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4</a:t>
            </a:r>
            <a:endParaRPr/>
          </a:p>
        </p:txBody>
      </p:sp>
      <p:sp>
        <p:nvSpPr>
          <p:cNvPr id="949" name="Google Shape;949;p42"/>
          <p:cNvSpPr txBox="1"/>
          <p:nvPr/>
        </p:nvSpPr>
        <p:spPr>
          <a:xfrm>
            <a:off x="363794" y="5530589"/>
            <a:ext cx="11434668" cy="557255"/>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a:t>
            </a:r>
            <a:endParaRPr/>
          </a:p>
        </p:txBody>
      </p:sp>
      <p:sp>
        <p:nvSpPr>
          <p:cNvPr id="950" name="Google Shape;950;p4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4" name="Shape 954"/>
        <p:cNvGrpSpPr/>
        <p:nvPr/>
      </p:nvGrpSpPr>
      <p:grpSpPr>
        <a:xfrm>
          <a:off x="0" y="0"/>
          <a:ext cx="0" cy="0"/>
          <a:chOff x="0" y="0"/>
          <a:chExt cx="0" cy="0"/>
        </a:xfrm>
      </p:grpSpPr>
      <p:sp>
        <p:nvSpPr>
          <p:cNvPr id="955" name="Google Shape;955;p43"/>
          <p:cNvSpPr/>
          <p:nvPr/>
        </p:nvSpPr>
        <p:spPr>
          <a:xfrm>
            <a:off x="9593355" y="2039213"/>
            <a:ext cx="2170112" cy="3343015"/>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56" name="Google Shape;956;p4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Three-Step Arrow with List</a:t>
            </a:r>
            <a:endParaRPr/>
          </a:p>
        </p:txBody>
      </p:sp>
      <p:sp>
        <p:nvSpPr>
          <p:cNvPr id="957" name="Google Shape;957;p43"/>
          <p:cNvSpPr txBox="1"/>
          <p:nvPr/>
        </p:nvSpPr>
        <p:spPr>
          <a:xfrm>
            <a:off x="960699" y="2176039"/>
            <a:ext cx="1805650" cy="581304"/>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958" name="Google Shape;958;p43"/>
          <p:cNvSpPr txBox="1"/>
          <p:nvPr/>
        </p:nvSpPr>
        <p:spPr>
          <a:xfrm>
            <a:off x="960699" y="3000662"/>
            <a:ext cx="1805650" cy="581305"/>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959" name="Google Shape;959;p43"/>
          <p:cNvSpPr txBox="1"/>
          <p:nvPr/>
        </p:nvSpPr>
        <p:spPr>
          <a:xfrm>
            <a:off x="960699" y="3825286"/>
            <a:ext cx="1805650" cy="581305"/>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960" name="Google Shape;960;p43"/>
          <p:cNvSpPr txBox="1"/>
          <p:nvPr/>
        </p:nvSpPr>
        <p:spPr>
          <a:xfrm>
            <a:off x="960699" y="4649908"/>
            <a:ext cx="1805650" cy="581305"/>
          </a:xfrm>
          <a:prstGeom prst="rect">
            <a:avLst/>
          </a:prstGeom>
          <a:noFill/>
          <a:ln>
            <a:noFill/>
          </a:ln>
        </p:spPr>
        <p:txBody>
          <a:bodyPr anchorCtr="0" anchor="ctr" bIns="0" lIns="0" spcFirstLastPara="1" rIns="0" wrap="square" tIns="0">
            <a:normAutofit lnSpcReduction="1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961" name="Google Shape;961;p43"/>
          <p:cNvSpPr txBox="1"/>
          <p:nvPr/>
        </p:nvSpPr>
        <p:spPr>
          <a:xfrm>
            <a:off x="3113591" y="2176039"/>
            <a:ext cx="6331352" cy="581305"/>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a:t>
            </a:r>
            <a:endParaRPr sz="1600">
              <a:solidFill>
                <a:schemeClr val="dk1"/>
              </a:solidFill>
              <a:latin typeface="Montserrat"/>
              <a:ea typeface="Montserrat"/>
              <a:cs typeface="Montserrat"/>
              <a:sym typeface="Montserrat"/>
            </a:endParaRPr>
          </a:p>
        </p:txBody>
      </p:sp>
      <p:sp>
        <p:nvSpPr>
          <p:cNvPr id="962" name="Google Shape;962;p43"/>
          <p:cNvSpPr txBox="1"/>
          <p:nvPr/>
        </p:nvSpPr>
        <p:spPr>
          <a:xfrm>
            <a:off x="3113591" y="3000662"/>
            <a:ext cx="6331352" cy="581305"/>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a:t>
            </a:r>
            <a:endParaRPr sz="1600">
              <a:solidFill>
                <a:schemeClr val="dk1"/>
              </a:solidFill>
              <a:latin typeface="Montserrat"/>
              <a:ea typeface="Montserrat"/>
              <a:cs typeface="Montserrat"/>
              <a:sym typeface="Montserrat"/>
            </a:endParaRPr>
          </a:p>
        </p:txBody>
      </p:sp>
      <p:sp>
        <p:nvSpPr>
          <p:cNvPr id="963" name="Google Shape;963;p43"/>
          <p:cNvSpPr txBox="1"/>
          <p:nvPr/>
        </p:nvSpPr>
        <p:spPr>
          <a:xfrm>
            <a:off x="3113591" y="3825286"/>
            <a:ext cx="6331352" cy="581305"/>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a:t>
            </a:r>
            <a:endParaRPr sz="1600">
              <a:solidFill>
                <a:schemeClr val="dk1"/>
              </a:solidFill>
              <a:latin typeface="Montserrat"/>
              <a:ea typeface="Montserrat"/>
              <a:cs typeface="Montserrat"/>
              <a:sym typeface="Montserrat"/>
            </a:endParaRPr>
          </a:p>
        </p:txBody>
      </p:sp>
      <p:sp>
        <p:nvSpPr>
          <p:cNvPr id="964" name="Google Shape;964;p43"/>
          <p:cNvSpPr txBox="1"/>
          <p:nvPr/>
        </p:nvSpPr>
        <p:spPr>
          <a:xfrm>
            <a:off x="3113591" y="4649908"/>
            <a:ext cx="6331352" cy="581305"/>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a:t>
            </a:r>
            <a:endParaRPr sz="1600">
              <a:solidFill>
                <a:schemeClr val="dk1"/>
              </a:solidFill>
              <a:latin typeface="Montserrat"/>
              <a:ea typeface="Montserrat"/>
              <a:cs typeface="Montserrat"/>
              <a:sym typeface="Montserrat"/>
            </a:endParaRPr>
          </a:p>
        </p:txBody>
      </p:sp>
      <p:cxnSp>
        <p:nvCxnSpPr>
          <p:cNvPr id="965" name="Google Shape;965;p43"/>
          <p:cNvCxnSpPr/>
          <p:nvPr/>
        </p:nvCxnSpPr>
        <p:spPr>
          <a:xfrm>
            <a:off x="363793" y="2879003"/>
            <a:ext cx="11434667" cy="0"/>
          </a:xfrm>
          <a:prstGeom prst="straightConnector1">
            <a:avLst/>
          </a:prstGeom>
          <a:noFill/>
          <a:ln cap="flat" cmpd="sng" w="9525">
            <a:solidFill>
              <a:srgbClr val="BFBFBF"/>
            </a:solidFill>
            <a:prstDash val="solid"/>
            <a:miter lim="8000"/>
            <a:headEnd len="sm" w="sm" type="none"/>
            <a:tailEnd len="sm" w="sm" type="none"/>
          </a:ln>
        </p:spPr>
      </p:cxnSp>
      <p:cxnSp>
        <p:nvCxnSpPr>
          <p:cNvPr id="966" name="Google Shape;966;p43"/>
          <p:cNvCxnSpPr/>
          <p:nvPr/>
        </p:nvCxnSpPr>
        <p:spPr>
          <a:xfrm>
            <a:off x="363793" y="3703627"/>
            <a:ext cx="11434667" cy="0"/>
          </a:xfrm>
          <a:prstGeom prst="straightConnector1">
            <a:avLst/>
          </a:prstGeom>
          <a:noFill/>
          <a:ln cap="flat" cmpd="sng" w="9525">
            <a:solidFill>
              <a:srgbClr val="BFBFBF"/>
            </a:solidFill>
            <a:prstDash val="solid"/>
            <a:miter lim="8000"/>
            <a:headEnd len="sm" w="sm" type="none"/>
            <a:tailEnd len="sm" w="sm" type="none"/>
          </a:ln>
        </p:spPr>
      </p:cxnSp>
      <p:cxnSp>
        <p:nvCxnSpPr>
          <p:cNvPr id="967" name="Google Shape;967;p43"/>
          <p:cNvCxnSpPr/>
          <p:nvPr/>
        </p:nvCxnSpPr>
        <p:spPr>
          <a:xfrm>
            <a:off x="363793" y="4528250"/>
            <a:ext cx="11434667" cy="0"/>
          </a:xfrm>
          <a:prstGeom prst="straightConnector1">
            <a:avLst/>
          </a:prstGeom>
          <a:noFill/>
          <a:ln cap="flat" cmpd="sng" w="9525">
            <a:solidFill>
              <a:srgbClr val="BFBFBF"/>
            </a:solidFill>
            <a:prstDash val="solid"/>
            <a:miter lim="8000"/>
            <a:headEnd len="sm" w="sm" type="none"/>
            <a:tailEnd len="sm" w="sm" type="none"/>
          </a:ln>
        </p:spPr>
      </p:cxnSp>
      <p:sp>
        <p:nvSpPr>
          <p:cNvPr id="968" name="Google Shape;968;p43"/>
          <p:cNvSpPr/>
          <p:nvPr/>
        </p:nvSpPr>
        <p:spPr>
          <a:xfrm>
            <a:off x="363796" y="1569603"/>
            <a:ext cx="2726645" cy="434885"/>
          </a:xfrm>
          <a:prstGeom prst="homePlate">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969" name="Google Shape;969;p43"/>
          <p:cNvSpPr/>
          <p:nvPr/>
        </p:nvSpPr>
        <p:spPr>
          <a:xfrm>
            <a:off x="3007360" y="1569509"/>
            <a:ext cx="6678268" cy="435543"/>
          </a:xfrm>
          <a:prstGeom prst="chevron">
            <a:avLst>
              <a:gd fmla="val 50000" name="adj"/>
            </a:avLst>
          </a:prstGeom>
          <a:solidFill>
            <a:srgbClr val="00697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970" name="Google Shape;970;p43"/>
          <p:cNvSpPr/>
          <p:nvPr/>
        </p:nvSpPr>
        <p:spPr>
          <a:xfrm>
            <a:off x="428533" y="2321736"/>
            <a:ext cx="289910" cy="289910"/>
          </a:xfrm>
          <a:prstGeom prst="ellipse">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1</a:t>
            </a:r>
            <a:endParaRPr/>
          </a:p>
        </p:txBody>
      </p:sp>
      <p:sp>
        <p:nvSpPr>
          <p:cNvPr id="971" name="Google Shape;971;p43"/>
          <p:cNvSpPr/>
          <p:nvPr/>
        </p:nvSpPr>
        <p:spPr>
          <a:xfrm>
            <a:off x="428533" y="3146359"/>
            <a:ext cx="289910" cy="289910"/>
          </a:xfrm>
          <a:prstGeom prst="ellipse">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2</a:t>
            </a:r>
            <a:endParaRPr/>
          </a:p>
        </p:txBody>
      </p:sp>
      <p:sp>
        <p:nvSpPr>
          <p:cNvPr id="972" name="Google Shape;972;p43"/>
          <p:cNvSpPr/>
          <p:nvPr/>
        </p:nvSpPr>
        <p:spPr>
          <a:xfrm>
            <a:off x="428533" y="3970983"/>
            <a:ext cx="289910" cy="289910"/>
          </a:xfrm>
          <a:prstGeom prst="ellipse">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3</a:t>
            </a:r>
            <a:endParaRPr/>
          </a:p>
        </p:txBody>
      </p:sp>
      <p:sp>
        <p:nvSpPr>
          <p:cNvPr id="973" name="Google Shape;973;p43"/>
          <p:cNvSpPr/>
          <p:nvPr/>
        </p:nvSpPr>
        <p:spPr>
          <a:xfrm>
            <a:off x="428533" y="4795605"/>
            <a:ext cx="289910" cy="289910"/>
          </a:xfrm>
          <a:prstGeom prst="ellipse">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4</a:t>
            </a:r>
            <a:endParaRPr/>
          </a:p>
        </p:txBody>
      </p:sp>
      <p:sp>
        <p:nvSpPr>
          <p:cNvPr id="974" name="Google Shape;974;p43"/>
          <p:cNvSpPr txBox="1"/>
          <p:nvPr/>
        </p:nvSpPr>
        <p:spPr>
          <a:xfrm>
            <a:off x="363793" y="5530589"/>
            <a:ext cx="11399673" cy="557255"/>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a:t>
            </a:r>
            <a:endParaRPr/>
          </a:p>
        </p:txBody>
      </p:sp>
      <p:sp>
        <p:nvSpPr>
          <p:cNvPr id="975" name="Google Shape;975;p43"/>
          <p:cNvSpPr/>
          <p:nvPr/>
        </p:nvSpPr>
        <p:spPr>
          <a:xfrm>
            <a:off x="9593355" y="1569509"/>
            <a:ext cx="2205105" cy="435543"/>
          </a:xfrm>
          <a:prstGeom prst="chevron">
            <a:avLst>
              <a:gd fmla="val 50000" name="adj"/>
            </a:avLst>
          </a:prstGeom>
          <a:solidFill>
            <a:srgbClr val="00465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976" name="Google Shape;976;p43"/>
          <p:cNvSpPr txBox="1"/>
          <p:nvPr/>
        </p:nvSpPr>
        <p:spPr>
          <a:xfrm>
            <a:off x="9793082" y="2176039"/>
            <a:ext cx="1805650" cy="581304"/>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 </a:t>
            </a:r>
            <a:endParaRPr b="1" sz="1200">
              <a:solidFill>
                <a:schemeClr val="dk1"/>
              </a:solidFill>
              <a:latin typeface="Montserrat"/>
              <a:ea typeface="Montserrat"/>
              <a:cs typeface="Montserrat"/>
              <a:sym typeface="Montserrat"/>
            </a:endParaRPr>
          </a:p>
        </p:txBody>
      </p:sp>
      <p:sp>
        <p:nvSpPr>
          <p:cNvPr id="977" name="Google Shape;977;p43"/>
          <p:cNvSpPr txBox="1"/>
          <p:nvPr/>
        </p:nvSpPr>
        <p:spPr>
          <a:xfrm>
            <a:off x="9793082" y="3000662"/>
            <a:ext cx="1805650" cy="581305"/>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 </a:t>
            </a:r>
            <a:endParaRPr b="1" sz="1200">
              <a:solidFill>
                <a:schemeClr val="dk1"/>
              </a:solidFill>
              <a:latin typeface="Montserrat"/>
              <a:ea typeface="Montserrat"/>
              <a:cs typeface="Montserrat"/>
              <a:sym typeface="Montserrat"/>
            </a:endParaRPr>
          </a:p>
        </p:txBody>
      </p:sp>
      <p:sp>
        <p:nvSpPr>
          <p:cNvPr id="978" name="Google Shape;978;p43"/>
          <p:cNvSpPr txBox="1"/>
          <p:nvPr/>
        </p:nvSpPr>
        <p:spPr>
          <a:xfrm>
            <a:off x="9793082" y="3825286"/>
            <a:ext cx="1805650" cy="581305"/>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 </a:t>
            </a:r>
            <a:endParaRPr b="1" sz="1200">
              <a:solidFill>
                <a:schemeClr val="dk1"/>
              </a:solidFill>
              <a:latin typeface="Montserrat"/>
              <a:ea typeface="Montserrat"/>
              <a:cs typeface="Montserrat"/>
              <a:sym typeface="Montserrat"/>
            </a:endParaRPr>
          </a:p>
        </p:txBody>
      </p:sp>
      <p:sp>
        <p:nvSpPr>
          <p:cNvPr id="979" name="Google Shape;979;p43"/>
          <p:cNvSpPr txBox="1"/>
          <p:nvPr/>
        </p:nvSpPr>
        <p:spPr>
          <a:xfrm>
            <a:off x="9793082" y="4649908"/>
            <a:ext cx="1805650" cy="581305"/>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 </a:t>
            </a:r>
            <a:endParaRPr b="1" sz="1200">
              <a:solidFill>
                <a:schemeClr val="dk1"/>
              </a:solidFill>
              <a:latin typeface="Montserrat"/>
              <a:ea typeface="Montserrat"/>
              <a:cs typeface="Montserrat"/>
              <a:sym typeface="Montserrat"/>
            </a:endParaRPr>
          </a:p>
        </p:txBody>
      </p:sp>
      <p:sp>
        <p:nvSpPr>
          <p:cNvPr id="980" name="Google Shape;980;p4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4" name="Shape 984"/>
        <p:cNvGrpSpPr/>
        <p:nvPr/>
      </p:nvGrpSpPr>
      <p:grpSpPr>
        <a:xfrm>
          <a:off x="0" y="0"/>
          <a:ext cx="0" cy="0"/>
          <a:chOff x="0" y="0"/>
          <a:chExt cx="0" cy="0"/>
        </a:xfrm>
      </p:grpSpPr>
      <p:sp>
        <p:nvSpPr>
          <p:cNvPr id="985" name="Google Shape;985;p4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Two-Segment Arrow with List</a:t>
            </a:r>
            <a:endParaRPr/>
          </a:p>
        </p:txBody>
      </p:sp>
      <p:sp>
        <p:nvSpPr>
          <p:cNvPr id="986" name="Google Shape;986;p44"/>
          <p:cNvSpPr/>
          <p:nvPr/>
        </p:nvSpPr>
        <p:spPr>
          <a:xfrm>
            <a:off x="363794" y="2039213"/>
            <a:ext cx="2518302" cy="3250417"/>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987" name="Google Shape;987;p44"/>
          <p:cNvSpPr txBox="1"/>
          <p:nvPr/>
        </p:nvSpPr>
        <p:spPr>
          <a:xfrm>
            <a:off x="960699" y="2148088"/>
            <a:ext cx="1805650" cy="462556"/>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988" name="Google Shape;988;p44"/>
          <p:cNvSpPr txBox="1"/>
          <p:nvPr/>
        </p:nvSpPr>
        <p:spPr>
          <a:xfrm>
            <a:off x="960699" y="2796951"/>
            <a:ext cx="1805650" cy="46255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989" name="Google Shape;989;p44"/>
          <p:cNvSpPr txBox="1"/>
          <p:nvPr/>
        </p:nvSpPr>
        <p:spPr>
          <a:xfrm>
            <a:off x="960699" y="3445815"/>
            <a:ext cx="1805650" cy="46255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990" name="Google Shape;990;p44"/>
          <p:cNvSpPr txBox="1"/>
          <p:nvPr/>
        </p:nvSpPr>
        <p:spPr>
          <a:xfrm>
            <a:off x="960699" y="4094679"/>
            <a:ext cx="1805650" cy="46255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991" name="Google Shape;991;p44"/>
          <p:cNvSpPr txBox="1"/>
          <p:nvPr/>
        </p:nvSpPr>
        <p:spPr>
          <a:xfrm>
            <a:off x="3113590" y="2148088"/>
            <a:ext cx="8684872" cy="462557"/>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sz="1600">
              <a:solidFill>
                <a:schemeClr val="dk1"/>
              </a:solidFill>
              <a:latin typeface="Montserrat"/>
              <a:ea typeface="Montserrat"/>
              <a:cs typeface="Montserrat"/>
              <a:sym typeface="Montserrat"/>
            </a:endParaRPr>
          </a:p>
        </p:txBody>
      </p:sp>
      <p:sp>
        <p:nvSpPr>
          <p:cNvPr id="992" name="Google Shape;992;p44"/>
          <p:cNvSpPr txBox="1"/>
          <p:nvPr/>
        </p:nvSpPr>
        <p:spPr>
          <a:xfrm>
            <a:off x="3113590" y="2796953"/>
            <a:ext cx="8684872" cy="462557"/>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sz="1600">
              <a:solidFill>
                <a:schemeClr val="dk1"/>
              </a:solidFill>
              <a:latin typeface="Montserrat"/>
              <a:ea typeface="Montserrat"/>
              <a:cs typeface="Montserrat"/>
              <a:sym typeface="Montserrat"/>
            </a:endParaRPr>
          </a:p>
        </p:txBody>
      </p:sp>
      <p:sp>
        <p:nvSpPr>
          <p:cNvPr id="993" name="Google Shape;993;p44"/>
          <p:cNvSpPr txBox="1"/>
          <p:nvPr/>
        </p:nvSpPr>
        <p:spPr>
          <a:xfrm>
            <a:off x="3113590" y="3445818"/>
            <a:ext cx="8684872" cy="462557"/>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sz="1600">
              <a:solidFill>
                <a:schemeClr val="dk1"/>
              </a:solidFill>
              <a:latin typeface="Montserrat"/>
              <a:ea typeface="Montserrat"/>
              <a:cs typeface="Montserrat"/>
              <a:sym typeface="Montserrat"/>
            </a:endParaRPr>
          </a:p>
        </p:txBody>
      </p:sp>
      <p:sp>
        <p:nvSpPr>
          <p:cNvPr id="994" name="Google Shape;994;p44"/>
          <p:cNvSpPr txBox="1"/>
          <p:nvPr/>
        </p:nvSpPr>
        <p:spPr>
          <a:xfrm>
            <a:off x="3113590" y="4094683"/>
            <a:ext cx="8684872" cy="462557"/>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sz="1600">
              <a:solidFill>
                <a:schemeClr val="dk1"/>
              </a:solidFill>
              <a:latin typeface="Montserrat"/>
              <a:ea typeface="Montserrat"/>
              <a:cs typeface="Montserrat"/>
              <a:sym typeface="Montserrat"/>
            </a:endParaRPr>
          </a:p>
        </p:txBody>
      </p:sp>
      <p:cxnSp>
        <p:nvCxnSpPr>
          <p:cNvPr id="995" name="Google Shape;995;p44"/>
          <p:cNvCxnSpPr/>
          <p:nvPr/>
        </p:nvCxnSpPr>
        <p:spPr>
          <a:xfrm>
            <a:off x="363793" y="2703799"/>
            <a:ext cx="11434667" cy="0"/>
          </a:xfrm>
          <a:prstGeom prst="straightConnector1">
            <a:avLst/>
          </a:prstGeom>
          <a:noFill/>
          <a:ln cap="flat" cmpd="sng" w="9525">
            <a:solidFill>
              <a:srgbClr val="BFBFBF"/>
            </a:solidFill>
            <a:prstDash val="solid"/>
            <a:miter lim="8000"/>
            <a:headEnd len="sm" w="sm" type="none"/>
            <a:tailEnd len="sm" w="sm" type="none"/>
          </a:ln>
        </p:spPr>
      </p:cxnSp>
      <p:cxnSp>
        <p:nvCxnSpPr>
          <p:cNvPr id="996" name="Google Shape;996;p44"/>
          <p:cNvCxnSpPr/>
          <p:nvPr/>
        </p:nvCxnSpPr>
        <p:spPr>
          <a:xfrm>
            <a:off x="363793" y="3352664"/>
            <a:ext cx="11434667" cy="0"/>
          </a:xfrm>
          <a:prstGeom prst="straightConnector1">
            <a:avLst/>
          </a:prstGeom>
          <a:noFill/>
          <a:ln cap="flat" cmpd="sng" w="9525">
            <a:solidFill>
              <a:srgbClr val="BFBFBF"/>
            </a:solidFill>
            <a:prstDash val="solid"/>
            <a:miter lim="8000"/>
            <a:headEnd len="sm" w="sm" type="none"/>
            <a:tailEnd len="sm" w="sm" type="none"/>
          </a:ln>
        </p:spPr>
      </p:cxnSp>
      <p:cxnSp>
        <p:nvCxnSpPr>
          <p:cNvPr id="997" name="Google Shape;997;p44"/>
          <p:cNvCxnSpPr/>
          <p:nvPr/>
        </p:nvCxnSpPr>
        <p:spPr>
          <a:xfrm>
            <a:off x="363793" y="4001529"/>
            <a:ext cx="11434667" cy="0"/>
          </a:xfrm>
          <a:prstGeom prst="straightConnector1">
            <a:avLst/>
          </a:prstGeom>
          <a:noFill/>
          <a:ln cap="flat" cmpd="sng" w="9525">
            <a:solidFill>
              <a:srgbClr val="BFBFBF"/>
            </a:solidFill>
            <a:prstDash val="solid"/>
            <a:miter lim="8000"/>
            <a:headEnd len="sm" w="sm" type="none"/>
            <a:tailEnd len="sm" w="sm" type="none"/>
          </a:ln>
        </p:spPr>
      </p:cxnSp>
      <p:sp>
        <p:nvSpPr>
          <p:cNvPr id="998" name="Google Shape;998;p44"/>
          <p:cNvSpPr/>
          <p:nvPr/>
        </p:nvSpPr>
        <p:spPr>
          <a:xfrm>
            <a:off x="428533" y="2247756"/>
            <a:ext cx="263220" cy="263220"/>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1</a:t>
            </a:r>
            <a:endParaRPr/>
          </a:p>
        </p:txBody>
      </p:sp>
      <p:sp>
        <p:nvSpPr>
          <p:cNvPr id="999" name="Google Shape;999;p44"/>
          <p:cNvSpPr/>
          <p:nvPr/>
        </p:nvSpPr>
        <p:spPr>
          <a:xfrm>
            <a:off x="428533" y="2896619"/>
            <a:ext cx="263220" cy="263220"/>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2</a:t>
            </a:r>
            <a:endParaRPr/>
          </a:p>
        </p:txBody>
      </p:sp>
      <p:sp>
        <p:nvSpPr>
          <p:cNvPr id="1000" name="Google Shape;1000;p44"/>
          <p:cNvSpPr/>
          <p:nvPr/>
        </p:nvSpPr>
        <p:spPr>
          <a:xfrm>
            <a:off x="428533" y="3545483"/>
            <a:ext cx="263220" cy="263220"/>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3</a:t>
            </a:r>
            <a:endParaRPr/>
          </a:p>
        </p:txBody>
      </p:sp>
      <p:sp>
        <p:nvSpPr>
          <p:cNvPr id="1001" name="Google Shape;1001;p44"/>
          <p:cNvSpPr/>
          <p:nvPr/>
        </p:nvSpPr>
        <p:spPr>
          <a:xfrm>
            <a:off x="428533" y="4194347"/>
            <a:ext cx="263220" cy="263220"/>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4</a:t>
            </a:r>
            <a:endParaRPr/>
          </a:p>
        </p:txBody>
      </p:sp>
      <p:sp>
        <p:nvSpPr>
          <p:cNvPr id="1002" name="Google Shape;1002;p44"/>
          <p:cNvSpPr txBox="1"/>
          <p:nvPr/>
        </p:nvSpPr>
        <p:spPr>
          <a:xfrm>
            <a:off x="363794" y="5530589"/>
            <a:ext cx="11434668" cy="557255"/>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a:t>
            </a:r>
            <a:endParaRPr/>
          </a:p>
        </p:txBody>
      </p:sp>
      <p:sp>
        <p:nvSpPr>
          <p:cNvPr id="1003" name="Google Shape;1003;p44"/>
          <p:cNvSpPr txBox="1"/>
          <p:nvPr/>
        </p:nvSpPr>
        <p:spPr>
          <a:xfrm>
            <a:off x="960699" y="4743545"/>
            <a:ext cx="1805650" cy="46255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1004" name="Google Shape;1004;p44"/>
          <p:cNvSpPr txBox="1"/>
          <p:nvPr/>
        </p:nvSpPr>
        <p:spPr>
          <a:xfrm>
            <a:off x="3113590" y="4743545"/>
            <a:ext cx="8684872" cy="462557"/>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maximus lacus. Integer eu purus sed magna mollis congue. endum vel. Suspendisse potenti. </a:t>
            </a:r>
            <a:endParaRPr sz="1600">
              <a:solidFill>
                <a:schemeClr val="dk1"/>
              </a:solidFill>
              <a:latin typeface="Montserrat"/>
              <a:ea typeface="Montserrat"/>
              <a:cs typeface="Montserrat"/>
              <a:sym typeface="Montserrat"/>
            </a:endParaRPr>
          </a:p>
        </p:txBody>
      </p:sp>
      <p:cxnSp>
        <p:nvCxnSpPr>
          <p:cNvPr id="1005" name="Google Shape;1005;p44"/>
          <p:cNvCxnSpPr/>
          <p:nvPr/>
        </p:nvCxnSpPr>
        <p:spPr>
          <a:xfrm>
            <a:off x="363793" y="4650394"/>
            <a:ext cx="11434667" cy="0"/>
          </a:xfrm>
          <a:prstGeom prst="straightConnector1">
            <a:avLst/>
          </a:prstGeom>
          <a:noFill/>
          <a:ln cap="flat" cmpd="sng" w="9525">
            <a:solidFill>
              <a:srgbClr val="BFBFBF"/>
            </a:solidFill>
            <a:prstDash val="solid"/>
            <a:miter lim="8000"/>
            <a:headEnd len="sm" w="sm" type="none"/>
            <a:tailEnd len="sm" w="sm" type="none"/>
          </a:ln>
        </p:spPr>
      </p:cxnSp>
      <p:sp>
        <p:nvSpPr>
          <p:cNvPr id="1006" name="Google Shape;1006;p44"/>
          <p:cNvSpPr/>
          <p:nvPr/>
        </p:nvSpPr>
        <p:spPr>
          <a:xfrm>
            <a:off x="428533" y="4843213"/>
            <a:ext cx="263220" cy="263220"/>
          </a:xfrm>
          <a:prstGeom prst="ellipse">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5</a:t>
            </a:r>
            <a:endParaRPr/>
          </a:p>
        </p:txBody>
      </p:sp>
      <p:sp>
        <p:nvSpPr>
          <p:cNvPr id="1007" name="Google Shape;1007;p44"/>
          <p:cNvSpPr/>
          <p:nvPr/>
        </p:nvSpPr>
        <p:spPr>
          <a:xfrm>
            <a:off x="363796" y="1569603"/>
            <a:ext cx="2726645" cy="434885"/>
          </a:xfrm>
          <a:prstGeom prst="homePlate">
            <a:avLst>
              <a:gd fmla="val 50000" name="adj"/>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1008" name="Google Shape;1008;p44"/>
          <p:cNvSpPr/>
          <p:nvPr/>
        </p:nvSpPr>
        <p:spPr>
          <a:xfrm>
            <a:off x="3007360" y="1569509"/>
            <a:ext cx="8791102" cy="435543"/>
          </a:xfrm>
          <a:prstGeom prst="chevron">
            <a:avLst>
              <a:gd fmla="val 50000" name="adj"/>
            </a:avLst>
          </a:prstGeom>
          <a:solidFill>
            <a:srgbClr val="00697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1009" name="Google Shape;1009;p4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3" name="Shape 1013"/>
        <p:cNvGrpSpPr/>
        <p:nvPr/>
      </p:nvGrpSpPr>
      <p:grpSpPr>
        <a:xfrm>
          <a:off x="0" y="0"/>
          <a:ext cx="0" cy="0"/>
          <a:chOff x="0" y="0"/>
          <a:chExt cx="0" cy="0"/>
        </a:xfrm>
      </p:grpSpPr>
      <p:sp>
        <p:nvSpPr>
          <p:cNvPr id="1014" name="Google Shape;1014;p45"/>
          <p:cNvSpPr/>
          <p:nvPr/>
        </p:nvSpPr>
        <p:spPr>
          <a:xfrm>
            <a:off x="9593355" y="2039213"/>
            <a:ext cx="2170112" cy="3343015"/>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015" name="Google Shape;1015;p4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Three-Segment Arrow List</a:t>
            </a:r>
            <a:endParaRPr/>
          </a:p>
        </p:txBody>
      </p:sp>
      <p:sp>
        <p:nvSpPr>
          <p:cNvPr id="1016" name="Google Shape;1016;p45"/>
          <p:cNvSpPr/>
          <p:nvPr/>
        </p:nvSpPr>
        <p:spPr>
          <a:xfrm>
            <a:off x="363796" y="1569603"/>
            <a:ext cx="2726645" cy="434885"/>
          </a:xfrm>
          <a:prstGeom prst="homePlate">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1017" name="Google Shape;1017;p45"/>
          <p:cNvSpPr/>
          <p:nvPr/>
        </p:nvSpPr>
        <p:spPr>
          <a:xfrm>
            <a:off x="3007360" y="1569509"/>
            <a:ext cx="6678268" cy="435543"/>
          </a:xfrm>
          <a:prstGeom prst="chevron">
            <a:avLst>
              <a:gd fmla="val 50000" name="adj"/>
            </a:avLst>
          </a:prstGeom>
          <a:solidFill>
            <a:srgbClr val="00697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1018" name="Google Shape;1018;p45"/>
          <p:cNvSpPr txBox="1"/>
          <p:nvPr/>
        </p:nvSpPr>
        <p:spPr>
          <a:xfrm>
            <a:off x="363793" y="5530589"/>
            <a:ext cx="11399673" cy="557255"/>
          </a:xfrm>
          <a:prstGeom prst="rect">
            <a:avLst/>
          </a:prstGeom>
          <a:solidFill>
            <a:srgbClr val="DCF2FA"/>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a:t>
            </a:r>
            <a:endParaRPr/>
          </a:p>
        </p:txBody>
      </p:sp>
      <p:sp>
        <p:nvSpPr>
          <p:cNvPr id="1019" name="Google Shape;1019;p45"/>
          <p:cNvSpPr/>
          <p:nvPr/>
        </p:nvSpPr>
        <p:spPr>
          <a:xfrm>
            <a:off x="9593355" y="1569509"/>
            <a:ext cx="2205105" cy="435543"/>
          </a:xfrm>
          <a:prstGeom prst="chevron">
            <a:avLst>
              <a:gd fmla="val 50000" name="adj"/>
            </a:avLst>
          </a:prstGeom>
          <a:solidFill>
            <a:srgbClr val="00465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1020" name="Google Shape;1020;p45"/>
          <p:cNvSpPr txBox="1"/>
          <p:nvPr/>
        </p:nvSpPr>
        <p:spPr>
          <a:xfrm>
            <a:off x="960699" y="2148088"/>
            <a:ext cx="1805650" cy="462556"/>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1021" name="Google Shape;1021;p45"/>
          <p:cNvSpPr txBox="1"/>
          <p:nvPr/>
        </p:nvSpPr>
        <p:spPr>
          <a:xfrm>
            <a:off x="960699" y="2796951"/>
            <a:ext cx="1805650" cy="46255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1022" name="Google Shape;1022;p45"/>
          <p:cNvSpPr txBox="1"/>
          <p:nvPr/>
        </p:nvSpPr>
        <p:spPr>
          <a:xfrm>
            <a:off x="960699" y="3445815"/>
            <a:ext cx="1805650" cy="46255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1023" name="Google Shape;1023;p45"/>
          <p:cNvSpPr txBox="1"/>
          <p:nvPr/>
        </p:nvSpPr>
        <p:spPr>
          <a:xfrm>
            <a:off x="960699" y="4094679"/>
            <a:ext cx="1805650" cy="46255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1024" name="Google Shape;1024;p45"/>
          <p:cNvSpPr txBox="1"/>
          <p:nvPr/>
        </p:nvSpPr>
        <p:spPr>
          <a:xfrm>
            <a:off x="3113590" y="2148088"/>
            <a:ext cx="6331353" cy="462557"/>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a:t>
            </a:r>
            <a:endParaRPr sz="1600">
              <a:solidFill>
                <a:schemeClr val="dk1"/>
              </a:solidFill>
              <a:latin typeface="Montserrat"/>
              <a:ea typeface="Montserrat"/>
              <a:cs typeface="Montserrat"/>
              <a:sym typeface="Montserrat"/>
            </a:endParaRPr>
          </a:p>
        </p:txBody>
      </p:sp>
      <p:sp>
        <p:nvSpPr>
          <p:cNvPr id="1025" name="Google Shape;1025;p45"/>
          <p:cNvSpPr txBox="1"/>
          <p:nvPr/>
        </p:nvSpPr>
        <p:spPr>
          <a:xfrm>
            <a:off x="3113590" y="2796953"/>
            <a:ext cx="6331353" cy="462557"/>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a:t>
            </a:r>
            <a:endParaRPr sz="1600">
              <a:solidFill>
                <a:schemeClr val="dk1"/>
              </a:solidFill>
              <a:latin typeface="Montserrat"/>
              <a:ea typeface="Montserrat"/>
              <a:cs typeface="Montserrat"/>
              <a:sym typeface="Montserrat"/>
            </a:endParaRPr>
          </a:p>
        </p:txBody>
      </p:sp>
      <p:sp>
        <p:nvSpPr>
          <p:cNvPr id="1026" name="Google Shape;1026;p45"/>
          <p:cNvSpPr txBox="1"/>
          <p:nvPr/>
        </p:nvSpPr>
        <p:spPr>
          <a:xfrm>
            <a:off x="3113590" y="3445818"/>
            <a:ext cx="6331353" cy="462557"/>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a:t>
            </a:r>
            <a:endParaRPr sz="1600">
              <a:solidFill>
                <a:schemeClr val="dk1"/>
              </a:solidFill>
              <a:latin typeface="Montserrat"/>
              <a:ea typeface="Montserrat"/>
              <a:cs typeface="Montserrat"/>
              <a:sym typeface="Montserrat"/>
            </a:endParaRPr>
          </a:p>
        </p:txBody>
      </p:sp>
      <p:sp>
        <p:nvSpPr>
          <p:cNvPr id="1027" name="Google Shape;1027;p45"/>
          <p:cNvSpPr txBox="1"/>
          <p:nvPr/>
        </p:nvSpPr>
        <p:spPr>
          <a:xfrm>
            <a:off x="3113590" y="4094683"/>
            <a:ext cx="6331353" cy="462557"/>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a:t>
            </a:r>
            <a:endParaRPr sz="1600">
              <a:solidFill>
                <a:schemeClr val="dk1"/>
              </a:solidFill>
              <a:latin typeface="Montserrat"/>
              <a:ea typeface="Montserrat"/>
              <a:cs typeface="Montserrat"/>
              <a:sym typeface="Montserrat"/>
            </a:endParaRPr>
          </a:p>
        </p:txBody>
      </p:sp>
      <p:cxnSp>
        <p:nvCxnSpPr>
          <p:cNvPr id="1028" name="Google Shape;1028;p45"/>
          <p:cNvCxnSpPr/>
          <p:nvPr/>
        </p:nvCxnSpPr>
        <p:spPr>
          <a:xfrm>
            <a:off x="363793" y="2703799"/>
            <a:ext cx="11434667" cy="0"/>
          </a:xfrm>
          <a:prstGeom prst="straightConnector1">
            <a:avLst/>
          </a:prstGeom>
          <a:noFill/>
          <a:ln cap="flat" cmpd="sng" w="9525">
            <a:solidFill>
              <a:srgbClr val="BFBFBF"/>
            </a:solidFill>
            <a:prstDash val="solid"/>
            <a:miter lim="8000"/>
            <a:headEnd len="sm" w="sm" type="none"/>
            <a:tailEnd len="sm" w="sm" type="none"/>
          </a:ln>
        </p:spPr>
      </p:cxnSp>
      <p:cxnSp>
        <p:nvCxnSpPr>
          <p:cNvPr id="1029" name="Google Shape;1029;p45"/>
          <p:cNvCxnSpPr/>
          <p:nvPr/>
        </p:nvCxnSpPr>
        <p:spPr>
          <a:xfrm>
            <a:off x="363793" y="3352664"/>
            <a:ext cx="11434667" cy="0"/>
          </a:xfrm>
          <a:prstGeom prst="straightConnector1">
            <a:avLst/>
          </a:prstGeom>
          <a:noFill/>
          <a:ln cap="flat" cmpd="sng" w="9525">
            <a:solidFill>
              <a:srgbClr val="BFBFBF"/>
            </a:solidFill>
            <a:prstDash val="solid"/>
            <a:miter lim="8000"/>
            <a:headEnd len="sm" w="sm" type="none"/>
            <a:tailEnd len="sm" w="sm" type="none"/>
          </a:ln>
        </p:spPr>
      </p:cxnSp>
      <p:cxnSp>
        <p:nvCxnSpPr>
          <p:cNvPr id="1030" name="Google Shape;1030;p45"/>
          <p:cNvCxnSpPr/>
          <p:nvPr/>
        </p:nvCxnSpPr>
        <p:spPr>
          <a:xfrm>
            <a:off x="363793" y="4001529"/>
            <a:ext cx="11434667" cy="0"/>
          </a:xfrm>
          <a:prstGeom prst="straightConnector1">
            <a:avLst/>
          </a:prstGeom>
          <a:noFill/>
          <a:ln cap="flat" cmpd="sng" w="9525">
            <a:solidFill>
              <a:srgbClr val="BFBFBF"/>
            </a:solidFill>
            <a:prstDash val="solid"/>
            <a:miter lim="8000"/>
            <a:headEnd len="sm" w="sm" type="none"/>
            <a:tailEnd len="sm" w="sm" type="none"/>
          </a:ln>
        </p:spPr>
      </p:cxnSp>
      <p:sp>
        <p:nvSpPr>
          <p:cNvPr id="1031" name="Google Shape;1031;p45"/>
          <p:cNvSpPr/>
          <p:nvPr/>
        </p:nvSpPr>
        <p:spPr>
          <a:xfrm>
            <a:off x="428533" y="2247756"/>
            <a:ext cx="263220" cy="263220"/>
          </a:xfrm>
          <a:prstGeom prst="ellipse">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1</a:t>
            </a:r>
            <a:endParaRPr/>
          </a:p>
        </p:txBody>
      </p:sp>
      <p:sp>
        <p:nvSpPr>
          <p:cNvPr id="1032" name="Google Shape;1032;p45"/>
          <p:cNvSpPr/>
          <p:nvPr/>
        </p:nvSpPr>
        <p:spPr>
          <a:xfrm>
            <a:off x="428533" y="2896619"/>
            <a:ext cx="263220" cy="263220"/>
          </a:xfrm>
          <a:prstGeom prst="ellipse">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2</a:t>
            </a:r>
            <a:endParaRPr/>
          </a:p>
        </p:txBody>
      </p:sp>
      <p:sp>
        <p:nvSpPr>
          <p:cNvPr id="1033" name="Google Shape;1033;p45"/>
          <p:cNvSpPr/>
          <p:nvPr/>
        </p:nvSpPr>
        <p:spPr>
          <a:xfrm>
            <a:off x="428533" y="3545483"/>
            <a:ext cx="263220" cy="263220"/>
          </a:xfrm>
          <a:prstGeom prst="ellipse">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3</a:t>
            </a:r>
            <a:endParaRPr/>
          </a:p>
        </p:txBody>
      </p:sp>
      <p:sp>
        <p:nvSpPr>
          <p:cNvPr id="1034" name="Google Shape;1034;p45"/>
          <p:cNvSpPr/>
          <p:nvPr/>
        </p:nvSpPr>
        <p:spPr>
          <a:xfrm>
            <a:off x="428533" y="4194347"/>
            <a:ext cx="263220" cy="263220"/>
          </a:xfrm>
          <a:prstGeom prst="ellipse">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4</a:t>
            </a:r>
            <a:endParaRPr/>
          </a:p>
        </p:txBody>
      </p:sp>
      <p:sp>
        <p:nvSpPr>
          <p:cNvPr id="1035" name="Google Shape;1035;p45"/>
          <p:cNvSpPr txBox="1"/>
          <p:nvPr/>
        </p:nvSpPr>
        <p:spPr>
          <a:xfrm>
            <a:off x="960699" y="4743545"/>
            <a:ext cx="1805650" cy="46255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300">
                <a:solidFill>
                  <a:schemeClr val="dk1"/>
                </a:solidFill>
                <a:latin typeface="Montserrat"/>
                <a:ea typeface="Montserrat"/>
                <a:cs typeface="Montserrat"/>
                <a:sym typeface="Montserrat"/>
              </a:rPr>
              <a:t>Lorem ipsum dolor sit amet, </a:t>
            </a:r>
            <a:r>
              <a:rPr lang="en-US" sz="1300">
                <a:solidFill>
                  <a:schemeClr val="dk1"/>
                </a:solidFill>
                <a:latin typeface="Montserrat"/>
                <a:ea typeface="Montserrat"/>
                <a:cs typeface="Montserrat"/>
                <a:sym typeface="Montserrat"/>
              </a:rPr>
              <a:t>consectetur adipiscing elit. </a:t>
            </a:r>
            <a:endParaRPr sz="1300">
              <a:solidFill>
                <a:schemeClr val="dk1"/>
              </a:solidFill>
              <a:latin typeface="Montserrat"/>
              <a:ea typeface="Montserrat"/>
              <a:cs typeface="Montserrat"/>
              <a:sym typeface="Montserrat"/>
            </a:endParaRPr>
          </a:p>
        </p:txBody>
      </p:sp>
      <p:sp>
        <p:nvSpPr>
          <p:cNvPr id="1036" name="Google Shape;1036;p45"/>
          <p:cNvSpPr txBox="1"/>
          <p:nvPr/>
        </p:nvSpPr>
        <p:spPr>
          <a:xfrm>
            <a:off x="3113590" y="4743545"/>
            <a:ext cx="6331353" cy="462557"/>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a:t>
            </a:r>
            <a:r>
              <a:rPr lang="en-US" sz="16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bibAliquam et lorem elementum, venenatis turpis sed, </a:t>
            </a:r>
            <a:endParaRPr sz="1600">
              <a:solidFill>
                <a:schemeClr val="dk1"/>
              </a:solidFill>
              <a:latin typeface="Montserrat"/>
              <a:ea typeface="Montserrat"/>
              <a:cs typeface="Montserrat"/>
              <a:sym typeface="Montserrat"/>
            </a:endParaRPr>
          </a:p>
        </p:txBody>
      </p:sp>
      <p:cxnSp>
        <p:nvCxnSpPr>
          <p:cNvPr id="1037" name="Google Shape;1037;p45"/>
          <p:cNvCxnSpPr/>
          <p:nvPr/>
        </p:nvCxnSpPr>
        <p:spPr>
          <a:xfrm>
            <a:off x="363793" y="4650394"/>
            <a:ext cx="11434667" cy="0"/>
          </a:xfrm>
          <a:prstGeom prst="straightConnector1">
            <a:avLst/>
          </a:prstGeom>
          <a:noFill/>
          <a:ln cap="flat" cmpd="sng" w="9525">
            <a:solidFill>
              <a:srgbClr val="BFBFBF"/>
            </a:solidFill>
            <a:prstDash val="solid"/>
            <a:miter lim="8000"/>
            <a:headEnd len="sm" w="sm" type="none"/>
            <a:tailEnd len="sm" w="sm" type="none"/>
          </a:ln>
        </p:spPr>
      </p:cxnSp>
      <p:sp>
        <p:nvSpPr>
          <p:cNvPr id="1038" name="Google Shape;1038;p45"/>
          <p:cNvSpPr/>
          <p:nvPr/>
        </p:nvSpPr>
        <p:spPr>
          <a:xfrm>
            <a:off x="428533" y="4843213"/>
            <a:ext cx="263220" cy="263220"/>
          </a:xfrm>
          <a:prstGeom prst="ellipse">
            <a:avLst/>
          </a:prstGeom>
          <a:solidFill>
            <a:srgbClr val="018DA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5</a:t>
            </a:r>
            <a:endParaRPr/>
          </a:p>
        </p:txBody>
      </p:sp>
      <p:sp>
        <p:nvSpPr>
          <p:cNvPr id="1039" name="Google Shape;1039;p45"/>
          <p:cNvSpPr txBox="1"/>
          <p:nvPr/>
        </p:nvSpPr>
        <p:spPr>
          <a:xfrm>
            <a:off x="9793082" y="2148088"/>
            <a:ext cx="1805650" cy="462556"/>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 </a:t>
            </a:r>
            <a:endParaRPr b="1" sz="1200">
              <a:solidFill>
                <a:schemeClr val="dk1"/>
              </a:solidFill>
              <a:latin typeface="Montserrat"/>
              <a:ea typeface="Montserrat"/>
              <a:cs typeface="Montserrat"/>
              <a:sym typeface="Montserrat"/>
            </a:endParaRPr>
          </a:p>
        </p:txBody>
      </p:sp>
      <p:sp>
        <p:nvSpPr>
          <p:cNvPr id="1040" name="Google Shape;1040;p45"/>
          <p:cNvSpPr txBox="1"/>
          <p:nvPr/>
        </p:nvSpPr>
        <p:spPr>
          <a:xfrm>
            <a:off x="9793082" y="2795750"/>
            <a:ext cx="1805650" cy="462556"/>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 </a:t>
            </a:r>
            <a:endParaRPr b="1" sz="1200">
              <a:solidFill>
                <a:schemeClr val="dk1"/>
              </a:solidFill>
              <a:latin typeface="Montserrat"/>
              <a:ea typeface="Montserrat"/>
              <a:cs typeface="Montserrat"/>
              <a:sym typeface="Montserrat"/>
            </a:endParaRPr>
          </a:p>
        </p:txBody>
      </p:sp>
      <p:sp>
        <p:nvSpPr>
          <p:cNvPr id="1041" name="Google Shape;1041;p45"/>
          <p:cNvSpPr txBox="1"/>
          <p:nvPr/>
        </p:nvSpPr>
        <p:spPr>
          <a:xfrm>
            <a:off x="9793082" y="3443412"/>
            <a:ext cx="1805650" cy="462556"/>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 </a:t>
            </a:r>
            <a:endParaRPr b="1" sz="1200">
              <a:solidFill>
                <a:schemeClr val="dk1"/>
              </a:solidFill>
              <a:latin typeface="Montserrat"/>
              <a:ea typeface="Montserrat"/>
              <a:cs typeface="Montserrat"/>
              <a:sym typeface="Montserrat"/>
            </a:endParaRPr>
          </a:p>
        </p:txBody>
      </p:sp>
      <p:sp>
        <p:nvSpPr>
          <p:cNvPr id="1042" name="Google Shape;1042;p45"/>
          <p:cNvSpPr txBox="1"/>
          <p:nvPr/>
        </p:nvSpPr>
        <p:spPr>
          <a:xfrm>
            <a:off x="9793082" y="4091074"/>
            <a:ext cx="1805650" cy="462556"/>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 </a:t>
            </a:r>
            <a:endParaRPr b="1" sz="1200">
              <a:solidFill>
                <a:schemeClr val="dk1"/>
              </a:solidFill>
              <a:latin typeface="Montserrat"/>
              <a:ea typeface="Montserrat"/>
              <a:cs typeface="Montserrat"/>
              <a:sym typeface="Montserrat"/>
            </a:endParaRPr>
          </a:p>
        </p:txBody>
      </p:sp>
      <p:sp>
        <p:nvSpPr>
          <p:cNvPr id="1043" name="Google Shape;1043;p45"/>
          <p:cNvSpPr txBox="1"/>
          <p:nvPr/>
        </p:nvSpPr>
        <p:spPr>
          <a:xfrm>
            <a:off x="9793082" y="4738734"/>
            <a:ext cx="1805650" cy="462556"/>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 </a:t>
            </a:r>
            <a:endParaRPr b="1" sz="1200">
              <a:solidFill>
                <a:schemeClr val="dk1"/>
              </a:solidFill>
              <a:latin typeface="Montserrat"/>
              <a:ea typeface="Montserrat"/>
              <a:cs typeface="Montserrat"/>
              <a:sym typeface="Montserrat"/>
            </a:endParaRPr>
          </a:p>
        </p:txBody>
      </p:sp>
      <p:sp>
        <p:nvSpPr>
          <p:cNvPr id="1044" name="Google Shape;1044;p4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8" name="Shape 1048"/>
        <p:cNvGrpSpPr/>
        <p:nvPr/>
      </p:nvGrpSpPr>
      <p:grpSpPr>
        <a:xfrm>
          <a:off x="0" y="0"/>
          <a:ext cx="0" cy="0"/>
          <a:chOff x="0" y="0"/>
          <a:chExt cx="0" cy="0"/>
        </a:xfrm>
      </p:grpSpPr>
      <p:sp>
        <p:nvSpPr>
          <p:cNvPr id="1049" name="Google Shape;1049;p46"/>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Visual Column Slides</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3" name="Shape 1053"/>
        <p:cNvGrpSpPr/>
        <p:nvPr/>
      </p:nvGrpSpPr>
      <p:grpSpPr>
        <a:xfrm>
          <a:off x="0" y="0"/>
          <a:ext cx="0" cy="0"/>
          <a:chOff x="0" y="0"/>
          <a:chExt cx="0" cy="0"/>
        </a:xfrm>
      </p:grpSpPr>
      <p:grpSp>
        <p:nvGrpSpPr>
          <p:cNvPr id="1054" name="Google Shape;1054;p47"/>
          <p:cNvGrpSpPr/>
          <p:nvPr/>
        </p:nvGrpSpPr>
        <p:grpSpPr>
          <a:xfrm>
            <a:off x="363794" y="1940734"/>
            <a:ext cx="3665172" cy="3980959"/>
            <a:chOff x="631058" y="1940734"/>
            <a:chExt cx="3461570" cy="3980959"/>
          </a:xfrm>
        </p:grpSpPr>
        <p:grpSp>
          <p:nvGrpSpPr>
            <p:cNvPr id="1055" name="Google Shape;1055;p47"/>
            <p:cNvGrpSpPr/>
            <p:nvPr/>
          </p:nvGrpSpPr>
          <p:grpSpPr>
            <a:xfrm>
              <a:off x="631058" y="1940734"/>
              <a:ext cx="3461570" cy="3980959"/>
              <a:chOff x="631058" y="1940734"/>
              <a:chExt cx="3461570" cy="3980959"/>
            </a:xfrm>
          </p:grpSpPr>
          <p:sp>
            <p:nvSpPr>
              <p:cNvPr id="1056" name="Google Shape;1056;p47"/>
              <p:cNvSpPr/>
              <p:nvPr/>
            </p:nvSpPr>
            <p:spPr>
              <a:xfrm>
                <a:off x="631058" y="2081213"/>
                <a:ext cx="3461570" cy="3840480"/>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057" name="Google Shape;1057;p47"/>
              <p:cNvSpPr/>
              <p:nvPr/>
            </p:nvSpPr>
            <p:spPr>
              <a:xfrm>
                <a:off x="714865" y="1940734"/>
                <a:ext cx="3291840" cy="280958"/>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grpSp>
        <p:sp>
          <p:nvSpPr>
            <p:cNvPr id="1058" name="Google Shape;1058;p47"/>
            <p:cNvSpPr txBox="1"/>
            <p:nvPr/>
          </p:nvSpPr>
          <p:spPr>
            <a:xfrm>
              <a:off x="877191" y="2431876"/>
              <a:ext cx="2969304" cy="497031"/>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Lorem ipsum dolor sit </a:t>
              </a:r>
              <a:endParaRPr/>
            </a:p>
          </p:txBody>
        </p:sp>
        <p:sp>
          <p:nvSpPr>
            <p:cNvPr id="1059" name="Google Shape;1059;p47"/>
            <p:cNvSpPr txBox="1"/>
            <p:nvPr/>
          </p:nvSpPr>
          <p:spPr>
            <a:xfrm>
              <a:off x="877191" y="3743515"/>
              <a:ext cx="2969304" cy="239205"/>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060" name="Google Shape;1060;p47"/>
            <p:cNvSpPr txBox="1"/>
            <p:nvPr/>
          </p:nvSpPr>
          <p:spPr>
            <a:xfrm>
              <a:off x="877191" y="3151534"/>
              <a:ext cx="2969304" cy="543818"/>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061" name="Google Shape;1061;p47"/>
            <p:cNvSpPr txBox="1"/>
            <p:nvPr/>
          </p:nvSpPr>
          <p:spPr>
            <a:xfrm>
              <a:off x="877191" y="4142922"/>
              <a:ext cx="2969304" cy="1434918"/>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a:t>
              </a:r>
              <a:endParaRPr sz="1400">
                <a:solidFill>
                  <a:schemeClr val="dk1"/>
                </a:solidFill>
                <a:latin typeface="Montserrat"/>
                <a:ea typeface="Montserrat"/>
                <a:cs typeface="Montserrat"/>
                <a:sym typeface="Montserrat"/>
              </a:endParaRPr>
            </a:p>
          </p:txBody>
        </p:sp>
      </p:grpSp>
      <p:grpSp>
        <p:nvGrpSpPr>
          <p:cNvPr id="1062" name="Google Shape;1062;p47"/>
          <p:cNvGrpSpPr/>
          <p:nvPr/>
        </p:nvGrpSpPr>
        <p:grpSpPr>
          <a:xfrm>
            <a:off x="4248542" y="1940734"/>
            <a:ext cx="3665172" cy="3980959"/>
            <a:chOff x="631058" y="1940734"/>
            <a:chExt cx="3461570" cy="3980959"/>
          </a:xfrm>
        </p:grpSpPr>
        <p:grpSp>
          <p:nvGrpSpPr>
            <p:cNvPr id="1063" name="Google Shape;1063;p47"/>
            <p:cNvGrpSpPr/>
            <p:nvPr/>
          </p:nvGrpSpPr>
          <p:grpSpPr>
            <a:xfrm>
              <a:off x="631058" y="1940734"/>
              <a:ext cx="3461570" cy="3980959"/>
              <a:chOff x="631058" y="1940734"/>
              <a:chExt cx="3461570" cy="3980959"/>
            </a:xfrm>
          </p:grpSpPr>
          <p:sp>
            <p:nvSpPr>
              <p:cNvPr id="1064" name="Google Shape;1064;p47"/>
              <p:cNvSpPr/>
              <p:nvPr/>
            </p:nvSpPr>
            <p:spPr>
              <a:xfrm>
                <a:off x="631058" y="2081213"/>
                <a:ext cx="3461570" cy="3840480"/>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065" name="Google Shape;1065;p47"/>
              <p:cNvSpPr/>
              <p:nvPr/>
            </p:nvSpPr>
            <p:spPr>
              <a:xfrm>
                <a:off x="714865" y="1940734"/>
                <a:ext cx="3291840" cy="280958"/>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grpSp>
        <p:sp>
          <p:nvSpPr>
            <p:cNvPr id="1066" name="Google Shape;1066;p47"/>
            <p:cNvSpPr txBox="1"/>
            <p:nvPr/>
          </p:nvSpPr>
          <p:spPr>
            <a:xfrm>
              <a:off x="877191" y="2431876"/>
              <a:ext cx="2969304" cy="497031"/>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Lorem ipsum dolor sit </a:t>
              </a:r>
              <a:endParaRPr/>
            </a:p>
          </p:txBody>
        </p:sp>
        <p:sp>
          <p:nvSpPr>
            <p:cNvPr id="1067" name="Google Shape;1067;p47"/>
            <p:cNvSpPr txBox="1"/>
            <p:nvPr/>
          </p:nvSpPr>
          <p:spPr>
            <a:xfrm>
              <a:off x="877191" y="3743515"/>
              <a:ext cx="2969304" cy="239205"/>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068" name="Google Shape;1068;p47"/>
            <p:cNvSpPr txBox="1"/>
            <p:nvPr/>
          </p:nvSpPr>
          <p:spPr>
            <a:xfrm>
              <a:off x="877191" y="3151534"/>
              <a:ext cx="2969304" cy="543818"/>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069" name="Google Shape;1069;p47"/>
            <p:cNvSpPr txBox="1"/>
            <p:nvPr/>
          </p:nvSpPr>
          <p:spPr>
            <a:xfrm>
              <a:off x="877191" y="4142922"/>
              <a:ext cx="2969304" cy="1434918"/>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a:t>
              </a:r>
              <a:endParaRPr sz="1400">
                <a:solidFill>
                  <a:schemeClr val="dk1"/>
                </a:solidFill>
                <a:latin typeface="Montserrat"/>
                <a:ea typeface="Montserrat"/>
                <a:cs typeface="Montserrat"/>
                <a:sym typeface="Montserrat"/>
              </a:endParaRPr>
            </a:p>
          </p:txBody>
        </p:sp>
      </p:grpSp>
      <p:grpSp>
        <p:nvGrpSpPr>
          <p:cNvPr id="1070" name="Google Shape;1070;p47"/>
          <p:cNvGrpSpPr/>
          <p:nvPr/>
        </p:nvGrpSpPr>
        <p:grpSpPr>
          <a:xfrm>
            <a:off x="8133290" y="1940734"/>
            <a:ext cx="3665172" cy="3980959"/>
            <a:chOff x="631058" y="1940734"/>
            <a:chExt cx="3461570" cy="3980959"/>
          </a:xfrm>
        </p:grpSpPr>
        <p:grpSp>
          <p:nvGrpSpPr>
            <p:cNvPr id="1071" name="Google Shape;1071;p47"/>
            <p:cNvGrpSpPr/>
            <p:nvPr/>
          </p:nvGrpSpPr>
          <p:grpSpPr>
            <a:xfrm>
              <a:off x="631058" y="1940734"/>
              <a:ext cx="3461570" cy="3980959"/>
              <a:chOff x="631058" y="1940734"/>
              <a:chExt cx="3461570" cy="3980959"/>
            </a:xfrm>
          </p:grpSpPr>
          <p:sp>
            <p:nvSpPr>
              <p:cNvPr id="1072" name="Google Shape;1072;p47"/>
              <p:cNvSpPr/>
              <p:nvPr/>
            </p:nvSpPr>
            <p:spPr>
              <a:xfrm>
                <a:off x="631058" y="2081213"/>
                <a:ext cx="3461570" cy="3840480"/>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073" name="Google Shape;1073;p47"/>
              <p:cNvSpPr/>
              <p:nvPr/>
            </p:nvSpPr>
            <p:spPr>
              <a:xfrm>
                <a:off x="714865" y="1940734"/>
                <a:ext cx="3291840" cy="280958"/>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grpSp>
        <p:sp>
          <p:nvSpPr>
            <p:cNvPr id="1074" name="Google Shape;1074;p47"/>
            <p:cNvSpPr txBox="1"/>
            <p:nvPr/>
          </p:nvSpPr>
          <p:spPr>
            <a:xfrm>
              <a:off x="877191" y="2431876"/>
              <a:ext cx="2969304" cy="497031"/>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Lorem ipsum dolor sit </a:t>
              </a:r>
              <a:endParaRPr/>
            </a:p>
          </p:txBody>
        </p:sp>
        <p:sp>
          <p:nvSpPr>
            <p:cNvPr id="1075" name="Google Shape;1075;p47"/>
            <p:cNvSpPr txBox="1"/>
            <p:nvPr/>
          </p:nvSpPr>
          <p:spPr>
            <a:xfrm>
              <a:off x="877191" y="3743515"/>
              <a:ext cx="2969304" cy="239205"/>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076" name="Google Shape;1076;p47"/>
            <p:cNvSpPr txBox="1"/>
            <p:nvPr/>
          </p:nvSpPr>
          <p:spPr>
            <a:xfrm>
              <a:off x="877191" y="3151534"/>
              <a:ext cx="2969304" cy="543818"/>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077" name="Google Shape;1077;p47"/>
            <p:cNvSpPr txBox="1"/>
            <p:nvPr/>
          </p:nvSpPr>
          <p:spPr>
            <a:xfrm>
              <a:off x="877191" y="4142922"/>
              <a:ext cx="2969304" cy="1434918"/>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a:t>
              </a:r>
              <a:endParaRPr sz="1400">
                <a:solidFill>
                  <a:schemeClr val="dk1"/>
                </a:solidFill>
                <a:latin typeface="Montserrat"/>
                <a:ea typeface="Montserrat"/>
                <a:cs typeface="Montserrat"/>
                <a:sym typeface="Montserrat"/>
              </a:endParaRPr>
            </a:p>
          </p:txBody>
        </p:sp>
      </p:grpSp>
      <p:sp>
        <p:nvSpPr>
          <p:cNvPr id="1078" name="Google Shape;1078;p4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Three-Column Icon Cards</a:t>
            </a:r>
            <a:endParaRPr/>
          </a:p>
        </p:txBody>
      </p:sp>
      <p:grpSp>
        <p:nvGrpSpPr>
          <p:cNvPr id="1079" name="Google Shape;1079;p47"/>
          <p:cNvGrpSpPr/>
          <p:nvPr/>
        </p:nvGrpSpPr>
        <p:grpSpPr>
          <a:xfrm>
            <a:off x="1780744" y="1665577"/>
            <a:ext cx="831273" cy="831273"/>
            <a:chOff x="1945149" y="1665577"/>
            <a:chExt cx="831273" cy="831273"/>
          </a:xfrm>
        </p:grpSpPr>
        <p:sp>
          <p:nvSpPr>
            <p:cNvPr id="1080" name="Google Shape;1080;p47"/>
            <p:cNvSpPr/>
            <p:nvPr/>
          </p:nvSpPr>
          <p:spPr>
            <a:xfrm>
              <a:off x="1945149" y="1665577"/>
              <a:ext cx="831273" cy="831273"/>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600">
                <a:solidFill>
                  <a:schemeClr val="accent4"/>
                </a:solidFill>
                <a:latin typeface="Libre Franklin"/>
                <a:ea typeface="Libre Franklin"/>
                <a:cs typeface="Libre Franklin"/>
                <a:sym typeface="Libre Franklin"/>
              </a:endParaRPr>
            </a:p>
          </p:txBody>
        </p:sp>
        <p:grpSp>
          <p:nvGrpSpPr>
            <p:cNvPr id="1081" name="Google Shape;1081;p47"/>
            <p:cNvGrpSpPr/>
            <p:nvPr/>
          </p:nvGrpSpPr>
          <p:grpSpPr>
            <a:xfrm>
              <a:off x="2044889" y="1765317"/>
              <a:ext cx="631792" cy="631792"/>
              <a:chOff x="363794" y="3060504"/>
              <a:chExt cx="631792" cy="631792"/>
            </a:xfrm>
          </p:grpSpPr>
          <p:sp>
            <p:nvSpPr>
              <p:cNvPr id="1082" name="Google Shape;1082;p47"/>
              <p:cNvSpPr/>
              <p:nvPr/>
            </p:nvSpPr>
            <p:spPr>
              <a:xfrm>
                <a:off x="363794" y="3060504"/>
                <a:ext cx="631792" cy="631792"/>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083" name="Google Shape;1083;p47"/>
              <p:cNvPicPr preferRelativeResize="0"/>
              <p:nvPr/>
            </p:nvPicPr>
            <p:blipFill rotWithShape="1">
              <a:blip r:embed="rId3">
                <a:alphaModFix/>
              </a:blip>
              <a:srcRect b="0" l="0" r="0" t="0"/>
              <a:stretch/>
            </p:blipFill>
            <p:spPr>
              <a:xfrm>
                <a:off x="418810" y="3115520"/>
                <a:ext cx="521760" cy="521760"/>
              </a:xfrm>
              <a:prstGeom prst="rect">
                <a:avLst/>
              </a:prstGeom>
              <a:noFill/>
              <a:ln>
                <a:noFill/>
              </a:ln>
            </p:spPr>
          </p:pic>
        </p:grpSp>
      </p:grpSp>
      <p:grpSp>
        <p:nvGrpSpPr>
          <p:cNvPr id="1084" name="Google Shape;1084;p47"/>
          <p:cNvGrpSpPr/>
          <p:nvPr/>
        </p:nvGrpSpPr>
        <p:grpSpPr>
          <a:xfrm>
            <a:off x="5665492" y="1665577"/>
            <a:ext cx="831273" cy="831273"/>
            <a:chOff x="1945149" y="1665577"/>
            <a:chExt cx="831273" cy="831273"/>
          </a:xfrm>
        </p:grpSpPr>
        <p:sp>
          <p:nvSpPr>
            <p:cNvPr id="1085" name="Google Shape;1085;p47"/>
            <p:cNvSpPr/>
            <p:nvPr/>
          </p:nvSpPr>
          <p:spPr>
            <a:xfrm>
              <a:off x="1945149" y="1665577"/>
              <a:ext cx="831273" cy="831273"/>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600">
                <a:solidFill>
                  <a:schemeClr val="accent4"/>
                </a:solidFill>
                <a:latin typeface="Libre Franklin"/>
                <a:ea typeface="Libre Franklin"/>
                <a:cs typeface="Libre Franklin"/>
                <a:sym typeface="Libre Franklin"/>
              </a:endParaRPr>
            </a:p>
          </p:txBody>
        </p:sp>
        <p:grpSp>
          <p:nvGrpSpPr>
            <p:cNvPr id="1086" name="Google Shape;1086;p47"/>
            <p:cNvGrpSpPr/>
            <p:nvPr/>
          </p:nvGrpSpPr>
          <p:grpSpPr>
            <a:xfrm>
              <a:off x="2044889" y="1765317"/>
              <a:ext cx="631792" cy="631792"/>
              <a:chOff x="363794" y="3060504"/>
              <a:chExt cx="631792" cy="631792"/>
            </a:xfrm>
          </p:grpSpPr>
          <p:sp>
            <p:nvSpPr>
              <p:cNvPr id="1087" name="Google Shape;1087;p47"/>
              <p:cNvSpPr/>
              <p:nvPr/>
            </p:nvSpPr>
            <p:spPr>
              <a:xfrm>
                <a:off x="363794" y="3060504"/>
                <a:ext cx="631792" cy="631792"/>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088" name="Google Shape;1088;p47"/>
              <p:cNvPicPr preferRelativeResize="0"/>
              <p:nvPr/>
            </p:nvPicPr>
            <p:blipFill rotWithShape="1">
              <a:blip r:embed="rId3">
                <a:alphaModFix/>
              </a:blip>
              <a:srcRect b="0" l="0" r="0" t="0"/>
              <a:stretch/>
            </p:blipFill>
            <p:spPr>
              <a:xfrm>
                <a:off x="418810" y="3115520"/>
                <a:ext cx="521760" cy="521760"/>
              </a:xfrm>
              <a:prstGeom prst="rect">
                <a:avLst/>
              </a:prstGeom>
              <a:noFill/>
              <a:ln>
                <a:noFill/>
              </a:ln>
            </p:spPr>
          </p:pic>
        </p:grpSp>
      </p:grpSp>
      <p:grpSp>
        <p:nvGrpSpPr>
          <p:cNvPr id="1089" name="Google Shape;1089;p47"/>
          <p:cNvGrpSpPr/>
          <p:nvPr/>
        </p:nvGrpSpPr>
        <p:grpSpPr>
          <a:xfrm>
            <a:off x="9550240" y="1665577"/>
            <a:ext cx="831273" cy="831273"/>
            <a:chOff x="1945149" y="1665577"/>
            <a:chExt cx="831273" cy="831273"/>
          </a:xfrm>
        </p:grpSpPr>
        <p:sp>
          <p:nvSpPr>
            <p:cNvPr id="1090" name="Google Shape;1090;p47"/>
            <p:cNvSpPr/>
            <p:nvPr/>
          </p:nvSpPr>
          <p:spPr>
            <a:xfrm>
              <a:off x="1945149" y="1665577"/>
              <a:ext cx="831273" cy="831273"/>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600">
                <a:solidFill>
                  <a:schemeClr val="accent4"/>
                </a:solidFill>
                <a:latin typeface="Libre Franklin"/>
                <a:ea typeface="Libre Franklin"/>
                <a:cs typeface="Libre Franklin"/>
                <a:sym typeface="Libre Franklin"/>
              </a:endParaRPr>
            </a:p>
          </p:txBody>
        </p:sp>
        <p:grpSp>
          <p:nvGrpSpPr>
            <p:cNvPr id="1091" name="Google Shape;1091;p47"/>
            <p:cNvGrpSpPr/>
            <p:nvPr/>
          </p:nvGrpSpPr>
          <p:grpSpPr>
            <a:xfrm>
              <a:off x="2044889" y="1765317"/>
              <a:ext cx="631792" cy="631792"/>
              <a:chOff x="363794" y="3060504"/>
              <a:chExt cx="631792" cy="631792"/>
            </a:xfrm>
          </p:grpSpPr>
          <p:sp>
            <p:nvSpPr>
              <p:cNvPr id="1092" name="Google Shape;1092;p47"/>
              <p:cNvSpPr/>
              <p:nvPr/>
            </p:nvSpPr>
            <p:spPr>
              <a:xfrm>
                <a:off x="363794" y="3060504"/>
                <a:ext cx="631792" cy="631792"/>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093" name="Google Shape;1093;p47"/>
              <p:cNvPicPr preferRelativeResize="0"/>
              <p:nvPr/>
            </p:nvPicPr>
            <p:blipFill rotWithShape="1">
              <a:blip r:embed="rId3">
                <a:alphaModFix/>
              </a:blip>
              <a:srcRect b="0" l="0" r="0" t="0"/>
              <a:stretch/>
            </p:blipFill>
            <p:spPr>
              <a:xfrm>
                <a:off x="418810" y="3115520"/>
                <a:ext cx="521760" cy="521760"/>
              </a:xfrm>
              <a:prstGeom prst="rect">
                <a:avLst/>
              </a:prstGeom>
              <a:noFill/>
              <a:ln>
                <a:noFill/>
              </a:ln>
            </p:spPr>
          </p:pic>
        </p:grpSp>
      </p:grpSp>
      <p:sp>
        <p:nvSpPr>
          <p:cNvPr id="1094" name="Google Shape;1094;p4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8" name="Shape 1098"/>
        <p:cNvGrpSpPr/>
        <p:nvPr/>
      </p:nvGrpSpPr>
      <p:grpSpPr>
        <a:xfrm>
          <a:off x="0" y="0"/>
          <a:ext cx="0" cy="0"/>
          <a:chOff x="0" y="0"/>
          <a:chExt cx="0" cy="0"/>
        </a:xfrm>
      </p:grpSpPr>
      <p:grpSp>
        <p:nvGrpSpPr>
          <p:cNvPr id="1099" name="Google Shape;1099;p48"/>
          <p:cNvGrpSpPr/>
          <p:nvPr/>
        </p:nvGrpSpPr>
        <p:grpSpPr>
          <a:xfrm>
            <a:off x="363794" y="1940734"/>
            <a:ext cx="2707430" cy="3980959"/>
            <a:chOff x="631058" y="1940734"/>
            <a:chExt cx="3461570" cy="3980959"/>
          </a:xfrm>
        </p:grpSpPr>
        <p:sp>
          <p:nvSpPr>
            <p:cNvPr id="1100" name="Google Shape;1100;p48"/>
            <p:cNvSpPr/>
            <p:nvPr/>
          </p:nvSpPr>
          <p:spPr>
            <a:xfrm>
              <a:off x="631058" y="2081213"/>
              <a:ext cx="3461570" cy="3840480"/>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101" name="Google Shape;1101;p48"/>
            <p:cNvSpPr/>
            <p:nvPr/>
          </p:nvSpPr>
          <p:spPr>
            <a:xfrm>
              <a:off x="714865" y="1940734"/>
              <a:ext cx="3291840" cy="280958"/>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grpSp>
      <p:sp>
        <p:nvSpPr>
          <p:cNvPr id="1102" name="Google Shape;1102;p48"/>
          <p:cNvSpPr txBox="1"/>
          <p:nvPr/>
        </p:nvSpPr>
        <p:spPr>
          <a:xfrm>
            <a:off x="556304" y="2513156"/>
            <a:ext cx="2322409" cy="497031"/>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600">
                <a:solidFill>
                  <a:schemeClr val="dk2"/>
                </a:solidFill>
                <a:latin typeface="Montserrat"/>
                <a:ea typeface="Montserrat"/>
                <a:cs typeface="Montserrat"/>
                <a:sym typeface="Montserrat"/>
              </a:rPr>
              <a:t>Lorem ipsum dolor sit </a:t>
            </a:r>
            <a:endParaRPr/>
          </a:p>
        </p:txBody>
      </p:sp>
      <p:sp>
        <p:nvSpPr>
          <p:cNvPr id="1103" name="Google Shape;1103;p48"/>
          <p:cNvSpPr txBox="1"/>
          <p:nvPr/>
        </p:nvSpPr>
        <p:spPr>
          <a:xfrm>
            <a:off x="556304" y="3743515"/>
            <a:ext cx="2322409" cy="239205"/>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104" name="Google Shape;1104;p48"/>
          <p:cNvSpPr txBox="1"/>
          <p:nvPr/>
        </p:nvSpPr>
        <p:spPr>
          <a:xfrm>
            <a:off x="556304" y="3151534"/>
            <a:ext cx="2322409" cy="543818"/>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105" name="Google Shape;1105;p48"/>
          <p:cNvSpPr txBox="1"/>
          <p:nvPr/>
        </p:nvSpPr>
        <p:spPr>
          <a:xfrm>
            <a:off x="556304" y="4142922"/>
            <a:ext cx="2322409" cy="1556838"/>
          </a:xfrm>
          <a:prstGeom prst="rect">
            <a:avLst/>
          </a:prstGeom>
          <a:noFill/>
          <a:ln>
            <a:noFill/>
          </a:ln>
        </p:spPr>
        <p:txBody>
          <a:bodyPr anchorCtr="0" anchor="t" bIns="0" lIns="0" spcFirstLastPara="1" rIns="0" wrap="square" tIns="0">
            <a:normAutofit fontScale="85000"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a:t>
            </a:r>
            <a:endParaRPr sz="1400">
              <a:solidFill>
                <a:schemeClr val="dk1"/>
              </a:solidFill>
              <a:latin typeface="Montserrat"/>
              <a:ea typeface="Montserrat"/>
              <a:cs typeface="Montserrat"/>
              <a:sym typeface="Montserrat"/>
            </a:endParaRPr>
          </a:p>
        </p:txBody>
      </p:sp>
      <p:grpSp>
        <p:nvGrpSpPr>
          <p:cNvPr id="1106" name="Google Shape;1106;p48"/>
          <p:cNvGrpSpPr/>
          <p:nvPr/>
        </p:nvGrpSpPr>
        <p:grpSpPr>
          <a:xfrm>
            <a:off x="3272873" y="1940734"/>
            <a:ext cx="2707430" cy="3980959"/>
            <a:chOff x="631058" y="1940734"/>
            <a:chExt cx="3461570" cy="3980959"/>
          </a:xfrm>
        </p:grpSpPr>
        <p:sp>
          <p:nvSpPr>
            <p:cNvPr id="1107" name="Google Shape;1107;p48"/>
            <p:cNvSpPr/>
            <p:nvPr/>
          </p:nvSpPr>
          <p:spPr>
            <a:xfrm>
              <a:off x="631058" y="2081213"/>
              <a:ext cx="3461570" cy="3840480"/>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108" name="Google Shape;1108;p48"/>
            <p:cNvSpPr/>
            <p:nvPr/>
          </p:nvSpPr>
          <p:spPr>
            <a:xfrm>
              <a:off x="714865" y="1940734"/>
              <a:ext cx="3291840" cy="280958"/>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grpSp>
      <p:sp>
        <p:nvSpPr>
          <p:cNvPr id="1109" name="Google Shape;1109;p48"/>
          <p:cNvSpPr txBox="1"/>
          <p:nvPr/>
        </p:nvSpPr>
        <p:spPr>
          <a:xfrm>
            <a:off x="3465383" y="2513156"/>
            <a:ext cx="2322409" cy="497031"/>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600">
                <a:solidFill>
                  <a:schemeClr val="dk2"/>
                </a:solidFill>
                <a:latin typeface="Montserrat"/>
                <a:ea typeface="Montserrat"/>
                <a:cs typeface="Montserrat"/>
                <a:sym typeface="Montserrat"/>
              </a:rPr>
              <a:t>Lorem ipsum dolor sit </a:t>
            </a:r>
            <a:endParaRPr/>
          </a:p>
        </p:txBody>
      </p:sp>
      <p:sp>
        <p:nvSpPr>
          <p:cNvPr id="1110" name="Google Shape;1110;p48"/>
          <p:cNvSpPr txBox="1"/>
          <p:nvPr/>
        </p:nvSpPr>
        <p:spPr>
          <a:xfrm>
            <a:off x="3465383" y="3743515"/>
            <a:ext cx="2322409" cy="239205"/>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111" name="Google Shape;1111;p48"/>
          <p:cNvSpPr txBox="1"/>
          <p:nvPr/>
        </p:nvSpPr>
        <p:spPr>
          <a:xfrm>
            <a:off x="3465383" y="3151534"/>
            <a:ext cx="2322409" cy="543818"/>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112" name="Google Shape;1112;p48"/>
          <p:cNvSpPr txBox="1"/>
          <p:nvPr/>
        </p:nvSpPr>
        <p:spPr>
          <a:xfrm>
            <a:off x="3465383" y="4142922"/>
            <a:ext cx="2322409" cy="1556838"/>
          </a:xfrm>
          <a:prstGeom prst="rect">
            <a:avLst/>
          </a:prstGeom>
          <a:noFill/>
          <a:ln>
            <a:noFill/>
          </a:ln>
        </p:spPr>
        <p:txBody>
          <a:bodyPr anchorCtr="0" anchor="t" bIns="0" lIns="0" spcFirstLastPara="1" rIns="0" wrap="square" tIns="0">
            <a:normAutofit fontScale="85000"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a:t>
            </a:r>
            <a:endParaRPr sz="1400">
              <a:solidFill>
                <a:schemeClr val="dk1"/>
              </a:solidFill>
              <a:latin typeface="Montserrat"/>
              <a:ea typeface="Montserrat"/>
              <a:cs typeface="Montserrat"/>
              <a:sym typeface="Montserrat"/>
            </a:endParaRPr>
          </a:p>
        </p:txBody>
      </p:sp>
      <p:grpSp>
        <p:nvGrpSpPr>
          <p:cNvPr id="1113" name="Google Shape;1113;p48"/>
          <p:cNvGrpSpPr/>
          <p:nvPr/>
        </p:nvGrpSpPr>
        <p:grpSpPr>
          <a:xfrm>
            <a:off x="6181952" y="1940734"/>
            <a:ext cx="2707430" cy="3980959"/>
            <a:chOff x="631058" y="1940734"/>
            <a:chExt cx="3461570" cy="3980959"/>
          </a:xfrm>
        </p:grpSpPr>
        <p:sp>
          <p:nvSpPr>
            <p:cNvPr id="1114" name="Google Shape;1114;p48"/>
            <p:cNvSpPr/>
            <p:nvPr/>
          </p:nvSpPr>
          <p:spPr>
            <a:xfrm>
              <a:off x="631058" y="2081213"/>
              <a:ext cx="3461570" cy="3840480"/>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115" name="Google Shape;1115;p48"/>
            <p:cNvSpPr/>
            <p:nvPr/>
          </p:nvSpPr>
          <p:spPr>
            <a:xfrm>
              <a:off x="714865" y="1940734"/>
              <a:ext cx="3291840" cy="280958"/>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grpSp>
      <p:sp>
        <p:nvSpPr>
          <p:cNvPr id="1116" name="Google Shape;1116;p48"/>
          <p:cNvSpPr txBox="1"/>
          <p:nvPr/>
        </p:nvSpPr>
        <p:spPr>
          <a:xfrm>
            <a:off x="6374462" y="2513156"/>
            <a:ext cx="2322409" cy="497031"/>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600">
                <a:solidFill>
                  <a:schemeClr val="dk2"/>
                </a:solidFill>
                <a:latin typeface="Montserrat"/>
                <a:ea typeface="Montserrat"/>
                <a:cs typeface="Montserrat"/>
                <a:sym typeface="Montserrat"/>
              </a:rPr>
              <a:t>Lorem ipsum dolor sit </a:t>
            </a:r>
            <a:endParaRPr/>
          </a:p>
        </p:txBody>
      </p:sp>
      <p:sp>
        <p:nvSpPr>
          <p:cNvPr id="1117" name="Google Shape;1117;p48"/>
          <p:cNvSpPr txBox="1"/>
          <p:nvPr/>
        </p:nvSpPr>
        <p:spPr>
          <a:xfrm>
            <a:off x="6374462" y="3743515"/>
            <a:ext cx="2322409" cy="239205"/>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118" name="Google Shape;1118;p48"/>
          <p:cNvSpPr txBox="1"/>
          <p:nvPr/>
        </p:nvSpPr>
        <p:spPr>
          <a:xfrm>
            <a:off x="6374462" y="3151534"/>
            <a:ext cx="2322409" cy="543818"/>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119" name="Google Shape;1119;p48"/>
          <p:cNvSpPr txBox="1"/>
          <p:nvPr/>
        </p:nvSpPr>
        <p:spPr>
          <a:xfrm>
            <a:off x="6374462" y="4142922"/>
            <a:ext cx="2322409" cy="1556838"/>
          </a:xfrm>
          <a:prstGeom prst="rect">
            <a:avLst/>
          </a:prstGeom>
          <a:noFill/>
          <a:ln>
            <a:noFill/>
          </a:ln>
        </p:spPr>
        <p:txBody>
          <a:bodyPr anchorCtr="0" anchor="t" bIns="0" lIns="0" spcFirstLastPara="1" rIns="0" wrap="square" tIns="0">
            <a:normAutofit fontScale="85000"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a:t>
            </a:r>
            <a:endParaRPr sz="1400">
              <a:solidFill>
                <a:schemeClr val="dk1"/>
              </a:solidFill>
              <a:latin typeface="Montserrat"/>
              <a:ea typeface="Montserrat"/>
              <a:cs typeface="Montserrat"/>
              <a:sym typeface="Montserrat"/>
            </a:endParaRPr>
          </a:p>
        </p:txBody>
      </p:sp>
      <p:sp>
        <p:nvSpPr>
          <p:cNvPr id="1120" name="Google Shape;1120;p4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Five-Column Icon Cards</a:t>
            </a:r>
            <a:endParaRPr/>
          </a:p>
        </p:txBody>
      </p:sp>
      <p:grpSp>
        <p:nvGrpSpPr>
          <p:cNvPr id="1121" name="Google Shape;1121;p48"/>
          <p:cNvGrpSpPr/>
          <p:nvPr/>
        </p:nvGrpSpPr>
        <p:grpSpPr>
          <a:xfrm>
            <a:off x="1301873" y="1665577"/>
            <a:ext cx="831273" cy="831273"/>
            <a:chOff x="1945149" y="1665577"/>
            <a:chExt cx="831273" cy="831273"/>
          </a:xfrm>
        </p:grpSpPr>
        <p:sp>
          <p:nvSpPr>
            <p:cNvPr id="1122" name="Google Shape;1122;p48"/>
            <p:cNvSpPr/>
            <p:nvPr/>
          </p:nvSpPr>
          <p:spPr>
            <a:xfrm>
              <a:off x="1945149" y="1665577"/>
              <a:ext cx="831273" cy="831273"/>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600">
                <a:solidFill>
                  <a:schemeClr val="accent4"/>
                </a:solidFill>
                <a:latin typeface="Libre Franklin"/>
                <a:ea typeface="Libre Franklin"/>
                <a:cs typeface="Libre Franklin"/>
                <a:sym typeface="Libre Franklin"/>
              </a:endParaRPr>
            </a:p>
          </p:txBody>
        </p:sp>
        <p:grpSp>
          <p:nvGrpSpPr>
            <p:cNvPr id="1123" name="Google Shape;1123;p48"/>
            <p:cNvGrpSpPr/>
            <p:nvPr/>
          </p:nvGrpSpPr>
          <p:grpSpPr>
            <a:xfrm>
              <a:off x="2044889" y="1765317"/>
              <a:ext cx="631792" cy="631792"/>
              <a:chOff x="363794" y="3060504"/>
              <a:chExt cx="631792" cy="631792"/>
            </a:xfrm>
          </p:grpSpPr>
          <p:sp>
            <p:nvSpPr>
              <p:cNvPr id="1124" name="Google Shape;1124;p48"/>
              <p:cNvSpPr/>
              <p:nvPr/>
            </p:nvSpPr>
            <p:spPr>
              <a:xfrm>
                <a:off x="363794" y="3060504"/>
                <a:ext cx="631792" cy="631792"/>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125" name="Google Shape;1125;p48"/>
              <p:cNvPicPr preferRelativeResize="0"/>
              <p:nvPr/>
            </p:nvPicPr>
            <p:blipFill rotWithShape="1">
              <a:blip r:embed="rId3">
                <a:alphaModFix/>
              </a:blip>
              <a:srcRect b="0" l="0" r="0" t="0"/>
              <a:stretch/>
            </p:blipFill>
            <p:spPr>
              <a:xfrm>
                <a:off x="418810" y="3115520"/>
                <a:ext cx="521760" cy="521760"/>
              </a:xfrm>
              <a:prstGeom prst="rect">
                <a:avLst/>
              </a:prstGeom>
              <a:noFill/>
              <a:ln>
                <a:noFill/>
              </a:ln>
            </p:spPr>
          </p:pic>
        </p:grpSp>
      </p:grpSp>
      <p:grpSp>
        <p:nvGrpSpPr>
          <p:cNvPr id="1126" name="Google Shape;1126;p48"/>
          <p:cNvGrpSpPr/>
          <p:nvPr/>
        </p:nvGrpSpPr>
        <p:grpSpPr>
          <a:xfrm>
            <a:off x="4210951" y="1665577"/>
            <a:ext cx="831273" cy="831273"/>
            <a:chOff x="1945149" y="1665577"/>
            <a:chExt cx="831273" cy="831273"/>
          </a:xfrm>
        </p:grpSpPr>
        <p:sp>
          <p:nvSpPr>
            <p:cNvPr id="1127" name="Google Shape;1127;p48"/>
            <p:cNvSpPr/>
            <p:nvPr/>
          </p:nvSpPr>
          <p:spPr>
            <a:xfrm>
              <a:off x="1945149" y="1665577"/>
              <a:ext cx="831273" cy="831273"/>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600">
                <a:solidFill>
                  <a:schemeClr val="accent4"/>
                </a:solidFill>
                <a:latin typeface="Libre Franklin"/>
                <a:ea typeface="Libre Franklin"/>
                <a:cs typeface="Libre Franklin"/>
                <a:sym typeface="Libre Franklin"/>
              </a:endParaRPr>
            </a:p>
          </p:txBody>
        </p:sp>
        <p:grpSp>
          <p:nvGrpSpPr>
            <p:cNvPr id="1128" name="Google Shape;1128;p48"/>
            <p:cNvGrpSpPr/>
            <p:nvPr/>
          </p:nvGrpSpPr>
          <p:grpSpPr>
            <a:xfrm>
              <a:off x="2044889" y="1765317"/>
              <a:ext cx="631792" cy="631792"/>
              <a:chOff x="363794" y="3060504"/>
              <a:chExt cx="631792" cy="631792"/>
            </a:xfrm>
          </p:grpSpPr>
          <p:sp>
            <p:nvSpPr>
              <p:cNvPr id="1129" name="Google Shape;1129;p48"/>
              <p:cNvSpPr/>
              <p:nvPr/>
            </p:nvSpPr>
            <p:spPr>
              <a:xfrm>
                <a:off x="363794" y="3060504"/>
                <a:ext cx="631792" cy="631792"/>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130" name="Google Shape;1130;p48"/>
              <p:cNvPicPr preferRelativeResize="0"/>
              <p:nvPr/>
            </p:nvPicPr>
            <p:blipFill rotWithShape="1">
              <a:blip r:embed="rId3">
                <a:alphaModFix/>
              </a:blip>
              <a:srcRect b="0" l="0" r="0" t="0"/>
              <a:stretch/>
            </p:blipFill>
            <p:spPr>
              <a:xfrm>
                <a:off x="418810" y="3115520"/>
                <a:ext cx="521760" cy="521760"/>
              </a:xfrm>
              <a:prstGeom prst="rect">
                <a:avLst/>
              </a:prstGeom>
              <a:noFill/>
              <a:ln>
                <a:noFill/>
              </a:ln>
            </p:spPr>
          </p:pic>
        </p:grpSp>
      </p:grpSp>
      <p:grpSp>
        <p:nvGrpSpPr>
          <p:cNvPr id="1131" name="Google Shape;1131;p48"/>
          <p:cNvGrpSpPr/>
          <p:nvPr/>
        </p:nvGrpSpPr>
        <p:grpSpPr>
          <a:xfrm>
            <a:off x="9091032" y="1940734"/>
            <a:ext cx="2707430" cy="3980959"/>
            <a:chOff x="631058" y="1940734"/>
            <a:chExt cx="3461570" cy="3980959"/>
          </a:xfrm>
        </p:grpSpPr>
        <p:sp>
          <p:nvSpPr>
            <p:cNvPr id="1132" name="Google Shape;1132;p48"/>
            <p:cNvSpPr/>
            <p:nvPr/>
          </p:nvSpPr>
          <p:spPr>
            <a:xfrm>
              <a:off x="631058" y="2081213"/>
              <a:ext cx="3461570" cy="3840480"/>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133" name="Google Shape;1133;p48"/>
            <p:cNvSpPr/>
            <p:nvPr/>
          </p:nvSpPr>
          <p:spPr>
            <a:xfrm>
              <a:off x="714865" y="1940734"/>
              <a:ext cx="3291840" cy="280958"/>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grpSp>
      <p:sp>
        <p:nvSpPr>
          <p:cNvPr id="1134" name="Google Shape;1134;p48"/>
          <p:cNvSpPr txBox="1"/>
          <p:nvPr/>
        </p:nvSpPr>
        <p:spPr>
          <a:xfrm>
            <a:off x="9283542" y="2513156"/>
            <a:ext cx="2322409" cy="497031"/>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600">
                <a:solidFill>
                  <a:schemeClr val="dk2"/>
                </a:solidFill>
                <a:latin typeface="Montserrat"/>
                <a:ea typeface="Montserrat"/>
                <a:cs typeface="Montserrat"/>
                <a:sym typeface="Montserrat"/>
              </a:rPr>
              <a:t>Lorem ipsum dolor sit </a:t>
            </a:r>
            <a:endParaRPr/>
          </a:p>
        </p:txBody>
      </p:sp>
      <p:sp>
        <p:nvSpPr>
          <p:cNvPr id="1135" name="Google Shape;1135;p48"/>
          <p:cNvSpPr txBox="1"/>
          <p:nvPr/>
        </p:nvSpPr>
        <p:spPr>
          <a:xfrm>
            <a:off x="9283542" y="3743515"/>
            <a:ext cx="2322409" cy="239205"/>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136" name="Google Shape;1136;p48"/>
          <p:cNvSpPr txBox="1"/>
          <p:nvPr/>
        </p:nvSpPr>
        <p:spPr>
          <a:xfrm>
            <a:off x="9283542" y="3151534"/>
            <a:ext cx="2322409" cy="543818"/>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137" name="Google Shape;1137;p48"/>
          <p:cNvSpPr txBox="1"/>
          <p:nvPr/>
        </p:nvSpPr>
        <p:spPr>
          <a:xfrm>
            <a:off x="9283542" y="4142922"/>
            <a:ext cx="2322409" cy="1556838"/>
          </a:xfrm>
          <a:prstGeom prst="rect">
            <a:avLst/>
          </a:prstGeom>
          <a:noFill/>
          <a:ln>
            <a:noFill/>
          </a:ln>
        </p:spPr>
        <p:txBody>
          <a:bodyPr anchorCtr="0" anchor="t" bIns="0" lIns="0" spcFirstLastPara="1" rIns="0" wrap="square" tIns="0">
            <a:normAutofit fontScale="85000"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a:t>
            </a:r>
            <a:endParaRPr sz="1400">
              <a:solidFill>
                <a:schemeClr val="dk1"/>
              </a:solidFill>
              <a:latin typeface="Montserrat"/>
              <a:ea typeface="Montserrat"/>
              <a:cs typeface="Montserrat"/>
              <a:sym typeface="Montserrat"/>
            </a:endParaRPr>
          </a:p>
        </p:txBody>
      </p:sp>
      <p:grpSp>
        <p:nvGrpSpPr>
          <p:cNvPr id="1138" name="Google Shape;1138;p48"/>
          <p:cNvGrpSpPr/>
          <p:nvPr/>
        </p:nvGrpSpPr>
        <p:grpSpPr>
          <a:xfrm>
            <a:off x="10029111" y="1665577"/>
            <a:ext cx="831273" cy="831273"/>
            <a:chOff x="1945149" y="1665577"/>
            <a:chExt cx="831273" cy="831273"/>
          </a:xfrm>
        </p:grpSpPr>
        <p:sp>
          <p:nvSpPr>
            <p:cNvPr id="1139" name="Google Shape;1139;p48"/>
            <p:cNvSpPr/>
            <p:nvPr/>
          </p:nvSpPr>
          <p:spPr>
            <a:xfrm>
              <a:off x="1945149" y="1665577"/>
              <a:ext cx="831273" cy="831273"/>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600">
                <a:solidFill>
                  <a:schemeClr val="accent4"/>
                </a:solidFill>
                <a:latin typeface="Libre Franklin"/>
                <a:ea typeface="Libre Franklin"/>
                <a:cs typeface="Libre Franklin"/>
                <a:sym typeface="Libre Franklin"/>
              </a:endParaRPr>
            </a:p>
          </p:txBody>
        </p:sp>
        <p:grpSp>
          <p:nvGrpSpPr>
            <p:cNvPr id="1140" name="Google Shape;1140;p48"/>
            <p:cNvGrpSpPr/>
            <p:nvPr/>
          </p:nvGrpSpPr>
          <p:grpSpPr>
            <a:xfrm>
              <a:off x="2044889" y="1765317"/>
              <a:ext cx="631792" cy="631792"/>
              <a:chOff x="363794" y="3060504"/>
              <a:chExt cx="631792" cy="631792"/>
            </a:xfrm>
          </p:grpSpPr>
          <p:sp>
            <p:nvSpPr>
              <p:cNvPr id="1141" name="Google Shape;1141;p48"/>
              <p:cNvSpPr/>
              <p:nvPr/>
            </p:nvSpPr>
            <p:spPr>
              <a:xfrm>
                <a:off x="363794" y="3060504"/>
                <a:ext cx="631792" cy="631792"/>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142" name="Google Shape;1142;p48"/>
              <p:cNvPicPr preferRelativeResize="0"/>
              <p:nvPr/>
            </p:nvPicPr>
            <p:blipFill rotWithShape="1">
              <a:blip r:embed="rId3">
                <a:alphaModFix/>
              </a:blip>
              <a:srcRect b="0" l="0" r="0" t="0"/>
              <a:stretch/>
            </p:blipFill>
            <p:spPr>
              <a:xfrm>
                <a:off x="418810" y="3115520"/>
                <a:ext cx="521760" cy="521760"/>
              </a:xfrm>
              <a:prstGeom prst="rect">
                <a:avLst/>
              </a:prstGeom>
              <a:noFill/>
              <a:ln>
                <a:noFill/>
              </a:ln>
            </p:spPr>
          </p:pic>
        </p:grpSp>
      </p:grpSp>
      <p:grpSp>
        <p:nvGrpSpPr>
          <p:cNvPr id="1143" name="Google Shape;1143;p48"/>
          <p:cNvGrpSpPr/>
          <p:nvPr/>
        </p:nvGrpSpPr>
        <p:grpSpPr>
          <a:xfrm>
            <a:off x="7120031" y="1665577"/>
            <a:ext cx="831273" cy="831273"/>
            <a:chOff x="1945149" y="1665577"/>
            <a:chExt cx="831273" cy="831273"/>
          </a:xfrm>
        </p:grpSpPr>
        <p:sp>
          <p:nvSpPr>
            <p:cNvPr id="1144" name="Google Shape;1144;p48"/>
            <p:cNvSpPr/>
            <p:nvPr/>
          </p:nvSpPr>
          <p:spPr>
            <a:xfrm>
              <a:off x="1945149" y="1665577"/>
              <a:ext cx="831273" cy="831273"/>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600">
                <a:solidFill>
                  <a:schemeClr val="accent4"/>
                </a:solidFill>
                <a:latin typeface="Libre Franklin"/>
                <a:ea typeface="Libre Franklin"/>
                <a:cs typeface="Libre Franklin"/>
                <a:sym typeface="Libre Franklin"/>
              </a:endParaRPr>
            </a:p>
          </p:txBody>
        </p:sp>
        <p:grpSp>
          <p:nvGrpSpPr>
            <p:cNvPr id="1145" name="Google Shape;1145;p48"/>
            <p:cNvGrpSpPr/>
            <p:nvPr/>
          </p:nvGrpSpPr>
          <p:grpSpPr>
            <a:xfrm>
              <a:off x="2044889" y="1765317"/>
              <a:ext cx="631792" cy="631792"/>
              <a:chOff x="363794" y="3060504"/>
              <a:chExt cx="631792" cy="631792"/>
            </a:xfrm>
          </p:grpSpPr>
          <p:sp>
            <p:nvSpPr>
              <p:cNvPr id="1146" name="Google Shape;1146;p48"/>
              <p:cNvSpPr/>
              <p:nvPr/>
            </p:nvSpPr>
            <p:spPr>
              <a:xfrm>
                <a:off x="363794" y="3060504"/>
                <a:ext cx="631792" cy="631792"/>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147" name="Google Shape;1147;p48"/>
              <p:cNvPicPr preferRelativeResize="0"/>
              <p:nvPr/>
            </p:nvPicPr>
            <p:blipFill rotWithShape="1">
              <a:blip r:embed="rId3">
                <a:alphaModFix/>
              </a:blip>
              <a:srcRect b="0" l="0" r="0" t="0"/>
              <a:stretch/>
            </p:blipFill>
            <p:spPr>
              <a:xfrm>
                <a:off x="418810" y="3115520"/>
                <a:ext cx="521760" cy="521760"/>
              </a:xfrm>
              <a:prstGeom prst="rect">
                <a:avLst/>
              </a:prstGeom>
              <a:noFill/>
              <a:ln>
                <a:noFill/>
              </a:ln>
            </p:spPr>
          </p:pic>
        </p:grpSp>
      </p:grpSp>
      <p:sp>
        <p:nvSpPr>
          <p:cNvPr id="1148" name="Google Shape;1148;p4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2" name="Shape 1152"/>
        <p:cNvGrpSpPr/>
        <p:nvPr/>
      </p:nvGrpSpPr>
      <p:grpSpPr>
        <a:xfrm>
          <a:off x="0" y="0"/>
          <a:ext cx="0" cy="0"/>
          <a:chOff x="0" y="0"/>
          <a:chExt cx="0" cy="0"/>
        </a:xfrm>
      </p:grpSpPr>
      <p:sp>
        <p:nvSpPr>
          <p:cNvPr id="1153" name="Google Shape;1153;p49"/>
          <p:cNvSpPr/>
          <p:nvPr/>
        </p:nvSpPr>
        <p:spPr>
          <a:xfrm>
            <a:off x="363794" y="1521167"/>
            <a:ext cx="3665172" cy="2136429"/>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154" name="Google Shape;1154;p49"/>
          <p:cNvSpPr/>
          <p:nvPr/>
        </p:nvSpPr>
        <p:spPr>
          <a:xfrm>
            <a:off x="452530" y="1443020"/>
            <a:ext cx="3485459" cy="156295"/>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sp>
        <p:nvSpPr>
          <p:cNvPr id="1155" name="Google Shape;1155;p49"/>
          <p:cNvSpPr/>
          <p:nvPr/>
        </p:nvSpPr>
        <p:spPr>
          <a:xfrm>
            <a:off x="4248542" y="1521167"/>
            <a:ext cx="3665172" cy="2136429"/>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156" name="Google Shape;1156;p49"/>
          <p:cNvSpPr/>
          <p:nvPr/>
        </p:nvSpPr>
        <p:spPr>
          <a:xfrm>
            <a:off x="4337278" y="1443020"/>
            <a:ext cx="3485459" cy="156295"/>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sp>
        <p:nvSpPr>
          <p:cNvPr id="1157" name="Google Shape;1157;p49"/>
          <p:cNvSpPr/>
          <p:nvPr/>
        </p:nvSpPr>
        <p:spPr>
          <a:xfrm>
            <a:off x="8133290" y="1521167"/>
            <a:ext cx="3665172" cy="2136429"/>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158" name="Google Shape;1158;p49"/>
          <p:cNvSpPr/>
          <p:nvPr/>
        </p:nvSpPr>
        <p:spPr>
          <a:xfrm>
            <a:off x="8222026" y="1443020"/>
            <a:ext cx="3485459" cy="156295"/>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sp>
        <p:nvSpPr>
          <p:cNvPr id="1159" name="Google Shape;1159;p49"/>
          <p:cNvSpPr txBox="1"/>
          <p:nvPr/>
        </p:nvSpPr>
        <p:spPr>
          <a:xfrm>
            <a:off x="624404" y="1735731"/>
            <a:ext cx="3143952" cy="301644"/>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Lorem ipsum dolor sit </a:t>
            </a:r>
            <a:endParaRPr/>
          </a:p>
        </p:txBody>
      </p:sp>
      <p:sp>
        <p:nvSpPr>
          <p:cNvPr id="1160" name="Google Shape;1160;p49"/>
          <p:cNvSpPr txBox="1"/>
          <p:nvPr/>
        </p:nvSpPr>
        <p:spPr>
          <a:xfrm>
            <a:off x="624404" y="2625429"/>
            <a:ext cx="3143952" cy="187009"/>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161" name="Google Shape;1161;p49"/>
          <p:cNvSpPr txBox="1"/>
          <p:nvPr/>
        </p:nvSpPr>
        <p:spPr>
          <a:xfrm>
            <a:off x="624404" y="2162621"/>
            <a:ext cx="3143952" cy="425154"/>
          </a:xfrm>
          <a:prstGeom prst="rect">
            <a:avLst/>
          </a:prstGeom>
          <a:no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162" name="Google Shape;1162;p49"/>
          <p:cNvSpPr txBox="1"/>
          <p:nvPr/>
        </p:nvSpPr>
        <p:spPr>
          <a:xfrm>
            <a:off x="624404" y="2937684"/>
            <a:ext cx="3143952" cy="498333"/>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a:t>
            </a:r>
            <a:endParaRPr sz="1400">
              <a:solidFill>
                <a:schemeClr val="dk1"/>
              </a:solidFill>
              <a:latin typeface="Montserrat"/>
              <a:ea typeface="Montserrat"/>
              <a:cs typeface="Montserrat"/>
              <a:sym typeface="Montserrat"/>
            </a:endParaRPr>
          </a:p>
        </p:txBody>
      </p:sp>
      <p:sp>
        <p:nvSpPr>
          <p:cNvPr id="1163" name="Google Shape;1163;p49"/>
          <p:cNvSpPr txBox="1"/>
          <p:nvPr/>
        </p:nvSpPr>
        <p:spPr>
          <a:xfrm>
            <a:off x="4509152" y="1735731"/>
            <a:ext cx="3143952" cy="301644"/>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Lorem ipsum dolor sit </a:t>
            </a:r>
            <a:endParaRPr/>
          </a:p>
        </p:txBody>
      </p:sp>
      <p:sp>
        <p:nvSpPr>
          <p:cNvPr id="1164" name="Google Shape;1164;p49"/>
          <p:cNvSpPr txBox="1"/>
          <p:nvPr/>
        </p:nvSpPr>
        <p:spPr>
          <a:xfrm>
            <a:off x="4509152" y="2625429"/>
            <a:ext cx="3143952" cy="187009"/>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165" name="Google Shape;1165;p49"/>
          <p:cNvSpPr txBox="1"/>
          <p:nvPr/>
        </p:nvSpPr>
        <p:spPr>
          <a:xfrm>
            <a:off x="4509152" y="2162621"/>
            <a:ext cx="3143952" cy="425154"/>
          </a:xfrm>
          <a:prstGeom prst="rect">
            <a:avLst/>
          </a:prstGeom>
          <a:no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166" name="Google Shape;1166;p49"/>
          <p:cNvSpPr txBox="1"/>
          <p:nvPr/>
        </p:nvSpPr>
        <p:spPr>
          <a:xfrm>
            <a:off x="4509152" y="2937684"/>
            <a:ext cx="3143952" cy="498333"/>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a:t>
            </a:r>
            <a:endParaRPr sz="1400">
              <a:solidFill>
                <a:schemeClr val="dk1"/>
              </a:solidFill>
              <a:latin typeface="Montserrat"/>
              <a:ea typeface="Montserrat"/>
              <a:cs typeface="Montserrat"/>
              <a:sym typeface="Montserrat"/>
            </a:endParaRPr>
          </a:p>
        </p:txBody>
      </p:sp>
      <p:sp>
        <p:nvSpPr>
          <p:cNvPr id="1167" name="Google Shape;1167;p49"/>
          <p:cNvSpPr txBox="1"/>
          <p:nvPr/>
        </p:nvSpPr>
        <p:spPr>
          <a:xfrm>
            <a:off x="8393900" y="1735731"/>
            <a:ext cx="3143952" cy="301644"/>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Lorem ipsum dolor sit </a:t>
            </a:r>
            <a:endParaRPr/>
          </a:p>
        </p:txBody>
      </p:sp>
      <p:sp>
        <p:nvSpPr>
          <p:cNvPr id="1168" name="Google Shape;1168;p49"/>
          <p:cNvSpPr txBox="1"/>
          <p:nvPr/>
        </p:nvSpPr>
        <p:spPr>
          <a:xfrm>
            <a:off x="8393900" y="2625429"/>
            <a:ext cx="3143952" cy="187009"/>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169" name="Google Shape;1169;p49"/>
          <p:cNvSpPr txBox="1"/>
          <p:nvPr/>
        </p:nvSpPr>
        <p:spPr>
          <a:xfrm>
            <a:off x="8393900" y="2162621"/>
            <a:ext cx="3143952" cy="425154"/>
          </a:xfrm>
          <a:prstGeom prst="rect">
            <a:avLst/>
          </a:prstGeom>
          <a:no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170" name="Google Shape;1170;p49"/>
          <p:cNvSpPr txBox="1"/>
          <p:nvPr/>
        </p:nvSpPr>
        <p:spPr>
          <a:xfrm>
            <a:off x="8393900" y="2937684"/>
            <a:ext cx="3143952" cy="498333"/>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a:t>
            </a:r>
            <a:endParaRPr sz="1400">
              <a:solidFill>
                <a:schemeClr val="dk1"/>
              </a:solidFill>
              <a:latin typeface="Montserrat"/>
              <a:ea typeface="Montserrat"/>
              <a:cs typeface="Montserrat"/>
              <a:sym typeface="Montserrat"/>
            </a:endParaRPr>
          </a:p>
        </p:txBody>
      </p:sp>
      <p:sp>
        <p:nvSpPr>
          <p:cNvPr id="1171" name="Google Shape;1171;p4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Six-Block Text Grid</a:t>
            </a:r>
            <a:endParaRPr/>
          </a:p>
        </p:txBody>
      </p:sp>
      <p:sp>
        <p:nvSpPr>
          <p:cNvPr id="1172" name="Google Shape;1172;p49"/>
          <p:cNvSpPr/>
          <p:nvPr/>
        </p:nvSpPr>
        <p:spPr>
          <a:xfrm>
            <a:off x="363794" y="3882404"/>
            <a:ext cx="3665172" cy="2136429"/>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173" name="Google Shape;1173;p49"/>
          <p:cNvSpPr/>
          <p:nvPr/>
        </p:nvSpPr>
        <p:spPr>
          <a:xfrm>
            <a:off x="452530" y="3804257"/>
            <a:ext cx="3485459" cy="156295"/>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sp>
        <p:nvSpPr>
          <p:cNvPr id="1174" name="Google Shape;1174;p49"/>
          <p:cNvSpPr/>
          <p:nvPr/>
        </p:nvSpPr>
        <p:spPr>
          <a:xfrm>
            <a:off x="4248542" y="3882404"/>
            <a:ext cx="3665172" cy="2136429"/>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175" name="Google Shape;1175;p49"/>
          <p:cNvSpPr/>
          <p:nvPr/>
        </p:nvSpPr>
        <p:spPr>
          <a:xfrm>
            <a:off x="4337278" y="3804257"/>
            <a:ext cx="3485459" cy="156295"/>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sp>
        <p:nvSpPr>
          <p:cNvPr id="1176" name="Google Shape;1176;p49"/>
          <p:cNvSpPr/>
          <p:nvPr/>
        </p:nvSpPr>
        <p:spPr>
          <a:xfrm>
            <a:off x="8133290" y="3882404"/>
            <a:ext cx="3665172" cy="2136429"/>
          </a:xfrm>
          <a:prstGeom prst="rect">
            <a:avLst/>
          </a:prstGeom>
          <a:noFill/>
          <a:ln cap="rnd" cmpd="sng" w="9525">
            <a:solidFill>
              <a:srgbClr val="BFBFBF"/>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177" name="Google Shape;1177;p49"/>
          <p:cNvSpPr/>
          <p:nvPr/>
        </p:nvSpPr>
        <p:spPr>
          <a:xfrm>
            <a:off x="8222026" y="3804257"/>
            <a:ext cx="3485459" cy="156295"/>
          </a:xfrm>
          <a:prstGeom prst="roundRect">
            <a:avLst>
              <a:gd fmla="val 73356" name="adj"/>
            </a:avLst>
          </a:prstGeom>
          <a:solidFill>
            <a:schemeClr val="dk2"/>
          </a:solidFill>
          <a:ln cap="rnd" cmpd="sng" w="38100">
            <a:solidFill>
              <a:schemeClr val="l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600">
              <a:solidFill>
                <a:srgbClr val="FFFFFF"/>
              </a:solidFill>
              <a:latin typeface="Libre Franklin"/>
              <a:ea typeface="Libre Franklin"/>
              <a:cs typeface="Libre Franklin"/>
              <a:sym typeface="Libre Franklin"/>
            </a:endParaRPr>
          </a:p>
        </p:txBody>
      </p:sp>
      <p:sp>
        <p:nvSpPr>
          <p:cNvPr id="1178" name="Google Shape;1178;p49"/>
          <p:cNvSpPr txBox="1"/>
          <p:nvPr/>
        </p:nvSpPr>
        <p:spPr>
          <a:xfrm>
            <a:off x="624404" y="4096968"/>
            <a:ext cx="3143952" cy="301644"/>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Lorem ipsum dolor sit </a:t>
            </a:r>
            <a:endParaRPr/>
          </a:p>
        </p:txBody>
      </p:sp>
      <p:sp>
        <p:nvSpPr>
          <p:cNvPr id="1179" name="Google Shape;1179;p49"/>
          <p:cNvSpPr txBox="1"/>
          <p:nvPr/>
        </p:nvSpPr>
        <p:spPr>
          <a:xfrm>
            <a:off x="624404" y="4986666"/>
            <a:ext cx="3143952" cy="187009"/>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180" name="Google Shape;1180;p49"/>
          <p:cNvSpPr txBox="1"/>
          <p:nvPr/>
        </p:nvSpPr>
        <p:spPr>
          <a:xfrm>
            <a:off x="624404" y="4523858"/>
            <a:ext cx="3143952" cy="425154"/>
          </a:xfrm>
          <a:prstGeom prst="rect">
            <a:avLst/>
          </a:prstGeom>
          <a:no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181" name="Google Shape;1181;p49"/>
          <p:cNvSpPr txBox="1"/>
          <p:nvPr/>
        </p:nvSpPr>
        <p:spPr>
          <a:xfrm>
            <a:off x="624404" y="5298921"/>
            <a:ext cx="3143952" cy="498333"/>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a:t>
            </a:r>
            <a:endParaRPr sz="1400">
              <a:solidFill>
                <a:schemeClr val="dk1"/>
              </a:solidFill>
              <a:latin typeface="Montserrat"/>
              <a:ea typeface="Montserrat"/>
              <a:cs typeface="Montserrat"/>
              <a:sym typeface="Montserrat"/>
            </a:endParaRPr>
          </a:p>
        </p:txBody>
      </p:sp>
      <p:sp>
        <p:nvSpPr>
          <p:cNvPr id="1182" name="Google Shape;1182;p49"/>
          <p:cNvSpPr txBox="1"/>
          <p:nvPr/>
        </p:nvSpPr>
        <p:spPr>
          <a:xfrm>
            <a:off x="4509152" y="4096968"/>
            <a:ext cx="3143952" cy="301644"/>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Lorem ipsum dolor sit </a:t>
            </a:r>
            <a:endParaRPr/>
          </a:p>
        </p:txBody>
      </p:sp>
      <p:sp>
        <p:nvSpPr>
          <p:cNvPr id="1183" name="Google Shape;1183;p49"/>
          <p:cNvSpPr txBox="1"/>
          <p:nvPr/>
        </p:nvSpPr>
        <p:spPr>
          <a:xfrm>
            <a:off x="4509152" y="4986666"/>
            <a:ext cx="3143952" cy="187009"/>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184" name="Google Shape;1184;p49"/>
          <p:cNvSpPr txBox="1"/>
          <p:nvPr/>
        </p:nvSpPr>
        <p:spPr>
          <a:xfrm>
            <a:off x="4509152" y="4523858"/>
            <a:ext cx="3143952" cy="425154"/>
          </a:xfrm>
          <a:prstGeom prst="rect">
            <a:avLst/>
          </a:prstGeom>
          <a:no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185" name="Google Shape;1185;p49"/>
          <p:cNvSpPr txBox="1"/>
          <p:nvPr/>
        </p:nvSpPr>
        <p:spPr>
          <a:xfrm>
            <a:off x="4509152" y="5298921"/>
            <a:ext cx="3143952" cy="498333"/>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a:t>
            </a:r>
            <a:endParaRPr sz="1400">
              <a:solidFill>
                <a:schemeClr val="dk1"/>
              </a:solidFill>
              <a:latin typeface="Montserrat"/>
              <a:ea typeface="Montserrat"/>
              <a:cs typeface="Montserrat"/>
              <a:sym typeface="Montserrat"/>
            </a:endParaRPr>
          </a:p>
        </p:txBody>
      </p:sp>
      <p:sp>
        <p:nvSpPr>
          <p:cNvPr id="1186" name="Google Shape;1186;p49"/>
          <p:cNvSpPr txBox="1"/>
          <p:nvPr/>
        </p:nvSpPr>
        <p:spPr>
          <a:xfrm>
            <a:off x="8393900" y="4096968"/>
            <a:ext cx="3143952" cy="301644"/>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2"/>
                </a:solidFill>
                <a:latin typeface="Montserrat"/>
                <a:ea typeface="Montserrat"/>
                <a:cs typeface="Montserrat"/>
                <a:sym typeface="Montserrat"/>
              </a:rPr>
              <a:t>Lorem ipsum dolor sit </a:t>
            </a:r>
            <a:endParaRPr/>
          </a:p>
        </p:txBody>
      </p:sp>
      <p:sp>
        <p:nvSpPr>
          <p:cNvPr id="1187" name="Google Shape;1187;p49"/>
          <p:cNvSpPr txBox="1"/>
          <p:nvPr/>
        </p:nvSpPr>
        <p:spPr>
          <a:xfrm>
            <a:off x="8393900" y="4986666"/>
            <a:ext cx="3143952" cy="187009"/>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a:t>
            </a:r>
            <a:endParaRPr b="1" sz="1400">
              <a:solidFill>
                <a:schemeClr val="dk1"/>
              </a:solidFill>
              <a:latin typeface="Montserrat"/>
              <a:ea typeface="Montserrat"/>
              <a:cs typeface="Montserrat"/>
              <a:sym typeface="Montserrat"/>
            </a:endParaRPr>
          </a:p>
        </p:txBody>
      </p:sp>
      <p:sp>
        <p:nvSpPr>
          <p:cNvPr id="1188" name="Google Shape;1188;p49"/>
          <p:cNvSpPr txBox="1"/>
          <p:nvPr/>
        </p:nvSpPr>
        <p:spPr>
          <a:xfrm>
            <a:off x="8393900" y="4523858"/>
            <a:ext cx="3143952" cy="425154"/>
          </a:xfrm>
          <a:prstGeom prst="rect">
            <a:avLst/>
          </a:prstGeom>
          <a:no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3200">
                <a:solidFill>
                  <a:srgbClr val="4599D4"/>
                </a:solidFill>
                <a:latin typeface="Montserrat"/>
                <a:ea typeface="Montserrat"/>
                <a:cs typeface="Montserrat"/>
                <a:sym typeface="Montserrat"/>
              </a:rPr>
              <a:t>XXX</a:t>
            </a:r>
            <a:endParaRPr b="1" sz="3200">
              <a:solidFill>
                <a:srgbClr val="4599D4"/>
              </a:solidFill>
              <a:latin typeface="Montserrat"/>
              <a:ea typeface="Montserrat"/>
              <a:cs typeface="Montserrat"/>
              <a:sym typeface="Montserrat"/>
            </a:endParaRPr>
          </a:p>
        </p:txBody>
      </p:sp>
      <p:sp>
        <p:nvSpPr>
          <p:cNvPr id="1189" name="Google Shape;1189;p49"/>
          <p:cNvSpPr txBox="1"/>
          <p:nvPr/>
        </p:nvSpPr>
        <p:spPr>
          <a:xfrm>
            <a:off x="8393900" y="5298921"/>
            <a:ext cx="3143952" cy="498333"/>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a:t>
            </a:r>
            <a:endParaRPr sz="1400">
              <a:solidFill>
                <a:schemeClr val="dk1"/>
              </a:solidFill>
              <a:latin typeface="Montserrat"/>
              <a:ea typeface="Montserrat"/>
              <a:cs typeface="Montserrat"/>
              <a:sym typeface="Montserrat"/>
            </a:endParaRPr>
          </a:p>
        </p:txBody>
      </p:sp>
      <p:sp>
        <p:nvSpPr>
          <p:cNvPr id="1190" name="Google Shape;1190;p4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 name="Shape 181"/>
        <p:cNvGrpSpPr/>
        <p:nvPr/>
      </p:nvGrpSpPr>
      <p:grpSpPr>
        <a:xfrm>
          <a:off x="0" y="0"/>
          <a:ext cx="0" cy="0"/>
          <a:chOff x="0" y="0"/>
          <a:chExt cx="0" cy="0"/>
        </a:xfrm>
      </p:grpSpPr>
      <p:sp>
        <p:nvSpPr>
          <p:cNvPr id="182" name="Google Shape;182;p5"/>
          <p:cNvSpPr txBox="1"/>
          <p:nvPr>
            <p:ph type="ctrTitle"/>
          </p:nvPr>
        </p:nvSpPr>
        <p:spPr>
          <a:xfrm>
            <a:off x="703384" y="968381"/>
            <a:ext cx="6444175" cy="194245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Section Slide with Subtitle</a:t>
            </a:r>
            <a:endParaRPr/>
          </a:p>
        </p:txBody>
      </p:sp>
      <p:sp>
        <p:nvSpPr>
          <p:cNvPr id="183" name="Google Shape;183;p5"/>
          <p:cNvSpPr txBox="1"/>
          <p:nvPr>
            <p:ph idx="1" type="body"/>
          </p:nvPr>
        </p:nvSpPr>
        <p:spPr>
          <a:xfrm>
            <a:off x="703385" y="3617569"/>
            <a:ext cx="6444175" cy="1942458"/>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Clr>
                <a:schemeClr val="lt1"/>
              </a:buClr>
              <a:buSzPts val="4400"/>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4" name="Shape 1194"/>
        <p:cNvGrpSpPr/>
        <p:nvPr/>
      </p:nvGrpSpPr>
      <p:grpSpPr>
        <a:xfrm>
          <a:off x="0" y="0"/>
          <a:ext cx="0" cy="0"/>
          <a:chOff x="0" y="0"/>
          <a:chExt cx="0" cy="0"/>
        </a:xfrm>
      </p:grpSpPr>
      <p:sp>
        <p:nvSpPr>
          <p:cNvPr id="1195" name="Google Shape;1195;p5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Icon List with Comparison Table</a:t>
            </a:r>
            <a:endParaRPr/>
          </a:p>
        </p:txBody>
      </p:sp>
      <p:pic>
        <p:nvPicPr>
          <p:cNvPr descr="Single gear with solid fill" id="1196" name="Google Shape;1196;p50"/>
          <p:cNvPicPr preferRelativeResize="0"/>
          <p:nvPr/>
        </p:nvPicPr>
        <p:blipFill rotWithShape="1">
          <a:blip r:embed="rId3">
            <a:alphaModFix/>
          </a:blip>
          <a:srcRect b="0" l="0" r="0" t="0"/>
          <a:stretch/>
        </p:blipFill>
        <p:spPr>
          <a:xfrm>
            <a:off x="309563" y="2381225"/>
            <a:ext cx="454366" cy="454366"/>
          </a:xfrm>
          <a:prstGeom prst="rect">
            <a:avLst/>
          </a:prstGeom>
          <a:noFill/>
          <a:ln>
            <a:noFill/>
          </a:ln>
        </p:spPr>
      </p:pic>
      <p:sp>
        <p:nvSpPr>
          <p:cNvPr id="1197" name="Google Shape;1197;p50"/>
          <p:cNvSpPr/>
          <p:nvPr/>
        </p:nvSpPr>
        <p:spPr>
          <a:xfrm>
            <a:off x="2780073" y="1698286"/>
            <a:ext cx="1590338" cy="507767"/>
          </a:xfrm>
          <a:prstGeom prst="snip2DiagRect">
            <a:avLst>
              <a:gd fmla="val 0" name="adj1"/>
              <a:gd fmla="val 16667" name="adj2"/>
            </a:avLst>
          </a:prstGeom>
          <a:solidFill>
            <a:schemeClr val="dk2"/>
          </a:solidFill>
          <a:ln>
            <a:noFill/>
          </a:ln>
        </p:spPr>
        <p:txBody>
          <a:bodyPr anchorCtr="0" anchor="ctr" bIns="72000" lIns="72000" spcFirstLastPara="1" rIns="72000" wrap="square" tIns="72000">
            <a:noAutofit/>
          </a:bodyPr>
          <a:lstStyle/>
          <a:p>
            <a:pPr indent="0" lvl="0" marL="0" marR="0" rtl="0" algn="l">
              <a:spcBef>
                <a:spcPts val="0"/>
              </a:spcBef>
              <a:spcAft>
                <a:spcPts val="0"/>
              </a:spcAft>
              <a:buNone/>
            </a:pPr>
            <a:r>
              <a:rPr b="1" lang="en-US" sz="1200">
                <a:solidFill>
                  <a:schemeClr val="accent3"/>
                </a:solidFill>
                <a:latin typeface="Montserrat"/>
                <a:ea typeface="Montserrat"/>
                <a:cs typeface="Montserrat"/>
                <a:sym typeface="Montserrat"/>
              </a:rPr>
              <a:t>Lorem </a:t>
            </a:r>
            <a:br>
              <a:rPr b="1" lang="en-US" sz="1200">
                <a:solidFill>
                  <a:schemeClr val="accent3"/>
                </a:solidFill>
                <a:latin typeface="Montserrat"/>
                <a:ea typeface="Montserrat"/>
                <a:cs typeface="Montserrat"/>
                <a:sym typeface="Montserrat"/>
              </a:rPr>
            </a:br>
            <a:r>
              <a:rPr b="1" lang="en-US" sz="1200">
                <a:solidFill>
                  <a:schemeClr val="accent3"/>
                </a:solidFill>
                <a:latin typeface="Montserrat"/>
                <a:ea typeface="Montserrat"/>
                <a:cs typeface="Montserrat"/>
                <a:sym typeface="Montserrat"/>
              </a:rPr>
              <a:t>ipsum dolor</a:t>
            </a:r>
            <a:endParaRPr b="1" sz="1200">
              <a:solidFill>
                <a:schemeClr val="accent3"/>
              </a:solidFill>
              <a:latin typeface="Montserrat"/>
              <a:ea typeface="Montserrat"/>
              <a:cs typeface="Montserrat"/>
              <a:sym typeface="Montserrat"/>
            </a:endParaRPr>
          </a:p>
        </p:txBody>
      </p:sp>
      <p:pic>
        <p:nvPicPr>
          <p:cNvPr descr="Single gear with solid fill" id="1198" name="Google Shape;1198;p50"/>
          <p:cNvPicPr preferRelativeResize="0"/>
          <p:nvPr/>
        </p:nvPicPr>
        <p:blipFill rotWithShape="1">
          <a:blip r:embed="rId3">
            <a:alphaModFix/>
          </a:blip>
          <a:srcRect b="0" l="0" r="0" t="0"/>
          <a:stretch/>
        </p:blipFill>
        <p:spPr>
          <a:xfrm>
            <a:off x="309563" y="3138759"/>
            <a:ext cx="454366" cy="454366"/>
          </a:xfrm>
          <a:prstGeom prst="rect">
            <a:avLst/>
          </a:prstGeom>
          <a:noFill/>
          <a:ln>
            <a:noFill/>
          </a:ln>
        </p:spPr>
      </p:pic>
      <p:pic>
        <p:nvPicPr>
          <p:cNvPr descr="Single gear with solid fill" id="1199" name="Google Shape;1199;p50"/>
          <p:cNvPicPr preferRelativeResize="0"/>
          <p:nvPr/>
        </p:nvPicPr>
        <p:blipFill rotWithShape="1">
          <a:blip r:embed="rId3">
            <a:alphaModFix/>
          </a:blip>
          <a:srcRect b="0" l="0" r="0" t="0"/>
          <a:stretch/>
        </p:blipFill>
        <p:spPr>
          <a:xfrm>
            <a:off x="309563" y="4642773"/>
            <a:ext cx="454366" cy="454366"/>
          </a:xfrm>
          <a:prstGeom prst="rect">
            <a:avLst/>
          </a:prstGeom>
          <a:noFill/>
          <a:ln>
            <a:noFill/>
          </a:ln>
        </p:spPr>
      </p:pic>
      <p:pic>
        <p:nvPicPr>
          <p:cNvPr descr="Single gear with solid fill" id="1200" name="Google Shape;1200;p50"/>
          <p:cNvPicPr preferRelativeResize="0"/>
          <p:nvPr/>
        </p:nvPicPr>
        <p:blipFill rotWithShape="1">
          <a:blip r:embed="rId3">
            <a:alphaModFix/>
          </a:blip>
          <a:srcRect b="0" l="0" r="0" t="0"/>
          <a:stretch/>
        </p:blipFill>
        <p:spPr>
          <a:xfrm>
            <a:off x="309563" y="5394780"/>
            <a:ext cx="454366" cy="454366"/>
          </a:xfrm>
          <a:prstGeom prst="rect">
            <a:avLst/>
          </a:prstGeom>
          <a:noFill/>
          <a:ln>
            <a:noFill/>
          </a:ln>
        </p:spPr>
      </p:pic>
      <p:sp>
        <p:nvSpPr>
          <p:cNvPr id="1201" name="Google Shape;1201;p50"/>
          <p:cNvSpPr txBox="1"/>
          <p:nvPr/>
        </p:nvSpPr>
        <p:spPr>
          <a:xfrm>
            <a:off x="960698" y="2344132"/>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202" name="Google Shape;1202;p50"/>
          <p:cNvSpPr txBox="1"/>
          <p:nvPr/>
        </p:nvSpPr>
        <p:spPr>
          <a:xfrm>
            <a:off x="960698" y="3101666"/>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203" name="Google Shape;1203;p50"/>
          <p:cNvSpPr txBox="1"/>
          <p:nvPr/>
        </p:nvSpPr>
        <p:spPr>
          <a:xfrm>
            <a:off x="960698" y="3853673"/>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204" name="Google Shape;1204;p50"/>
          <p:cNvSpPr txBox="1"/>
          <p:nvPr/>
        </p:nvSpPr>
        <p:spPr>
          <a:xfrm>
            <a:off x="960698" y="4605680"/>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205" name="Google Shape;1205;p50"/>
          <p:cNvSpPr txBox="1"/>
          <p:nvPr/>
        </p:nvSpPr>
        <p:spPr>
          <a:xfrm>
            <a:off x="960698" y="5357687"/>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pic>
        <p:nvPicPr>
          <p:cNvPr descr="Single gear with solid fill" id="1206" name="Google Shape;1206;p50"/>
          <p:cNvPicPr preferRelativeResize="0"/>
          <p:nvPr/>
        </p:nvPicPr>
        <p:blipFill rotWithShape="1">
          <a:blip r:embed="rId3">
            <a:alphaModFix/>
          </a:blip>
          <a:srcRect b="0" l="0" r="0" t="0"/>
          <a:stretch/>
        </p:blipFill>
        <p:spPr>
          <a:xfrm>
            <a:off x="309563" y="3890766"/>
            <a:ext cx="454366" cy="454366"/>
          </a:xfrm>
          <a:prstGeom prst="rect">
            <a:avLst/>
          </a:prstGeom>
          <a:noFill/>
          <a:ln>
            <a:noFill/>
          </a:ln>
        </p:spPr>
      </p:pic>
      <p:grpSp>
        <p:nvGrpSpPr>
          <p:cNvPr id="1207" name="Google Shape;1207;p50"/>
          <p:cNvGrpSpPr/>
          <p:nvPr/>
        </p:nvGrpSpPr>
        <p:grpSpPr>
          <a:xfrm>
            <a:off x="363793" y="2989939"/>
            <a:ext cx="11434668" cy="2256021"/>
            <a:chOff x="363794" y="2989939"/>
            <a:chExt cx="5377249" cy="2256021"/>
          </a:xfrm>
        </p:grpSpPr>
        <p:cxnSp>
          <p:nvCxnSpPr>
            <p:cNvPr id="1208" name="Google Shape;1208;p50"/>
            <p:cNvCxnSpPr/>
            <p:nvPr/>
          </p:nvCxnSpPr>
          <p:spPr>
            <a:xfrm>
              <a:off x="363794" y="2989939"/>
              <a:ext cx="5377249" cy="0"/>
            </a:xfrm>
            <a:prstGeom prst="straightConnector1">
              <a:avLst/>
            </a:prstGeom>
            <a:noFill/>
            <a:ln cap="flat" cmpd="sng" w="9525">
              <a:solidFill>
                <a:srgbClr val="BFBFBF"/>
              </a:solidFill>
              <a:prstDash val="solid"/>
              <a:miter lim="8000"/>
              <a:headEnd len="sm" w="sm" type="none"/>
              <a:tailEnd len="sm" w="sm" type="none"/>
            </a:ln>
          </p:spPr>
        </p:cxnSp>
        <p:cxnSp>
          <p:nvCxnSpPr>
            <p:cNvPr id="1209" name="Google Shape;1209;p50"/>
            <p:cNvCxnSpPr/>
            <p:nvPr/>
          </p:nvCxnSpPr>
          <p:spPr>
            <a:xfrm>
              <a:off x="363794" y="3741946"/>
              <a:ext cx="5377249" cy="0"/>
            </a:xfrm>
            <a:prstGeom prst="straightConnector1">
              <a:avLst/>
            </a:prstGeom>
            <a:noFill/>
            <a:ln cap="flat" cmpd="sng" w="9525">
              <a:solidFill>
                <a:srgbClr val="BFBFBF"/>
              </a:solidFill>
              <a:prstDash val="solid"/>
              <a:miter lim="8000"/>
              <a:headEnd len="sm" w="sm" type="none"/>
              <a:tailEnd len="sm" w="sm" type="none"/>
            </a:ln>
          </p:spPr>
        </p:cxnSp>
        <p:cxnSp>
          <p:nvCxnSpPr>
            <p:cNvPr id="1210" name="Google Shape;1210;p50"/>
            <p:cNvCxnSpPr/>
            <p:nvPr/>
          </p:nvCxnSpPr>
          <p:spPr>
            <a:xfrm>
              <a:off x="363794" y="4493953"/>
              <a:ext cx="5377249" cy="0"/>
            </a:xfrm>
            <a:prstGeom prst="straightConnector1">
              <a:avLst/>
            </a:prstGeom>
            <a:noFill/>
            <a:ln cap="flat" cmpd="sng" w="9525">
              <a:solidFill>
                <a:srgbClr val="BFBFBF"/>
              </a:solidFill>
              <a:prstDash val="solid"/>
              <a:miter lim="8000"/>
              <a:headEnd len="sm" w="sm" type="none"/>
              <a:tailEnd len="sm" w="sm" type="none"/>
            </a:ln>
          </p:spPr>
        </p:cxnSp>
        <p:cxnSp>
          <p:nvCxnSpPr>
            <p:cNvPr id="1211" name="Google Shape;1211;p50"/>
            <p:cNvCxnSpPr/>
            <p:nvPr/>
          </p:nvCxnSpPr>
          <p:spPr>
            <a:xfrm>
              <a:off x="363794" y="5245960"/>
              <a:ext cx="5377249" cy="0"/>
            </a:xfrm>
            <a:prstGeom prst="straightConnector1">
              <a:avLst/>
            </a:prstGeom>
            <a:noFill/>
            <a:ln cap="flat" cmpd="sng" w="9525">
              <a:solidFill>
                <a:srgbClr val="BFBFBF"/>
              </a:solidFill>
              <a:prstDash val="solid"/>
              <a:miter lim="8000"/>
              <a:headEnd len="sm" w="sm" type="none"/>
              <a:tailEnd len="sm" w="sm" type="none"/>
            </a:ln>
          </p:spPr>
        </p:cxnSp>
      </p:grpSp>
      <p:grpSp>
        <p:nvGrpSpPr>
          <p:cNvPr id="1212" name="Google Shape;1212;p50"/>
          <p:cNvGrpSpPr/>
          <p:nvPr/>
        </p:nvGrpSpPr>
        <p:grpSpPr>
          <a:xfrm>
            <a:off x="2780073" y="2349659"/>
            <a:ext cx="1590338" cy="3536581"/>
            <a:chOff x="2386532" y="2349659"/>
            <a:chExt cx="3354511" cy="3536581"/>
          </a:xfrm>
        </p:grpSpPr>
        <p:sp>
          <p:nvSpPr>
            <p:cNvPr id="1213" name="Google Shape;1213;p50"/>
            <p:cNvSpPr txBox="1"/>
            <p:nvPr/>
          </p:nvSpPr>
          <p:spPr>
            <a:xfrm>
              <a:off x="2386532" y="2349659"/>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14" name="Google Shape;1214;p50"/>
            <p:cNvSpPr txBox="1"/>
            <p:nvPr/>
          </p:nvSpPr>
          <p:spPr>
            <a:xfrm>
              <a:off x="2386532" y="3101666"/>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15" name="Google Shape;1215;p50"/>
            <p:cNvSpPr txBox="1"/>
            <p:nvPr/>
          </p:nvSpPr>
          <p:spPr>
            <a:xfrm>
              <a:off x="2386532" y="3853673"/>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16" name="Google Shape;1216;p50"/>
            <p:cNvSpPr txBox="1"/>
            <p:nvPr/>
          </p:nvSpPr>
          <p:spPr>
            <a:xfrm>
              <a:off x="2386532" y="4605680"/>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17" name="Google Shape;1217;p50"/>
            <p:cNvSpPr txBox="1"/>
            <p:nvPr/>
          </p:nvSpPr>
          <p:spPr>
            <a:xfrm>
              <a:off x="2386532" y="5357687"/>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grpSp>
      <p:grpSp>
        <p:nvGrpSpPr>
          <p:cNvPr id="1218" name="Google Shape;1218;p50"/>
          <p:cNvGrpSpPr/>
          <p:nvPr/>
        </p:nvGrpSpPr>
        <p:grpSpPr>
          <a:xfrm>
            <a:off x="4637086" y="2349659"/>
            <a:ext cx="1590338" cy="3536581"/>
            <a:chOff x="2386532" y="2349659"/>
            <a:chExt cx="3354511" cy="3536581"/>
          </a:xfrm>
        </p:grpSpPr>
        <p:sp>
          <p:nvSpPr>
            <p:cNvPr id="1219" name="Google Shape;1219;p50"/>
            <p:cNvSpPr txBox="1"/>
            <p:nvPr/>
          </p:nvSpPr>
          <p:spPr>
            <a:xfrm>
              <a:off x="2386532" y="2349659"/>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20" name="Google Shape;1220;p50"/>
            <p:cNvSpPr txBox="1"/>
            <p:nvPr/>
          </p:nvSpPr>
          <p:spPr>
            <a:xfrm>
              <a:off x="2386532" y="3101666"/>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21" name="Google Shape;1221;p50"/>
            <p:cNvSpPr txBox="1"/>
            <p:nvPr/>
          </p:nvSpPr>
          <p:spPr>
            <a:xfrm>
              <a:off x="2386532" y="3853673"/>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22" name="Google Shape;1222;p50"/>
            <p:cNvSpPr txBox="1"/>
            <p:nvPr/>
          </p:nvSpPr>
          <p:spPr>
            <a:xfrm>
              <a:off x="2386532" y="4605680"/>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23" name="Google Shape;1223;p50"/>
            <p:cNvSpPr txBox="1"/>
            <p:nvPr/>
          </p:nvSpPr>
          <p:spPr>
            <a:xfrm>
              <a:off x="2386532" y="5357687"/>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grpSp>
      <p:grpSp>
        <p:nvGrpSpPr>
          <p:cNvPr id="1224" name="Google Shape;1224;p50"/>
          <p:cNvGrpSpPr/>
          <p:nvPr/>
        </p:nvGrpSpPr>
        <p:grpSpPr>
          <a:xfrm>
            <a:off x="6494098" y="2349659"/>
            <a:ext cx="1590338" cy="3536581"/>
            <a:chOff x="2386532" y="2349659"/>
            <a:chExt cx="3354511" cy="3536581"/>
          </a:xfrm>
        </p:grpSpPr>
        <p:sp>
          <p:nvSpPr>
            <p:cNvPr id="1225" name="Google Shape;1225;p50"/>
            <p:cNvSpPr txBox="1"/>
            <p:nvPr/>
          </p:nvSpPr>
          <p:spPr>
            <a:xfrm>
              <a:off x="2386532" y="2349659"/>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26" name="Google Shape;1226;p50"/>
            <p:cNvSpPr txBox="1"/>
            <p:nvPr/>
          </p:nvSpPr>
          <p:spPr>
            <a:xfrm>
              <a:off x="2386532" y="3101666"/>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27" name="Google Shape;1227;p50"/>
            <p:cNvSpPr txBox="1"/>
            <p:nvPr/>
          </p:nvSpPr>
          <p:spPr>
            <a:xfrm>
              <a:off x="2386532" y="3853673"/>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28" name="Google Shape;1228;p50"/>
            <p:cNvSpPr txBox="1"/>
            <p:nvPr/>
          </p:nvSpPr>
          <p:spPr>
            <a:xfrm>
              <a:off x="2386532" y="4605680"/>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29" name="Google Shape;1229;p50"/>
            <p:cNvSpPr txBox="1"/>
            <p:nvPr/>
          </p:nvSpPr>
          <p:spPr>
            <a:xfrm>
              <a:off x="2386532" y="5357687"/>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grpSp>
      <p:grpSp>
        <p:nvGrpSpPr>
          <p:cNvPr id="1230" name="Google Shape;1230;p50"/>
          <p:cNvGrpSpPr/>
          <p:nvPr/>
        </p:nvGrpSpPr>
        <p:grpSpPr>
          <a:xfrm>
            <a:off x="8351111" y="2349659"/>
            <a:ext cx="1590338" cy="3536581"/>
            <a:chOff x="2386532" y="2349659"/>
            <a:chExt cx="3354511" cy="3536581"/>
          </a:xfrm>
        </p:grpSpPr>
        <p:sp>
          <p:nvSpPr>
            <p:cNvPr id="1231" name="Google Shape;1231;p50"/>
            <p:cNvSpPr txBox="1"/>
            <p:nvPr/>
          </p:nvSpPr>
          <p:spPr>
            <a:xfrm>
              <a:off x="2386532" y="2349659"/>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32" name="Google Shape;1232;p50"/>
            <p:cNvSpPr txBox="1"/>
            <p:nvPr/>
          </p:nvSpPr>
          <p:spPr>
            <a:xfrm>
              <a:off x="2386532" y="3101666"/>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33" name="Google Shape;1233;p50"/>
            <p:cNvSpPr txBox="1"/>
            <p:nvPr/>
          </p:nvSpPr>
          <p:spPr>
            <a:xfrm>
              <a:off x="2386532" y="3853673"/>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34" name="Google Shape;1234;p50"/>
            <p:cNvSpPr txBox="1"/>
            <p:nvPr/>
          </p:nvSpPr>
          <p:spPr>
            <a:xfrm>
              <a:off x="2386532" y="4605680"/>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35" name="Google Shape;1235;p50"/>
            <p:cNvSpPr txBox="1"/>
            <p:nvPr/>
          </p:nvSpPr>
          <p:spPr>
            <a:xfrm>
              <a:off x="2386532" y="5357687"/>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grpSp>
      <p:grpSp>
        <p:nvGrpSpPr>
          <p:cNvPr id="1236" name="Google Shape;1236;p50"/>
          <p:cNvGrpSpPr/>
          <p:nvPr/>
        </p:nvGrpSpPr>
        <p:grpSpPr>
          <a:xfrm>
            <a:off x="10208124" y="2349659"/>
            <a:ext cx="1590338" cy="3536581"/>
            <a:chOff x="2386532" y="2349659"/>
            <a:chExt cx="3354511" cy="3536581"/>
          </a:xfrm>
        </p:grpSpPr>
        <p:sp>
          <p:nvSpPr>
            <p:cNvPr id="1237" name="Google Shape;1237;p50"/>
            <p:cNvSpPr txBox="1"/>
            <p:nvPr/>
          </p:nvSpPr>
          <p:spPr>
            <a:xfrm>
              <a:off x="2386532" y="2349659"/>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38" name="Google Shape;1238;p50"/>
            <p:cNvSpPr txBox="1"/>
            <p:nvPr/>
          </p:nvSpPr>
          <p:spPr>
            <a:xfrm>
              <a:off x="2386532" y="3101666"/>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39" name="Google Shape;1239;p50"/>
            <p:cNvSpPr txBox="1"/>
            <p:nvPr/>
          </p:nvSpPr>
          <p:spPr>
            <a:xfrm>
              <a:off x="2386532" y="3853673"/>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40" name="Google Shape;1240;p50"/>
            <p:cNvSpPr txBox="1"/>
            <p:nvPr/>
          </p:nvSpPr>
          <p:spPr>
            <a:xfrm>
              <a:off x="2386532" y="4605680"/>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41" name="Google Shape;1241;p50"/>
            <p:cNvSpPr txBox="1"/>
            <p:nvPr/>
          </p:nvSpPr>
          <p:spPr>
            <a:xfrm>
              <a:off x="2386532" y="5357687"/>
              <a:ext cx="3354511"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grpSp>
      <p:sp>
        <p:nvSpPr>
          <p:cNvPr id="1242" name="Google Shape;1242;p50"/>
          <p:cNvSpPr/>
          <p:nvPr/>
        </p:nvSpPr>
        <p:spPr>
          <a:xfrm>
            <a:off x="4637085" y="1698286"/>
            <a:ext cx="1590338" cy="507767"/>
          </a:xfrm>
          <a:prstGeom prst="snip2DiagRect">
            <a:avLst>
              <a:gd fmla="val 0" name="adj1"/>
              <a:gd fmla="val 16667" name="adj2"/>
            </a:avLst>
          </a:prstGeom>
          <a:solidFill>
            <a:schemeClr val="dk2"/>
          </a:solidFill>
          <a:ln>
            <a:noFill/>
          </a:ln>
        </p:spPr>
        <p:txBody>
          <a:bodyPr anchorCtr="0" anchor="ctr" bIns="72000" lIns="72000" spcFirstLastPara="1" rIns="72000" wrap="square" tIns="72000">
            <a:noAutofit/>
          </a:bodyPr>
          <a:lstStyle/>
          <a:p>
            <a:pPr indent="0" lvl="0" marL="0" marR="0" rtl="0" algn="l">
              <a:spcBef>
                <a:spcPts val="0"/>
              </a:spcBef>
              <a:spcAft>
                <a:spcPts val="0"/>
              </a:spcAft>
              <a:buNone/>
            </a:pPr>
            <a:r>
              <a:rPr b="1" lang="en-US" sz="1200">
                <a:solidFill>
                  <a:schemeClr val="accent3"/>
                </a:solidFill>
                <a:latin typeface="Montserrat"/>
                <a:ea typeface="Montserrat"/>
                <a:cs typeface="Montserrat"/>
                <a:sym typeface="Montserrat"/>
              </a:rPr>
              <a:t>Lorem </a:t>
            </a:r>
            <a:br>
              <a:rPr b="1" lang="en-US" sz="1200">
                <a:solidFill>
                  <a:schemeClr val="accent3"/>
                </a:solidFill>
                <a:latin typeface="Montserrat"/>
                <a:ea typeface="Montserrat"/>
                <a:cs typeface="Montserrat"/>
                <a:sym typeface="Montserrat"/>
              </a:rPr>
            </a:br>
            <a:r>
              <a:rPr b="1" lang="en-US" sz="1200">
                <a:solidFill>
                  <a:schemeClr val="accent3"/>
                </a:solidFill>
                <a:latin typeface="Montserrat"/>
                <a:ea typeface="Montserrat"/>
                <a:cs typeface="Montserrat"/>
                <a:sym typeface="Montserrat"/>
              </a:rPr>
              <a:t>ipsum dolor</a:t>
            </a:r>
            <a:endParaRPr b="1" sz="1200">
              <a:solidFill>
                <a:schemeClr val="accent3"/>
              </a:solidFill>
              <a:latin typeface="Montserrat"/>
              <a:ea typeface="Montserrat"/>
              <a:cs typeface="Montserrat"/>
              <a:sym typeface="Montserrat"/>
            </a:endParaRPr>
          </a:p>
        </p:txBody>
      </p:sp>
      <p:sp>
        <p:nvSpPr>
          <p:cNvPr id="1243" name="Google Shape;1243;p50"/>
          <p:cNvSpPr/>
          <p:nvPr/>
        </p:nvSpPr>
        <p:spPr>
          <a:xfrm>
            <a:off x="6494097" y="1698286"/>
            <a:ext cx="1590338" cy="507767"/>
          </a:xfrm>
          <a:prstGeom prst="snip2DiagRect">
            <a:avLst>
              <a:gd fmla="val 0" name="adj1"/>
              <a:gd fmla="val 16667" name="adj2"/>
            </a:avLst>
          </a:prstGeom>
          <a:solidFill>
            <a:schemeClr val="dk2"/>
          </a:solidFill>
          <a:ln>
            <a:noFill/>
          </a:ln>
        </p:spPr>
        <p:txBody>
          <a:bodyPr anchorCtr="0" anchor="ctr" bIns="72000" lIns="72000" spcFirstLastPara="1" rIns="72000" wrap="square" tIns="72000">
            <a:noAutofit/>
          </a:bodyPr>
          <a:lstStyle/>
          <a:p>
            <a:pPr indent="0" lvl="0" marL="0" marR="0" rtl="0" algn="l">
              <a:spcBef>
                <a:spcPts val="0"/>
              </a:spcBef>
              <a:spcAft>
                <a:spcPts val="0"/>
              </a:spcAft>
              <a:buNone/>
            </a:pPr>
            <a:r>
              <a:rPr b="1" lang="en-US" sz="1200">
                <a:solidFill>
                  <a:schemeClr val="accent3"/>
                </a:solidFill>
                <a:latin typeface="Montserrat"/>
                <a:ea typeface="Montserrat"/>
                <a:cs typeface="Montserrat"/>
                <a:sym typeface="Montserrat"/>
              </a:rPr>
              <a:t>Lorem </a:t>
            </a:r>
            <a:br>
              <a:rPr b="1" lang="en-US" sz="1200">
                <a:solidFill>
                  <a:schemeClr val="accent3"/>
                </a:solidFill>
                <a:latin typeface="Montserrat"/>
                <a:ea typeface="Montserrat"/>
                <a:cs typeface="Montserrat"/>
                <a:sym typeface="Montserrat"/>
              </a:rPr>
            </a:br>
            <a:r>
              <a:rPr b="1" lang="en-US" sz="1200">
                <a:solidFill>
                  <a:schemeClr val="accent3"/>
                </a:solidFill>
                <a:latin typeface="Montserrat"/>
                <a:ea typeface="Montserrat"/>
                <a:cs typeface="Montserrat"/>
                <a:sym typeface="Montserrat"/>
              </a:rPr>
              <a:t>ipsum dolor</a:t>
            </a:r>
            <a:endParaRPr b="1" sz="1200">
              <a:solidFill>
                <a:schemeClr val="accent3"/>
              </a:solidFill>
              <a:latin typeface="Montserrat"/>
              <a:ea typeface="Montserrat"/>
              <a:cs typeface="Montserrat"/>
              <a:sym typeface="Montserrat"/>
            </a:endParaRPr>
          </a:p>
        </p:txBody>
      </p:sp>
      <p:sp>
        <p:nvSpPr>
          <p:cNvPr id="1244" name="Google Shape;1244;p50"/>
          <p:cNvSpPr/>
          <p:nvPr/>
        </p:nvSpPr>
        <p:spPr>
          <a:xfrm>
            <a:off x="8351109" y="1698286"/>
            <a:ext cx="1590338" cy="507767"/>
          </a:xfrm>
          <a:prstGeom prst="snip2DiagRect">
            <a:avLst>
              <a:gd fmla="val 0" name="adj1"/>
              <a:gd fmla="val 16667" name="adj2"/>
            </a:avLst>
          </a:prstGeom>
          <a:solidFill>
            <a:schemeClr val="dk2"/>
          </a:solidFill>
          <a:ln>
            <a:noFill/>
          </a:ln>
        </p:spPr>
        <p:txBody>
          <a:bodyPr anchorCtr="0" anchor="ctr" bIns="72000" lIns="72000" spcFirstLastPara="1" rIns="72000" wrap="square" tIns="72000">
            <a:noAutofit/>
          </a:bodyPr>
          <a:lstStyle/>
          <a:p>
            <a:pPr indent="0" lvl="0" marL="0" marR="0" rtl="0" algn="l">
              <a:spcBef>
                <a:spcPts val="0"/>
              </a:spcBef>
              <a:spcAft>
                <a:spcPts val="0"/>
              </a:spcAft>
              <a:buNone/>
            </a:pPr>
            <a:r>
              <a:rPr b="1" lang="en-US" sz="1200">
                <a:solidFill>
                  <a:schemeClr val="accent3"/>
                </a:solidFill>
                <a:latin typeface="Montserrat"/>
                <a:ea typeface="Montserrat"/>
                <a:cs typeface="Montserrat"/>
                <a:sym typeface="Montserrat"/>
              </a:rPr>
              <a:t>Lorem </a:t>
            </a:r>
            <a:br>
              <a:rPr b="1" lang="en-US" sz="1200">
                <a:solidFill>
                  <a:schemeClr val="accent3"/>
                </a:solidFill>
                <a:latin typeface="Montserrat"/>
                <a:ea typeface="Montserrat"/>
                <a:cs typeface="Montserrat"/>
                <a:sym typeface="Montserrat"/>
              </a:rPr>
            </a:br>
            <a:r>
              <a:rPr b="1" lang="en-US" sz="1200">
                <a:solidFill>
                  <a:schemeClr val="accent3"/>
                </a:solidFill>
                <a:latin typeface="Montserrat"/>
                <a:ea typeface="Montserrat"/>
                <a:cs typeface="Montserrat"/>
                <a:sym typeface="Montserrat"/>
              </a:rPr>
              <a:t>ipsum dolor</a:t>
            </a:r>
            <a:endParaRPr b="1" sz="1200">
              <a:solidFill>
                <a:schemeClr val="accent3"/>
              </a:solidFill>
              <a:latin typeface="Montserrat"/>
              <a:ea typeface="Montserrat"/>
              <a:cs typeface="Montserrat"/>
              <a:sym typeface="Montserrat"/>
            </a:endParaRPr>
          </a:p>
        </p:txBody>
      </p:sp>
      <p:sp>
        <p:nvSpPr>
          <p:cNvPr id="1245" name="Google Shape;1245;p50"/>
          <p:cNvSpPr/>
          <p:nvPr/>
        </p:nvSpPr>
        <p:spPr>
          <a:xfrm>
            <a:off x="10208123" y="1698286"/>
            <a:ext cx="1590338" cy="507767"/>
          </a:xfrm>
          <a:prstGeom prst="snip2DiagRect">
            <a:avLst>
              <a:gd fmla="val 0" name="adj1"/>
              <a:gd fmla="val 16667" name="adj2"/>
            </a:avLst>
          </a:prstGeom>
          <a:solidFill>
            <a:schemeClr val="dk2"/>
          </a:solidFill>
          <a:ln>
            <a:noFill/>
          </a:ln>
        </p:spPr>
        <p:txBody>
          <a:bodyPr anchorCtr="0" anchor="ctr" bIns="72000" lIns="72000" spcFirstLastPara="1" rIns="72000" wrap="square" tIns="72000">
            <a:noAutofit/>
          </a:bodyPr>
          <a:lstStyle/>
          <a:p>
            <a:pPr indent="0" lvl="0" marL="0" marR="0" rtl="0" algn="l">
              <a:spcBef>
                <a:spcPts val="0"/>
              </a:spcBef>
              <a:spcAft>
                <a:spcPts val="0"/>
              </a:spcAft>
              <a:buNone/>
            </a:pPr>
            <a:r>
              <a:rPr b="1" lang="en-US" sz="1200">
                <a:solidFill>
                  <a:schemeClr val="accent3"/>
                </a:solidFill>
                <a:latin typeface="Montserrat"/>
                <a:ea typeface="Montserrat"/>
                <a:cs typeface="Montserrat"/>
                <a:sym typeface="Montserrat"/>
              </a:rPr>
              <a:t>Lorem </a:t>
            </a:r>
            <a:br>
              <a:rPr b="1" lang="en-US" sz="1200">
                <a:solidFill>
                  <a:schemeClr val="accent3"/>
                </a:solidFill>
                <a:latin typeface="Montserrat"/>
                <a:ea typeface="Montserrat"/>
                <a:cs typeface="Montserrat"/>
                <a:sym typeface="Montserrat"/>
              </a:rPr>
            </a:br>
            <a:r>
              <a:rPr b="1" lang="en-US" sz="1200">
                <a:solidFill>
                  <a:schemeClr val="accent3"/>
                </a:solidFill>
                <a:latin typeface="Montserrat"/>
                <a:ea typeface="Montserrat"/>
                <a:cs typeface="Montserrat"/>
                <a:sym typeface="Montserrat"/>
              </a:rPr>
              <a:t>ipsum dolor</a:t>
            </a:r>
            <a:endParaRPr b="1" sz="1200">
              <a:solidFill>
                <a:schemeClr val="accent3"/>
              </a:solidFill>
              <a:latin typeface="Montserrat"/>
              <a:ea typeface="Montserrat"/>
              <a:cs typeface="Montserrat"/>
              <a:sym typeface="Montserrat"/>
            </a:endParaRPr>
          </a:p>
        </p:txBody>
      </p:sp>
      <p:sp>
        <p:nvSpPr>
          <p:cNvPr id="1246" name="Google Shape;1246;p5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0" name="Shape 1250"/>
        <p:cNvGrpSpPr/>
        <p:nvPr/>
      </p:nvGrpSpPr>
      <p:grpSpPr>
        <a:xfrm>
          <a:off x="0" y="0"/>
          <a:ext cx="0" cy="0"/>
          <a:chOff x="0" y="0"/>
          <a:chExt cx="0" cy="0"/>
        </a:xfrm>
      </p:grpSpPr>
      <p:sp>
        <p:nvSpPr>
          <p:cNvPr id="1251" name="Google Shape;1251;p51"/>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Feature Comparison Table with Side Panel</a:t>
            </a:r>
            <a:endParaRPr/>
          </a:p>
        </p:txBody>
      </p:sp>
      <p:pic>
        <p:nvPicPr>
          <p:cNvPr descr="Single gear with solid fill" id="1252" name="Google Shape;1252;p51"/>
          <p:cNvPicPr preferRelativeResize="0"/>
          <p:nvPr/>
        </p:nvPicPr>
        <p:blipFill rotWithShape="1">
          <a:blip r:embed="rId3">
            <a:alphaModFix/>
          </a:blip>
          <a:srcRect b="0" l="0" r="0" t="0"/>
          <a:stretch/>
        </p:blipFill>
        <p:spPr>
          <a:xfrm>
            <a:off x="309563" y="2554845"/>
            <a:ext cx="454366" cy="454366"/>
          </a:xfrm>
          <a:prstGeom prst="rect">
            <a:avLst/>
          </a:prstGeom>
          <a:noFill/>
          <a:ln>
            <a:noFill/>
          </a:ln>
        </p:spPr>
      </p:pic>
      <p:sp>
        <p:nvSpPr>
          <p:cNvPr id="1253" name="Google Shape;1253;p51"/>
          <p:cNvSpPr/>
          <p:nvPr/>
        </p:nvSpPr>
        <p:spPr>
          <a:xfrm>
            <a:off x="2780073" y="1937036"/>
            <a:ext cx="1590338" cy="442637"/>
          </a:xfrm>
          <a:prstGeom prst="roundRect">
            <a:avLst>
              <a:gd fmla="val 16667" name="adj"/>
            </a:avLst>
          </a:prstGeom>
          <a:solidFill>
            <a:schemeClr val="dk2"/>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a:t>
            </a:r>
            <a:br>
              <a:rPr b="1" lang="en-US" sz="1200">
                <a:solidFill>
                  <a:schemeClr val="lt1"/>
                </a:solidFill>
                <a:latin typeface="Montserrat"/>
                <a:ea typeface="Montserrat"/>
                <a:cs typeface="Montserrat"/>
                <a:sym typeface="Montserrat"/>
              </a:rPr>
            </a:br>
            <a:r>
              <a:rPr b="1" lang="en-US" sz="1200">
                <a:solidFill>
                  <a:schemeClr val="lt1"/>
                </a:solidFill>
                <a:latin typeface="Montserrat"/>
                <a:ea typeface="Montserrat"/>
                <a:cs typeface="Montserrat"/>
                <a:sym typeface="Montserrat"/>
              </a:rPr>
              <a:t>ipsum dolor</a:t>
            </a:r>
            <a:endParaRPr b="1" sz="1200">
              <a:solidFill>
                <a:schemeClr val="lt1"/>
              </a:solidFill>
              <a:latin typeface="Montserrat"/>
              <a:ea typeface="Montserrat"/>
              <a:cs typeface="Montserrat"/>
              <a:sym typeface="Montserrat"/>
            </a:endParaRPr>
          </a:p>
        </p:txBody>
      </p:sp>
      <p:pic>
        <p:nvPicPr>
          <p:cNvPr descr="Single gear with solid fill" id="1254" name="Google Shape;1254;p51"/>
          <p:cNvPicPr preferRelativeResize="0"/>
          <p:nvPr/>
        </p:nvPicPr>
        <p:blipFill rotWithShape="1">
          <a:blip r:embed="rId3">
            <a:alphaModFix/>
          </a:blip>
          <a:srcRect b="0" l="0" r="0" t="0"/>
          <a:stretch/>
        </p:blipFill>
        <p:spPr>
          <a:xfrm>
            <a:off x="309563" y="3312379"/>
            <a:ext cx="454366" cy="454366"/>
          </a:xfrm>
          <a:prstGeom prst="rect">
            <a:avLst/>
          </a:prstGeom>
          <a:noFill/>
          <a:ln>
            <a:noFill/>
          </a:ln>
        </p:spPr>
      </p:pic>
      <p:pic>
        <p:nvPicPr>
          <p:cNvPr descr="Single gear with solid fill" id="1255" name="Google Shape;1255;p51"/>
          <p:cNvPicPr preferRelativeResize="0"/>
          <p:nvPr/>
        </p:nvPicPr>
        <p:blipFill rotWithShape="1">
          <a:blip r:embed="rId3">
            <a:alphaModFix/>
          </a:blip>
          <a:srcRect b="0" l="0" r="0" t="0"/>
          <a:stretch/>
        </p:blipFill>
        <p:spPr>
          <a:xfrm>
            <a:off x="309563" y="4816393"/>
            <a:ext cx="454366" cy="454366"/>
          </a:xfrm>
          <a:prstGeom prst="rect">
            <a:avLst/>
          </a:prstGeom>
          <a:noFill/>
          <a:ln>
            <a:noFill/>
          </a:ln>
        </p:spPr>
      </p:pic>
      <p:pic>
        <p:nvPicPr>
          <p:cNvPr descr="Single gear with solid fill" id="1256" name="Google Shape;1256;p51"/>
          <p:cNvPicPr preferRelativeResize="0"/>
          <p:nvPr/>
        </p:nvPicPr>
        <p:blipFill rotWithShape="1">
          <a:blip r:embed="rId3">
            <a:alphaModFix/>
          </a:blip>
          <a:srcRect b="0" l="0" r="0" t="0"/>
          <a:stretch/>
        </p:blipFill>
        <p:spPr>
          <a:xfrm>
            <a:off x="309563" y="5568400"/>
            <a:ext cx="454366" cy="454366"/>
          </a:xfrm>
          <a:prstGeom prst="rect">
            <a:avLst/>
          </a:prstGeom>
          <a:noFill/>
          <a:ln>
            <a:noFill/>
          </a:ln>
        </p:spPr>
      </p:pic>
      <p:sp>
        <p:nvSpPr>
          <p:cNvPr id="1257" name="Google Shape;1257;p51"/>
          <p:cNvSpPr txBox="1"/>
          <p:nvPr/>
        </p:nvSpPr>
        <p:spPr>
          <a:xfrm>
            <a:off x="960698" y="2517752"/>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258" name="Google Shape;1258;p51"/>
          <p:cNvSpPr txBox="1"/>
          <p:nvPr/>
        </p:nvSpPr>
        <p:spPr>
          <a:xfrm>
            <a:off x="960698" y="3275286"/>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259" name="Google Shape;1259;p51"/>
          <p:cNvSpPr txBox="1"/>
          <p:nvPr/>
        </p:nvSpPr>
        <p:spPr>
          <a:xfrm>
            <a:off x="960698" y="4027293"/>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260" name="Google Shape;1260;p51"/>
          <p:cNvSpPr txBox="1"/>
          <p:nvPr/>
        </p:nvSpPr>
        <p:spPr>
          <a:xfrm>
            <a:off x="960698" y="4779300"/>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261" name="Google Shape;1261;p51"/>
          <p:cNvSpPr txBox="1"/>
          <p:nvPr/>
        </p:nvSpPr>
        <p:spPr>
          <a:xfrm>
            <a:off x="960698" y="5531307"/>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pic>
        <p:nvPicPr>
          <p:cNvPr descr="Single gear with solid fill" id="1262" name="Google Shape;1262;p51"/>
          <p:cNvPicPr preferRelativeResize="0"/>
          <p:nvPr/>
        </p:nvPicPr>
        <p:blipFill rotWithShape="1">
          <a:blip r:embed="rId3">
            <a:alphaModFix/>
          </a:blip>
          <a:srcRect b="0" l="0" r="0" t="0"/>
          <a:stretch/>
        </p:blipFill>
        <p:spPr>
          <a:xfrm>
            <a:off x="309563" y="4064386"/>
            <a:ext cx="454366" cy="454366"/>
          </a:xfrm>
          <a:prstGeom prst="rect">
            <a:avLst/>
          </a:prstGeom>
          <a:noFill/>
          <a:ln>
            <a:noFill/>
          </a:ln>
        </p:spPr>
      </p:pic>
      <p:cxnSp>
        <p:nvCxnSpPr>
          <p:cNvPr id="1263" name="Google Shape;1263;p51"/>
          <p:cNvCxnSpPr/>
          <p:nvPr/>
        </p:nvCxnSpPr>
        <p:spPr>
          <a:xfrm>
            <a:off x="363793" y="3163559"/>
            <a:ext cx="7923680" cy="0"/>
          </a:xfrm>
          <a:prstGeom prst="straightConnector1">
            <a:avLst/>
          </a:prstGeom>
          <a:noFill/>
          <a:ln cap="flat" cmpd="sng" w="9525">
            <a:solidFill>
              <a:srgbClr val="BFBFBF"/>
            </a:solidFill>
            <a:prstDash val="solid"/>
            <a:miter lim="8000"/>
            <a:headEnd len="sm" w="sm" type="none"/>
            <a:tailEnd len="sm" w="sm" type="none"/>
          </a:ln>
        </p:spPr>
      </p:cxnSp>
      <p:cxnSp>
        <p:nvCxnSpPr>
          <p:cNvPr id="1264" name="Google Shape;1264;p51"/>
          <p:cNvCxnSpPr/>
          <p:nvPr/>
        </p:nvCxnSpPr>
        <p:spPr>
          <a:xfrm>
            <a:off x="363793" y="3915566"/>
            <a:ext cx="7923680" cy="0"/>
          </a:xfrm>
          <a:prstGeom prst="straightConnector1">
            <a:avLst/>
          </a:prstGeom>
          <a:noFill/>
          <a:ln cap="flat" cmpd="sng" w="9525">
            <a:solidFill>
              <a:srgbClr val="BFBFBF"/>
            </a:solidFill>
            <a:prstDash val="solid"/>
            <a:miter lim="8000"/>
            <a:headEnd len="sm" w="sm" type="none"/>
            <a:tailEnd len="sm" w="sm" type="none"/>
          </a:ln>
        </p:spPr>
      </p:cxnSp>
      <p:cxnSp>
        <p:nvCxnSpPr>
          <p:cNvPr id="1265" name="Google Shape;1265;p51"/>
          <p:cNvCxnSpPr/>
          <p:nvPr/>
        </p:nvCxnSpPr>
        <p:spPr>
          <a:xfrm>
            <a:off x="363793" y="4667573"/>
            <a:ext cx="7923680" cy="0"/>
          </a:xfrm>
          <a:prstGeom prst="straightConnector1">
            <a:avLst/>
          </a:prstGeom>
          <a:noFill/>
          <a:ln cap="flat" cmpd="sng" w="9525">
            <a:solidFill>
              <a:srgbClr val="BFBFBF"/>
            </a:solidFill>
            <a:prstDash val="solid"/>
            <a:miter lim="8000"/>
            <a:headEnd len="sm" w="sm" type="none"/>
            <a:tailEnd len="sm" w="sm" type="none"/>
          </a:ln>
        </p:spPr>
      </p:cxnSp>
      <p:cxnSp>
        <p:nvCxnSpPr>
          <p:cNvPr id="1266" name="Google Shape;1266;p51"/>
          <p:cNvCxnSpPr/>
          <p:nvPr/>
        </p:nvCxnSpPr>
        <p:spPr>
          <a:xfrm>
            <a:off x="363793" y="5419580"/>
            <a:ext cx="7923680" cy="0"/>
          </a:xfrm>
          <a:prstGeom prst="straightConnector1">
            <a:avLst/>
          </a:prstGeom>
          <a:noFill/>
          <a:ln cap="flat" cmpd="sng" w="9525">
            <a:solidFill>
              <a:srgbClr val="BFBFBF"/>
            </a:solidFill>
            <a:prstDash val="solid"/>
            <a:miter lim="8000"/>
            <a:headEnd len="sm" w="sm" type="none"/>
            <a:tailEnd len="sm" w="sm" type="none"/>
          </a:ln>
        </p:spPr>
      </p:cxnSp>
      <p:sp>
        <p:nvSpPr>
          <p:cNvPr id="1267" name="Google Shape;1267;p51"/>
          <p:cNvSpPr txBox="1"/>
          <p:nvPr/>
        </p:nvSpPr>
        <p:spPr>
          <a:xfrm>
            <a:off x="2780073" y="2523279"/>
            <a:ext cx="1590338"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68" name="Google Shape;1268;p51"/>
          <p:cNvSpPr txBox="1"/>
          <p:nvPr/>
        </p:nvSpPr>
        <p:spPr>
          <a:xfrm>
            <a:off x="2780073" y="3275286"/>
            <a:ext cx="1590338"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69" name="Google Shape;1269;p51"/>
          <p:cNvSpPr txBox="1"/>
          <p:nvPr/>
        </p:nvSpPr>
        <p:spPr>
          <a:xfrm>
            <a:off x="2780073" y="4027293"/>
            <a:ext cx="1590338"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70" name="Google Shape;1270;p51"/>
          <p:cNvSpPr txBox="1"/>
          <p:nvPr/>
        </p:nvSpPr>
        <p:spPr>
          <a:xfrm>
            <a:off x="2780073" y="4779300"/>
            <a:ext cx="1590338"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71" name="Google Shape;1271;p51"/>
          <p:cNvSpPr txBox="1"/>
          <p:nvPr/>
        </p:nvSpPr>
        <p:spPr>
          <a:xfrm>
            <a:off x="2780073" y="5531307"/>
            <a:ext cx="1590338"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72" name="Google Shape;1272;p51"/>
          <p:cNvSpPr txBox="1"/>
          <p:nvPr/>
        </p:nvSpPr>
        <p:spPr>
          <a:xfrm>
            <a:off x="4637086" y="2523279"/>
            <a:ext cx="1590338"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73" name="Google Shape;1273;p51"/>
          <p:cNvSpPr txBox="1"/>
          <p:nvPr/>
        </p:nvSpPr>
        <p:spPr>
          <a:xfrm>
            <a:off x="4637086" y="3275286"/>
            <a:ext cx="1590338"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74" name="Google Shape;1274;p51"/>
          <p:cNvSpPr txBox="1"/>
          <p:nvPr/>
        </p:nvSpPr>
        <p:spPr>
          <a:xfrm>
            <a:off x="4637086" y="4027293"/>
            <a:ext cx="1590338"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75" name="Google Shape;1275;p51"/>
          <p:cNvSpPr txBox="1"/>
          <p:nvPr/>
        </p:nvSpPr>
        <p:spPr>
          <a:xfrm>
            <a:off x="4637086" y="4779300"/>
            <a:ext cx="1590338"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76" name="Google Shape;1276;p51"/>
          <p:cNvSpPr txBox="1"/>
          <p:nvPr/>
        </p:nvSpPr>
        <p:spPr>
          <a:xfrm>
            <a:off x="4637086" y="5531307"/>
            <a:ext cx="1590338" cy="52855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a:t>
            </a:r>
            <a:endParaRPr sz="1200">
              <a:solidFill>
                <a:schemeClr val="dk1"/>
              </a:solidFill>
              <a:latin typeface="Montserrat"/>
              <a:ea typeface="Montserrat"/>
              <a:cs typeface="Montserrat"/>
              <a:sym typeface="Montserrat"/>
            </a:endParaRPr>
          </a:p>
        </p:txBody>
      </p:sp>
      <p:sp>
        <p:nvSpPr>
          <p:cNvPr id="1277" name="Google Shape;1277;p51"/>
          <p:cNvSpPr/>
          <p:nvPr/>
        </p:nvSpPr>
        <p:spPr>
          <a:xfrm>
            <a:off x="6494098" y="2523279"/>
            <a:ext cx="1590338" cy="528553"/>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1278" name="Google Shape;1278;p51"/>
          <p:cNvSpPr/>
          <p:nvPr/>
        </p:nvSpPr>
        <p:spPr>
          <a:xfrm>
            <a:off x="6494098" y="3275286"/>
            <a:ext cx="1590338" cy="528553"/>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1279" name="Google Shape;1279;p51"/>
          <p:cNvSpPr/>
          <p:nvPr/>
        </p:nvSpPr>
        <p:spPr>
          <a:xfrm>
            <a:off x="6494098" y="4027293"/>
            <a:ext cx="1590338" cy="528553"/>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1280" name="Google Shape;1280;p51"/>
          <p:cNvSpPr/>
          <p:nvPr/>
        </p:nvSpPr>
        <p:spPr>
          <a:xfrm>
            <a:off x="6494098" y="4779300"/>
            <a:ext cx="1590338" cy="528553"/>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1281" name="Google Shape;1281;p51"/>
          <p:cNvSpPr/>
          <p:nvPr/>
        </p:nvSpPr>
        <p:spPr>
          <a:xfrm>
            <a:off x="6494098" y="5531307"/>
            <a:ext cx="1590338" cy="528553"/>
          </a:xfrm>
          <a:prstGeom prst="ellipse">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xxx</a:t>
            </a:r>
            <a:endParaRPr b="1" sz="1400">
              <a:solidFill>
                <a:schemeClr val="dk1"/>
              </a:solidFill>
              <a:latin typeface="Montserrat"/>
              <a:ea typeface="Montserrat"/>
              <a:cs typeface="Montserrat"/>
              <a:sym typeface="Montserrat"/>
            </a:endParaRPr>
          </a:p>
        </p:txBody>
      </p:sp>
      <p:sp>
        <p:nvSpPr>
          <p:cNvPr id="1282" name="Google Shape;1282;p51"/>
          <p:cNvSpPr/>
          <p:nvPr/>
        </p:nvSpPr>
        <p:spPr>
          <a:xfrm>
            <a:off x="4637085" y="1937036"/>
            <a:ext cx="1590338" cy="442637"/>
          </a:xfrm>
          <a:prstGeom prst="roundRect">
            <a:avLst>
              <a:gd fmla="val 16667" name="adj"/>
            </a:avLst>
          </a:prstGeom>
          <a:solidFill>
            <a:schemeClr val="dk2"/>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a:t>
            </a:r>
            <a:br>
              <a:rPr b="1" lang="en-US" sz="1200">
                <a:solidFill>
                  <a:schemeClr val="lt1"/>
                </a:solidFill>
                <a:latin typeface="Montserrat"/>
                <a:ea typeface="Montserrat"/>
                <a:cs typeface="Montserrat"/>
                <a:sym typeface="Montserrat"/>
              </a:rPr>
            </a:br>
            <a:r>
              <a:rPr b="1" lang="en-US" sz="1200">
                <a:solidFill>
                  <a:schemeClr val="lt1"/>
                </a:solidFill>
                <a:latin typeface="Montserrat"/>
                <a:ea typeface="Montserrat"/>
                <a:cs typeface="Montserrat"/>
                <a:sym typeface="Montserrat"/>
              </a:rPr>
              <a:t>ipsum dolor</a:t>
            </a:r>
            <a:endParaRPr b="1" sz="1200">
              <a:solidFill>
                <a:schemeClr val="lt1"/>
              </a:solidFill>
              <a:latin typeface="Montserrat"/>
              <a:ea typeface="Montserrat"/>
              <a:cs typeface="Montserrat"/>
              <a:sym typeface="Montserrat"/>
            </a:endParaRPr>
          </a:p>
        </p:txBody>
      </p:sp>
      <p:sp>
        <p:nvSpPr>
          <p:cNvPr id="1283" name="Google Shape;1283;p51"/>
          <p:cNvSpPr/>
          <p:nvPr/>
        </p:nvSpPr>
        <p:spPr>
          <a:xfrm>
            <a:off x="6494097" y="1937036"/>
            <a:ext cx="1590338" cy="442637"/>
          </a:xfrm>
          <a:prstGeom prst="roundRect">
            <a:avLst>
              <a:gd fmla="val 16667" name="adj"/>
            </a:avLst>
          </a:prstGeom>
          <a:solidFill>
            <a:schemeClr val="accent2"/>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lt1"/>
                </a:solidFill>
                <a:latin typeface="Montserrat"/>
                <a:ea typeface="Montserrat"/>
                <a:cs typeface="Montserrat"/>
                <a:sym typeface="Montserrat"/>
              </a:rPr>
              <a:t>Lorem </a:t>
            </a:r>
            <a:br>
              <a:rPr b="1" lang="en-US" sz="1200">
                <a:solidFill>
                  <a:schemeClr val="lt1"/>
                </a:solidFill>
                <a:latin typeface="Montserrat"/>
                <a:ea typeface="Montserrat"/>
                <a:cs typeface="Montserrat"/>
                <a:sym typeface="Montserrat"/>
              </a:rPr>
            </a:br>
            <a:r>
              <a:rPr b="1" lang="en-US" sz="1200">
                <a:solidFill>
                  <a:schemeClr val="lt1"/>
                </a:solidFill>
                <a:latin typeface="Montserrat"/>
                <a:ea typeface="Montserrat"/>
                <a:cs typeface="Montserrat"/>
                <a:sym typeface="Montserrat"/>
              </a:rPr>
              <a:t>ipsum dolor</a:t>
            </a:r>
            <a:endParaRPr b="1" sz="1200">
              <a:solidFill>
                <a:schemeClr val="lt1"/>
              </a:solidFill>
              <a:latin typeface="Montserrat"/>
              <a:ea typeface="Montserrat"/>
              <a:cs typeface="Montserrat"/>
              <a:sym typeface="Montserrat"/>
            </a:endParaRPr>
          </a:p>
        </p:txBody>
      </p:sp>
      <p:sp>
        <p:nvSpPr>
          <p:cNvPr id="1284" name="Google Shape;1284;p51"/>
          <p:cNvSpPr txBox="1"/>
          <p:nvPr/>
        </p:nvSpPr>
        <p:spPr>
          <a:xfrm>
            <a:off x="9608862" y="1525674"/>
            <a:ext cx="2104902" cy="50776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2000">
                <a:solidFill>
                  <a:schemeClr val="lt1"/>
                </a:solidFill>
                <a:latin typeface="Montserrat"/>
                <a:ea typeface="Montserrat"/>
                <a:cs typeface="Montserrat"/>
                <a:sym typeface="Montserrat"/>
              </a:rPr>
              <a:t>Lorem ipsum dolor </a:t>
            </a:r>
            <a:endParaRPr b="1" sz="2000">
              <a:solidFill>
                <a:schemeClr val="lt1"/>
              </a:solidFill>
              <a:latin typeface="Montserrat"/>
              <a:ea typeface="Montserrat"/>
              <a:cs typeface="Montserrat"/>
              <a:sym typeface="Montserrat"/>
            </a:endParaRPr>
          </a:p>
        </p:txBody>
      </p:sp>
      <p:grpSp>
        <p:nvGrpSpPr>
          <p:cNvPr id="1285" name="Google Shape;1285;p51"/>
          <p:cNvGrpSpPr/>
          <p:nvPr/>
        </p:nvGrpSpPr>
        <p:grpSpPr>
          <a:xfrm>
            <a:off x="8975358" y="1520027"/>
            <a:ext cx="519060" cy="519060"/>
            <a:chOff x="1390775" y="1390753"/>
            <a:chExt cx="1493520" cy="1493520"/>
          </a:xfrm>
        </p:grpSpPr>
        <p:sp>
          <p:nvSpPr>
            <p:cNvPr id="1286" name="Google Shape;1286;p51"/>
            <p:cNvSpPr/>
            <p:nvPr/>
          </p:nvSpPr>
          <p:spPr>
            <a:xfrm>
              <a:off x="1390775" y="1390753"/>
              <a:ext cx="1493520" cy="149352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287" name="Google Shape;1287;p51"/>
            <p:cNvPicPr preferRelativeResize="0"/>
            <p:nvPr/>
          </p:nvPicPr>
          <p:blipFill rotWithShape="1">
            <a:blip r:embed="rId4">
              <a:alphaModFix/>
            </a:blip>
            <a:srcRect b="0" l="0" r="0" t="0"/>
            <a:stretch/>
          </p:blipFill>
          <p:spPr>
            <a:xfrm>
              <a:off x="1720068" y="1720046"/>
              <a:ext cx="834934" cy="834934"/>
            </a:xfrm>
            <a:prstGeom prst="rect">
              <a:avLst/>
            </a:prstGeom>
            <a:noFill/>
            <a:ln>
              <a:noFill/>
            </a:ln>
          </p:spPr>
        </p:pic>
      </p:grpSp>
      <p:cxnSp>
        <p:nvCxnSpPr>
          <p:cNvPr id="1288" name="Google Shape;1288;p51"/>
          <p:cNvCxnSpPr/>
          <p:nvPr/>
        </p:nvCxnSpPr>
        <p:spPr>
          <a:xfrm>
            <a:off x="8975358" y="2204979"/>
            <a:ext cx="2738406" cy="0"/>
          </a:xfrm>
          <a:prstGeom prst="straightConnector1">
            <a:avLst/>
          </a:prstGeom>
          <a:noFill/>
          <a:ln cap="flat" cmpd="sng" w="9525">
            <a:solidFill>
              <a:schemeClr val="lt1"/>
            </a:solidFill>
            <a:prstDash val="solid"/>
            <a:miter lim="8000"/>
            <a:headEnd len="sm" w="sm" type="none"/>
            <a:tailEnd len="sm" w="sm" type="none"/>
          </a:ln>
        </p:spPr>
      </p:cxnSp>
      <p:sp>
        <p:nvSpPr>
          <p:cNvPr id="1289" name="Google Shape;1289;p51"/>
          <p:cNvSpPr txBox="1"/>
          <p:nvPr/>
        </p:nvSpPr>
        <p:spPr>
          <a:xfrm>
            <a:off x="8975358" y="2349658"/>
            <a:ext cx="2738406" cy="3507129"/>
          </a:xfrm>
          <a:prstGeom prst="rect">
            <a:avLst/>
          </a:prstGeom>
          <a:noFill/>
          <a:ln>
            <a:noFill/>
          </a:ln>
        </p:spPr>
        <p:txBody>
          <a:bodyPr anchorCtr="0" anchor="ctr" bIns="72000" lIns="72000" spcFirstLastPara="1" rIns="72000" wrap="square" tIns="72000">
            <a:normAutofit fontScale="77500" lnSpcReduction="20000"/>
          </a:bodyPr>
          <a:lstStyle/>
          <a:p>
            <a:pPr indent="-285750"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285750"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Curabitur maximus sodales massa, eu bibendum dui bibendum vel. </a:t>
            </a:r>
            <a:endParaRPr/>
          </a:p>
          <a:p>
            <a:pPr indent="-285750"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Suspendisse potenti. Aliquam et lorem elementum, venenatis turpis sed, maximus lacus. </a:t>
            </a:r>
            <a:endParaRPr/>
          </a:p>
          <a:p>
            <a:pPr indent="-285750"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Integer eu purus sed magna mollis congue. Nullam dolor nisl, euismod eget luctus quis, consequat et purus. </a:t>
            </a:r>
            <a:endParaRPr sz="1600">
              <a:solidFill>
                <a:schemeClr val="lt1"/>
              </a:solidFill>
              <a:latin typeface="Montserrat"/>
              <a:ea typeface="Montserrat"/>
              <a:cs typeface="Montserrat"/>
              <a:sym typeface="Montserrat"/>
            </a:endParaRPr>
          </a:p>
        </p:txBody>
      </p:sp>
      <p:grpSp>
        <p:nvGrpSpPr>
          <p:cNvPr id="1290" name="Google Shape;1290;p51"/>
          <p:cNvGrpSpPr/>
          <p:nvPr/>
        </p:nvGrpSpPr>
        <p:grpSpPr>
          <a:xfrm>
            <a:off x="363795" y="1285268"/>
            <a:ext cx="8097299" cy="301957"/>
            <a:chOff x="363795" y="1220318"/>
            <a:chExt cx="6593568" cy="370849"/>
          </a:xfrm>
        </p:grpSpPr>
        <p:sp>
          <p:nvSpPr>
            <p:cNvPr id="1291" name="Google Shape;1291;p51"/>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1292" name="Google Shape;1292;p51"/>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1293" name="Google Shape;1293;p51"/>
          <p:cNvSpPr/>
          <p:nvPr/>
        </p:nvSpPr>
        <p:spPr>
          <a:xfrm rot="5400000">
            <a:off x="2391411" y="2729643"/>
            <a:ext cx="231164" cy="115824"/>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294" name="Google Shape;1294;p51"/>
          <p:cNvSpPr/>
          <p:nvPr/>
        </p:nvSpPr>
        <p:spPr>
          <a:xfrm rot="5400000">
            <a:off x="2391411" y="3481650"/>
            <a:ext cx="231164" cy="115824"/>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295" name="Google Shape;1295;p51"/>
          <p:cNvSpPr/>
          <p:nvPr/>
        </p:nvSpPr>
        <p:spPr>
          <a:xfrm rot="5400000">
            <a:off x="2391411" y="4233657"/>
            <a:ext cx="231164" cy="115824"/>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296" name="Google Shape;1296;p51"/>
          <p:cNvSpPr/>
          <p:nvPr/>
        </p:nvSpPr>
        <p:spPr>
          <a:xfrm rot="5400000">
            <a:off x="2391411" y="4985664"/>
            <a:ext cx="231164" cy="115824"/>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297" name="Google Shape;1297;p51"/>
          <p:cNvSpPr/>
          <p:nvPr/>
        </p:nvSpPr>
        <p:spPr>
          <a:xfrm rot="5400000">
            <a:off x="2391411" y="5737671"/>
            <a:ext cx="231164" cy="115824"/>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298" name="Google Shape;1298;p5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2" name="Shape 1302"/>
        <p:cNvGrpSpPr/>
        <p:nvPr/>
      </p:nvGrpSpPr>
      <p:grpSpPr>
        <a:xfrm>
          <a:off x="0" y="0"/>
          <a:ext cx="0" cy="0"/>
          <a:chOff x="0" y="0"/>
          <a:chExt cx="0" cy="0"/>
        </a:xfrm>
      </p:grpSpPr>
      <p:sp>
        <p:nvSpPr>
          <p:cNvPr id="1303" name="Google Shape;1303;p5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Three-Column Icon Header Layout</a:t>
            </a:r>
            <a:endParaRPr/>
          </a:p>
        </p:txBody>
      </p:sp>
      <p:sp>
        <p:nvSpPr>
          <p:cNvPr id="1304" name="Google Shape;1304;p52"/>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1305" name="Google Shape;1305;p52"/>
          <p:cNvGrpSpPr/>
          <p:nvPr/>
        </p:nvGrpSpPr>
        <p:grpSpPr>
          <a:xfrm>
            <a:off x="363794" y="2994785"/>
            <a:ext cx="3547482" cy="1638175"/>
            <a:chOff x="363795" y="3460475"/>
            <a:chExt cx="4010086" cy="2025015"/>
          </a:xfrm>
        </p:grpSpPr>
        <p:sp>
          <p:nvSpPr>
            <p:cNvPr id="1306" name="Google Shape;1306;p52"/>
            <p:cNvSpPr txBox="1"/>
            <p:nvPr/>
          </p:nvSpPr>
          <p:spPr>
            <a:xfrm>
              <a:off x="363797" y="3460475"/>
              <a:ext cx="4010084" cy="476353"/>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1307" name="Google Shape;1307;p52"/>
            <p:cNvSpPr txBox="1"/>
            <p:nvPr/>
          </p:nvSpPr>
          <p:spPr>
            <a:xfrm>
              <a:off x="363795" y="3936828"/>
              <a:ext cx="4010085" cy="15486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grpSp>
        <p:nvGrpSpPr>
          <p:cNvPr id="1308" name="Google Shape;1308;p52"/>
          <p:cNvGrpSpPr/>
          <p:nvPr/>
        </p:nvGrpSpPr>
        <p:grpSpPr>
          <a:xfrm>
            <a:off x="4307387" y="2994785"/>
            <a:ext cx="3547482" cy="1638175"/>
            <a:chOff x="363795" y="3460475"/>
            <a:chExt cx="4010086" cy="2025015"/>
          </a:xfrm>
        </p:grpSpPr>
        <p:sp>
          <p:nvSpPr>
            <p:cNvPr id="1309" name="Google Shape;1309;p52"/>
            <p:cNvSpPr txBox="1"/>
            <p:nvPr/>
          </p:nvSpPr>
          <p:spPr>
            <a:xfrm>
              <a:off x="363797" y="3460475"/>
              <a:ext cx="4010084" cy="476353"/>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1310" name="Google Shape;1310;p52"/>
            <p:cNvSpPr txBox="1"/>
            <p:nvPr/>
          </p:nvSpPr>
          <p:spPr>
            <a:xfrm>
              <a:off x="363795" y="3936828"/>
              <a:ext cx="4010085" cy="15486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grpSp>
        <p:nvGrpSpPr>
          <p:cNvPr id="1311" name="Google Shape;1311;p52"/>
          <p:cNvGrpSpPr/>
          <p:nvPr/>
        </p:nvGrpSpPr>
        <p:grpSpPr>
          <a:xfrm>
            <a:off x="8250980" y="2994785"/>
            <a:ext cx="3547482" cy="1638175"/>
            <a:chOff x="363795" y="3460475"/>
            <a:chExt cx="4010086" cy="2025015"/>
          </a:xfrm>
        </p:grpSpPr>
        <p:sp>
          <p:nvSpPr>
            <p:cNvPr id="1312" name="Google Shape;1312;p52"/>
            <p:cNvSpPr txBox="1"/>
            <p:nvPr/>
          </p:nvSpPr>
          <p:spPr>
            <a:xfrm>
              <a:off x="363797" y="3460475"/>
              <a:ext cx="4010084" cy="476353"/>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1313" name="Google Shape;1313;p52"/>
            <p:cNvSpPr txBox="1"/>
            <p:nvPr/>
          </p:nvSpPr>
          <p:spPr>
            <a:xfrm>
              <a:off x="363795" y="3936828"/>
              <a:ext cx="4010085" cy="15486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sp>
        <p:nvSpPr>
          <p:cNvPr id="1314" name="Google Shape;1314;p52"/>
          <p:cNvSpPr/>
          <p:nvPr/>
        </p:nvSpPr>
        <p:spPr>
          <a:xfrm rot="5400000">
            <a:off x="5866208" y="-494114"/>
            <a:ext cx="429963" cy="10917543"/>
          </a:xfrm>
          <a:prstGeom prst="rightBrace">
            <a:avLst>
              <a:gd fmla="val 8333" name="adj1"/>
              <a:gd fmla="val 50000" name="adj2"/>
            </a:avLst>
          </a:prstGeom>
          <a:noFill/>
          <a:ln cap="flat" cmpd="sng" w="952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1315" name="Google Shape;1315;p52"/>
          <p:cNvSpPr txBox="1"/>
          <p:nvPr/>
        </p:nvSpPr>
        <p:spPr>
          <a:xfrm>
            <a:off x="622418" y="5296356"/>
            <a:ext cx="10917543" cy="643994"/>
          </a:xfrm>
          <a:prstGeom prst="rect">
            <a:avLst/>
          </a:prstGeom>
          <a:solidFill>
            <a:srgbClr val="E7E7E7"/>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a:t>
            </a:r>
            <a:endParaRPr/>
          </a:p>
        </p:txBody>
      </p:sp>
      <p:pic>
        <p:nvPicPr>
          <p:cNvPr descr="Single gear with solid fill" id="1316" name="Google Shape;1316;p52"/>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sp>
        <p:nvSpPr>
          <p:cNvPr id="1317" name="Google Shape;1317;p52"/>
          <p:cNvSpPr/>
          <p:nvPr/>
        </p:nvSpPr>
        <p:spPr>
          <a:xfrm>
            <a:off x="5334368"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318" name="Google Shape;1318;p52"/>
          <p:cNvPicPr preferRelativeResize="0"/>
          <p:nvPr/>
        </p:nvPicPr>
        <p:blipFill rotWithShape="1">
          <a:blip r:embed="rId3">
            <a:alphaModFix/>
          </a:blip>
          <a:srcRect b="0" l="0" r="0" t="0"/>
          <a:stretch/>
        </p:blipFill>
        <p:spPr>
          <a:xfrm>
            <a:off x="5663661" y="1720046"/>
            <a:ext cx="834934" cy="834934"/>
          </a:xfrm>
          <a:prstGeom prst="rect">
            <a:avLst/>
          </a:prstGeom>
          <a:noFill/>
          <a:ln>
            <a:noFill/>
          </a:ln>
        </p:spPr>
      </p:pic>
      <p:sp>
        <p:nvSpPr>
          <p:cNvPr id="1319" name="Google Shape;1319;p52"/>
          <p:cNvSpPr/>
          <p:nvPr/>
        </p:nvSpPr>
        <p:spPr>
          <a:xfrm>
            <a:off x="9277961"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320" name="Google Shape;1320;p52"/>
          <p:cNvPicPr preferRelativeResize="0"/>
          <p:nvPr/>
        </p:nvPicPr>
        <p:blipFill rotWithShape="1">
          <a:blip r:embed="rId3">
            <a:alphaModFix/>
          </a:blip>
          <a:srcRect b="0" l="0" r="0" t="0"/>
          <a:stretch/>
        </p:blipFill>
        <p:spPr>
          <a:xfrm>
            <a:off x="9607254" y="1720046"/>
            <a:ext cx="834934" cy="834934"/>
          </a:xfrm>
          <a:prstGeom prst="rect">
            <a:avLst/>
          </a:prstGeom>
          <a:noFill/>
          <a:ln>
            <a:noFill/>
          </a:ln>
        </p:spPr>
      </p:pic>
      <p:sp>
        <p:nvSpPr>
          <p:cNvPr id="1321" name="Google Shape;1321;p5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5" name="Shape 1325"/>
        <p:cNvGrpSpPr/>
        <p:nvPr/>
      </p:nvGrpSpPr>
      <p:grpSpPr>
        <a:xfrm>
          <a:off x="0" y="0"/>
          <a:ext cx="0" cy="0"/>
          <a:chOff x="0" y="0"/>
          <a:chExt cx="0" cy="0"/>
        </a:xfrm>
      </p:grpSpPr>
      <p:sp>
        <p:nvSpPr>
          <p:cNvPr id="1326" name="Google Shape;1326;p5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Four-Column Icon Header Layout</a:t>
            </a:r>
            <a:endParaRPr/>
          </a:p>
        </p:txBody>
      </p:sp>
      <p:sp>
        <p:nvSpPr>
          <p:cNvPr id="1327" name="Google Shape;1327;p53"/>
          <p:cNvSpPr/>
          <p:nvPr/>
        </p:nvSpPr>
        <p:spPr>
          <a:xfrm rot="5400000">
            <a:off x="5866208" y="-494114"/>
            <a:ext cx="429963" cy="10917543"/>
          </a:xfrm>
          <a:prstGeom prst="rightBrace">
            <a:avLst>
              <a:gd fmla="val 8333" name="adj1"/>
              <a:gd fmla="val 50000" name="adj2"/>
            </a:avLst>
          </a:prstGeom>
          <a:noFill/>
          <a:ln cap="flat" cmpd="sng" w="952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Montserrat"/>
              <a:ea typeface="Montserrat"/>
              <a:cs typeface="Montserrat"/>
              <a:sym typeface="Montserrat"/>
            </a:endParaRPr>
          </a:p>
        </p:txBody>
      </p:sp>
      <p:sp>
        <p:nvSpPr>
          <p:cNvPr id="1328" name="Google Shape;1328;p53"/>
          <p:cNvSpPr txBox="1"/>
          <p:nvPr/>
        </p:nvSpPr>
        <p:spPr>
          <a:xfrm>
            <a:off x="622418" y="5296356"/>
            <a:ext cx="10917543" cy="643994"/>
          </a:xfrm>
          <a:prstGeom prst="rect">
            <a:avLst/>
          </a:prstGeom>
          <a:solidFill>
            <a:srgbClr val="E7E7E7"/>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a:t>
            </a:r>
            <a:endParaRPr/>
          </a:p>
        </p:txBody>
      </p:sp>
      <p:grpSp>
        <p:nvGrpSpPr>
          <p:cNvPr id="1329" name="Google Shape;1329;p53"/>
          <p:cNvGrpSpPr/>
          <p:nvPr/>
        </p:nvGrpSpPr>
        <p:grpSpPr>
          <a:xfrm>
            <a:off x="945206" y="1390753"/>
            <a:ext cx="1493520" cy="1493520"/>
            <a:chOff x="1390775" y="1390753"/>
            <a:chExt cx="1493520" cy="1493520"/>
          </a:xfrm>
        </p:grpSpPr>
        <p:sp>
          <p:nvSpPr>
            <p:cNvPr id="1330" name="Google Shape;1330;p53"/>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331" name="Google Shape;1331;p53"/>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1332" name="Google Shape;1332;p53"/>
          <p:cNvGrpSpPr/>
          <p:nvPr/>
        </p:nvGrpSpPr>
        <p:grpSpPr>
          <a:xfrm>
            <a:off x="363794" y="2994785"/>
            <a:ext cx="2656344" cy="1638175"/>
            <a:chOff x="363795" y="3460475"/>
            <a:chExt cx="4010086" cy="2025015"/>
          </a:xfrm>
        </p:grpSpPr>
        <p:sp>
          <p:nvSpPr>
            <p:cNvPr id="1333" name="Google Shape;1333;p53"/>
            <p:cNvSpPr txBox="1"/>
            <p:nvPr/>
          </p:nvSpPr>
          <p:spPr>
            <a:xfrm>
              <a:off x="363797" y="3460475"/>
              <a:ext cx="4010084" cy="476353"/>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334" name="Google Shape;1334;p53"/>
            <p:cNvSpPr txBox="1"/>
            <p:nvPr/>
          </p:nvSpPr>
          <p:spPr>
            <a:xfrm>
              <a:off x="363795" y="3936828"/>
              <a:ext cx="4010085" cy="1548662"/>
            </a:xfrm>
            <a:prstGeom prst="rect">
              <a:avLst/>
            </a:prstGeom>
            <a:noFill/>
            <a:ln>
              <a:noFill/>
            </a:ln>
          </p:spPr>
          <p:txBody>
            <a:bodyPr anchorCtr="0" anchor="t" bIns="0" lIns="0" spcFirstLastPara="1" rIns="0" wrap="square" tIns="0">
              <a:normAutofit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grpSp>
        <p:nvGrpSpPr>
          <p:cNvPr id="1335" name="Google Shape;1335;p53"/>
          <p:cNvGrpSpPr/>
          <p:nvPr/>
        </p:nvGrpSpPr>
        <p:grpSpPr>
          <a:xfrm>
            <a:off x="3289902" y="2994785"/>
            <a:ext cx="2656344" cy="1638175"/>
            <a:chOff x="363795" y="3460475"/>
            <a:chExt cx="4010086" cy="2025015"/>
          </a:xfrm>
        </p:grpSpPr>
        <p:sp>
          <p:nvSpPr>
            <p:cNvPr id="1336" name="Google Shape;1336;p53"/>
            <p:cNvSpPr txBox="1"/>
            <p:nvPr/>
          </p:nvSpPr>
          <p:spPr>
            <a:xfrm>
              <a:off x="363797" y="3460475"/>
              <a:ext cx="4010084" cy="476353"/>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337" name="Google Shape;1337;p53"/>
            <p:cNvSpPr txBox="1"/>
            <p:nvPr/>
          </p:nvSpPr>
          <p:spPr>
            <a:xfrm>
              <a:off x="363795" y="3936828"/>
              <a:ext cx="4010085" cy="1548662"/>
            </a:xfrm>
            <a:prstGeom prst="rect">
              <a:avLst/>
            </a:prstGeom>
            <a:noFill/>
            <a:ln>
              <a:noFill/>
            </a:ln>
          </p:spPr>
          <p:txBody>
            <a:bodyPr anchorCtr="0" anchor="t" bIns="0" lIns="0" spcFirstLastPara="1" rIns="0" wrap="square" tIns="0">
              <a:normAutofit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grpSp>
        <p:nvGrpSpPr>
          <p:cNvPr id="1338" name="Google Shape;1338;p53"/>
          <p:cNvGrpSpPr/>
          <p:nvPr/>
        </p:nvGrpSpPr>
        <p:grpSpPr>
          <a:xfrm>
            <a:off x="6216009" y="2994785"/>
            <a:ext cx="2656344" cy="1638175"/>
            <a:chOff x="363795" y="3460475"/>
            <a:chExt cx="4010086" cy="2025015"/>
          </a:xfrm>
        </p:grpSpPr>
        <p:sp>
          <p:nvSpPr>
            <p:cNvPr id="1339" name="Google Shape;1339;p53"/>
            <p:cNvSpPr txBox="1"/>
            <p:nvPr/>
          </p:nvSpPr>
          <p:spPr>
            <a:xfrm>
              <a:off x="363797" y="3460475"/>
              <a:ext cx="4010084" cy="476353"/>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340" name="Google Shape;1340;p53"/>
            <p:cNvSpPr txBox="1"/>
            <p:nvPr/>
          </p:nvSpPr>
          <p:spPr>
            <a:xfrm>
              <a:off x="363795" y="3936828"/>
              <a:ext cx="4010085" cy="1548662"/>
            </a:xfrm>
            <a:prstGeom prst="rect">
              <a:avLst/>
            </a:prstGeom>
            <a:noFill/>
            <a:ln>
              <a:noFill/>
            </a:ln>
          </p:spPr>
          <p:txBody>
            <a:bodyPr anchorCtr="0" anchor="t" bIns="0" lIns="0" spcFirstLastPara="1" rIns="0" wrap="square" tIns="0">
              <a:normAutofit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grpSp>
        <p:nvGrpSpPr>
          <p:cNvPr id="1341" name="Google Shape;1341;p53"/>
          <p:cNvGrpSpPr/>
          <p:nvPr/>
        </p:nvGrpSpPr>
        <p:grpSpPr>
          <a:xfrm>
            <a:off x="9142118" y="2994785"/>
            <a:ext cx="2656344" cy="1638175"/>
            <a:chOff x="363795" y="3460475"/>
            <a:chExt cx="4010086" cy="2025015"/>
          </a:xfrm>
        </p:grpSpPr>
        <p:sp>
          <p:nvSpPr>
            <p:cNvPr id="1342" name="Google Shape;1342;p53"/>
            <p:cNvSpPr txBox="1"/>
            <p:nvPr/>
          </p:nvSpPr>
          <p:spPr>
            <a:xfrm>
              <a:off x="363797" y="3460475"/>
              <a:ext cx="4010084" cy="476353"/>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343" name="Google Shape;1343;p53"/>
            <p:cNvSpPr txBox="1"/>
            <p:nvPr/>
          </p:nvSpPr>
          <p:spPr>
            <a:xfrm>
              <a:off x="363795" y="3936828"/>
              <a:ext cx="4010085" cy="1548662"/>
            </a:xfrm>
            <a:prstGeom prst="rect">
              <a:avLst/>
            </a:prstGeom>
            <a:noFill/>
            <a:ln>
              <a:noFill/>
            </a:ln>
          </p:spPr>
          <p:txBody>
            <a:bodyPr anchorCtr="0" anchor="t" bIns="0" lIns="0" spcFirstLastPara="1" rIns="0" wrap="square" tIns="0">
              <a:normAutofit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grpSp>
        <p:nvGrpSpPr>
          <p:cNvPr id="1344" name="Google Shape;1344;p53"/>
          <p:cNvGrpSpPr/>
          <p:nvPr/>
        </p:nvGrpSpPr>
        <p:grpSpPr>
          <a:xfrm>
            <a:off x="3871314" y="1390753"/>
            <a:ext cx="1493520" cy="1493520"/>
            <a:chOff x="1390775" y="1390753"/>
            <a:chExt cx="1493520" cy="1493520"/>
          </a:xfrm>
        </p:grpSpPr>
        <p:sp>
          <p:nvSpPr>
            <p:cNvPr id="1345" name="Google Shape;1345;p53"/>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346" name="Google Shape;1346;p53"/>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1347" name="Google Shape;1347;p53"/>
          <p:cNvGrpSpPr/>
          <p:nvPr/>
        </p:nvGrpSpPr>
        <p:grpSpPr>
          <a:xfrm>
            <a:off x="6797421" y="1390753"/>
            <a:ext cx="1493520" cy="1493520"/>
            <a:chOff x="1390775" y="1390753"/>
            <a:chExt cx="1493520" cy="1493520"/>
          </a:xfrm>
        </p:grpSpPr>
        <p:sp>
          <p:nvSpPr>
            <p:cNvPr id="1348" name="Google Shape;1348;p53"/>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349" name="Google Shape;1349;p53"/>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1350" name="Google Shape;1350;p53"/>
          <p:cNvGrpSpPr/>
          <p:nvPr/>
        </p:nvGrpSpPr>
        <p:grpSpPr>
          <a:xfrm>
            <a:off x="9723530" y="1390753"/>
            <a:ext cx="1493520" cy="1493520"/>
            <a:chOff x="1390775" y="1390753"/>
            <a:chExt cx="1493520" cy="1493520"/>
          </a:xfrm>
        </p:grpSpPr>
        <p:sp>
          <p:nvSpPr>
            <p:cNvPr id="1351" name="Google Shape;1351;p53"/>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352" name="Google Shape;1352;p53"/>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1353" name="Google Shape;1353;p5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7" name="Shape 1357"/>
        <p:cNvGrpSpPr/>
        <p:nvPr/>
      </p:nvGrpSpPr>
      <p:grpSpPr>
        <a:xfrm>
          <a:off x="0" y="0"/>
          <a:ext cx="0" cy="0"/>
          <a:chOff x="0" y="0"/>
          <a:chExt cx="0" cy="0"/>
        </a:xfrm>
      </p:grpSpPr>
      <p:sp>
        <p:nvSpPr>
          <p:cNvPr id="1358" name="Google Shape;1358;p5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Three-Column Comparison Cards</a:t>
            </a:r>
            <a:endParaRPr/>
          </a:p>
        </p:txBody>
      </p:sp>
      <p:cxnSp>
        <p:nvCxnSpPr>
          <p:cNvPr id="1359" name="Google Shape;1359;p54"/>
          <p:cNvCxnSpPr>
            <a:stCxn id="1360" idx="2"/>
          </p:cNvCxnSpPr>
          <p:nvPr/>
        </p:nvCxnSpPr>
        <p:spPr>
          <a:xfrm>
            <a:off x="4184866" y="2715704"/>
            <a:ext cx="0" cy="3341100"/>
          </a:xfrm>
          <a:prstGeom prst="straightConnector1">
            <a:avLst/>
          </a:prstGeom>
          <a:noFill/>
          <a:ln cap="flat" cmpd="sng" w="9525">
            <a:solidFill>
              <a:schemeClr val="dk1"/>
            </a:solidFill>
            <a:prstDash val="solid"/>
            <a:miter lim="8000"/>
            <a:headEnd len="sm" w="sm" type="none"/>
            <a:tailEnd len="sm" w="sm" type="none"/>
          </a:ln>
        </p:spPr>
      </p:cxnSp>
      <p:cxnSp>
        <p:nvCxnSpPr>
          <p:cNvPr id="1361" name="Google Shape;1361;p54"/>
          <p:cNvCxnSpPr>
            <a:stCxn id="1362" idx="1"/>
          </p:cNvCxnSpPr>
          <p:nvPr/>
        </p:nvCxnSpPr>
        <p:spPr>
          <a:xfrm flipH="1">
            <a:off x="8000700" y="2557185"/>
            <a:ext cx="9900" cy="3499500"/>
          </a:xfrm>
          <a:prstGeom prst="straightConnector1">
            <a:avLst/>
          </a:prstGeom>
          <a:noFill/>
          <a:ln cap="flat" cmpd="sng" w="9525">
            <a:solidFill>
              <a:schemeClr val="dk1"/>
            </a:solidFill>
            <a:prstDash val="solid"/>
            <a:miter lim="8000"/>
            <a:headEnd len="sm" w="sm" type="none"/>
            <a:tailEnd len="sm" w="sm" type="none"/>
          </a:ln>
        </p:spPr>
      </p:cxnSp>
      <p:sp>
        <p:nvSpPr>
          <p:cNvPr id="1360" name="Google Shape;1360;p54"/>
          <p:cNvSpPr/>
          <p:nvPr/>
        </p:nvSpPr>
        <p:spPr>
          <a:xfrm flipH="1">
            <a:off x="378666" y="1481559"/>
            <a:ext cx="3806200" cy="1391855"/>
          </a:xfrm>
          <a:custGeom>
            <a:rect b="b" l="l" r="r" t="t"/>
            <a:pathLst>
              <a:path extrusionOk="0" h="2627735" w="3711370">
                <a:moveTo>
                  <a:pt x="3711370" y="0"/>
                </a:moveTo>
                <a:lnTo>
                  <a:pt x="3711370" y="2627735"/>
                </a:lnTo>
                <a:lnTo>
                  <a:pt x="0" y="2329989"/>
                </a:lnTo>
                <a:lnTo>
                  <a:pt x="0" y="297746"/>
                </a:lnTo>
                <a:lnTo>
                  <a:pt x="3711370" y="0"/>
                </a:lnTo>
                <a:close/>
              </a:path>
            </a:pathLst>
          </a:custGeom>
          <a:solidFill>
            <a:schemeClr val="accent1"/>
          </a:solidFill>
          <a:ln>
            <a:noFill/>
          </a:ln>
        </p:spPr>
        <p:txBody>
          <a:bodyPr anchorCtr="0" anchor="ctr" bIns="72000" lIns="144000" spcFirstLastPara="1" rIns="144000" wrap="square" tIns="720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endParaRPr sz="1600">
              <a:solidFill>
                <a:schemeClr val="lt1"/>
              </a:solidFill>
              <a:latin typeface="Montserrat"/>
              <a:ea typeface="Montserrat"/>
              <a:cs typeface="Montserrat"/>
              <a:sym typeface="Montserrat"/>
            </a:endParaRPr>
          </a:p>
        </p:txBody>
      </p:sp>
      <p:sp>
        <p:nvSpPr>
          <p:cNvPr id="1363" name="Google Shape;1363;p54"/>
          <p:cNvSpPr/>
          <p:nvPr/>
        </p:nvSpPr>
        <p:spPr>
          <a:xfrm flipH="1">
            <a:off x="4194633" y="1639602"/>
            <a:ext cx="3806200" cy="1075770"/>
          </a:xfrm>
          <a:custGeom>
            <a:rect b="b" l="l" r="r" t="t"/>
            <a:pathLst>
              <a:path extrusionOk="0" h="2030986" w="3711370">
                <a:moveTo>
                  <a:pt x="3711370" y="0"/>
                </a:moveTo>
                <a:lnTo>
                  <a:pt x="3711370" y="2030986"/>
                </a:lnTo>
                <a:lnTo>
                  <a:pt x="0" y="1733240"/>
                </a:lnTo>
                <a:lnTo>
                  <a:pt x="0" y="297746"/>
                </a:lnTo>
                <a:lnTo>
                  <a:pt x="3711370" y="0"/>
                </a:lnTo>
                <a:close/>
              </a:path>
            </a:pathLst>
          </a:custGeom>
          <a:solidFill>
            <a:schemeClr val="accent2"/>
          </a:solidFill>
          <a:ln>
            <a:noFill/>
          </a:ln>
        </p:spPr>
        <p:txBody>
          <a:bodyPr anchorCtr="0" anchor="ctr" bIns="72000" lIns="144000" spcFirstLastPara="1" rIns="144000" wrap="square" tIns="720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endParaRPr sz="1600">
              <a:solidFill>
                <a:schemeClr val="lt1"/>
              </a:solidFill>
              <a:latin typeface="Montserrat"/>
              <a:ea typeface="Montserrat"/>
              <a:cs typeface="Montserrat"/>
              <a:sym typeface="Montserrat"/>
            </a:endParaRPr>
          </a:p>
        </p:txBody>
      </p:sp>
      <p:sp>
        <p:nvSpPr>
          <p:cNvPr id="1362" name="Google Shape;1362;p54"/>
          <p:cNvSpPr/>
          <p:nvPr/>
        </p:nvSpPr>
        <p:spPr>
          <a:xfrm flipH="1">
            <a:off x="8010600" y="1797787"/>
            <a:ext cx="3802734" cy="759398"/>
          </a:xfrm>
          <a:custGeom>
            <a:rect b="b" l="l" r="r" t="t"/>
            <a:pathLst>
              <a:path extrusionOk="0" h="1433695" w="3707991">
                <a:moveTo>
                  <a:pt x="3707991" y="0"/>
                </a:moveTo>
                <a:lnTo>
                  <a:pt x="3707991" y="1433695"/>
                </a:lnTo>
                <a:lnTo>
                  <a:pt x="0" y="1136220"/>
                </a:lnTo>
                <a:lnTo>
                  <a:pt x="0" y="297475"/>
                </a:lnTo>
                <a:lnTo>
                  <a:pt x="3707991" y="0"/>
                </a:lnTo>
                <a:close/>
              </a:path>
            </a:pathLst>
          </a:custGeom>
          <a:solidFill>
            <a:schemeClr val="accent3"/>
          </a:solidFill>
          <a:ln>
            <a:noFill/>
          </a:ln>
        </p:spPr>
        <p:txBody>
          <a:bodyPr anchorCtr="0" anchor="ctr" bIns="72000" lIns="144000" spcFirstLastPara="1" rIns="144000" wrap="square" tIns="720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endParaRPr sz="1600">
              <a:solidFill>
                <a:schemeClr val="lt1"/>
              </a:solidFill>
              <a:latin typeface="Montserrat"/>
              <a:ea typeface="Montserrat"/>
              <a:cs typeface="Montserrat"/>
              <a:sym typeface="Montserrat"/>
            </a:endParaRPr>
          </a:p>
        </p:txBody>
      </p:sp>
      <p:cxnSp>
        <p:nvCxnSpPr>
          <p:cNvPr id="1364" name="Google Shape;1364;p54"/>
          <p:cNvCxnSpPr/>
          <p:nvPr/>
        </p:nvCxnSpPr>
        <p:spPr>
          <a:xfrm>
            <a:off x="4184866" y="1639602"/>
            <a:ext cx="0" cy="1064070"/>
          </a:xfrm>
          <a:prstGeom prst="straightConnector1">
            <a:avLst/>
          </a:prstGeom>
          <a:noFill/>
          <a:ln cap="flat" cmpd="sng" w="9525">
            <a:solidFill>
              <a:schemeClr val="lt1"/>
            </a:solidFill>
            <a:prstDash val="solid"/>
            <a:miter lim="8000"/>
            <a:headEnd len="sm" w="sm" type="none"/>
            <a:tailEnd len="sm" w="sm" type="none"/>
          </a:ln>
        </p:spPr>
      </p:cxnSp>
      <p:cxnSp>
        <p:nvCxnSpPr>
          <p:cNvPr id="1365" name="Google Shape;1365;p54"/>
          <p:cNvCxnSpPr/>
          <p:nvPr/>
        </p:nvCxnSpPr>
        <p:spPr>
          <a:xfrm>
            <a:off x="8000834" y="1794878"/>
            <a:ext cx="0" cy="766379"/>
          </a:xfrm>
          <a:prstGeom prst="straightConnector1">
            <a:avLst/>
          </a:prstGeom>
          <a:noFill/>
          <a:ln cap="flat" cmpd="sng" w="9525">
            <a:solidFill>
              <a:schemeClr val="lt1"/>
            </a:solidFill>
            <a:prstDash val="solid"/>
            <a:miter lim="8000"/>
            <a:headEnd len="sm" w="sm" type="none"/>
            <a:tailEnd len="sm" w="sm" type="none"/>
          </a:ln>
        </p:spPr>
      </p:cxnSp>
      <p:sp>
        <p:nvSpPr>
          <p:cNvPr id="1366" name="Google Shape;1366;p54"/>
          <p:cNvSpPr txBox="1"/>
          <p:nvPr/>
        </p:nvSpPr>
        <p:spPr>
          <a:xfrm>
            <a:off x="467030" y="3077995"/>
            <a:ext cx="3629472" cy="2153812"/>
          </a:xfrm>
          <a:prstGeom prst="rect">
            <a:avLst/>
          </a:prstGeom>
          <a:noFill/>
          <a:ln>
            <a:noFill/>
          </a:ln>
        </p:spPr>
        <p:txBody>
          <a:bodyPr anchorCtr="0" anchor="t" bIns="0" lIns="0" spcFirstLastPara="1" rIns="0" wrap="square" tIns="0">
            <a:normAutofit lnSpcReduction="10000"/>
          </a:bodyPr>
          <a:lstStyle/>
          <a:p>
            <a:pPr indent="-112713" lvl="0" marL="28575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12713" lvl="0" marL="28575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13" lvl="0" marL="28575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367" name="Google Shape;1367;p54"/>
          <p:cNvSpPr txBox="1"/>
          <p:nvPr/>
        </p:nvSpPr>
        <p:spPr>
          <a:xfrm>
            <a:off x="4282997" y="3077995"/>
            <a:ext cx="3629472" cy="2153812"/>
          </a:xfrm>
          <a:prstGeom prst="rect">
            <a:avLst/>
          </a:prstGeom>
          <a:noFill/>
          <a:ln>
            <a:noFill/>
          </a:ln>
        </p:spPr>
        <p:txBody>
          <a:bodyPr anchorCtr="0" anchor="t" bIns="0" lIns="0" spcFirstLastPara="1" rIns="0" wrap="square" tIns="0">
            <a:normAutofit lnSpcReduction="10000"/>
          </a:bodyPr>
          <a:lstStyle/>
          <a:p>
            <a:pPr indent="-112713" lvl="0" marL="28575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12713" lvl="0" marL="28575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13" lvl="0" marL="28575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368" name="Google Shape;1368;p54"/>
          <p:cNvSpPr txBox="1"/>
          <p:nvPr/>
        </p:nvSpPr>
        <p:spPr>
          <a:xfrm>
            <a:off x="8097231" y="3077995"/>
            <a:ext cx="3629472" cy="2153812"/>
          </a:xfrm>
          <a:prstGeom prst="rect">
            <a:avLst/>
          </a:prstGeom>
          <a:noFill/>
          <a:ln>
            <a:noFill/>
          </a:ln>
        </p:spPr>
        <p:txBody>
          <a:bodyPr anchorCtr="0" anchor="t" bIns="0" lIns="0" spcFirstLastPara="1" rIns="0" wrap="square" tIns="0">
            <a:normAutofit lnSpcReduction="10000"/>
          </a:bodyPr>
          <a:lstStyle/>
          <a:p>
            <a:pPr indent="-112713" lvl="0" marL="28575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12713" lvl="0" marL="28575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13" lvl="0" marL="285750" marR="0" rtl="0" algn="l">
              <a:spcBef>
                <a:spcPts val="0"/>
              </a:spcBef>
              <a:spcAft>
                <a:spcPts val="0"/>
              </a:spcAft>
              <a:buClr>
                <a:schemeClr val="dk1"/>
              </a:buClr>
              <a:buSzPts val="13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369" name="Google Shape;1369;p54"/>
          <p:cNvSpPr/>
          <p:nvPr/>
        </p:nvSpPr>
        <p:spPr>
          <a:xfrm>
            <a:off x="1672346" y="5324405"/>
            <a:ext cx="1218840" cy="428213"/>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XXX</a:t>
            </a:r>
            <a:endParaRPr/>
          </a:p>
        </p:txBody>
      </p:sp>
      <p:sp>
        <p:nvSpPr>
          <p:cNvPr id="1370" name="Google Shape;1370;p54"/>
          <p:cNvSpPr/>
          <p:nvPr/>
        </p:nvSpPr>
        <p:spPr>
          <a:xfrm>
            <a:off x="5488313" y="5324405"/>
            <a:ext cx="1218840" cy="428213"/>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XXX</a:t>
            </a:r>
            <a:endParaRPr/>
          </a:p>
        </p:txBody>
      </p:sp>
      <p:sp>
        <p:nvSpPr>
          <p:cNvPr id="1371" name="Google Shape;1371;p54"/>
          <p:cNvSpPr/>
          <p:nvPr/>
        </p:nvSpPr>
        <p:spPr>
          <a:xfrm>
            <a:off x="9302547" y="5324405"/>
            <a:ext cx="1218840" cy="428213"/>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Montserrat"/>
                <a:ea typeface="Montserrat"/>
                <a:cs typeface="Montserrat"/>
                <a:sym typeface="Montserrat"/>
              </a:rPr>
              <a:t>XXX</a:t>
            </a:r>
            <a:endParaRPr/>
          </a:p>
        </p:txBody>
      </p:sp>
      <p:sp>
        <p:nvSpPr>
          <p:cNvPr id="1372" name="Google Shape;1372;p54"/>
          <p:cNvSpPr txBox="1"/>
          <p:nvPr/>
        </p:nvSpPr>
        <p:spPr>
          <a:xfrm>
            <a:off x="1325715"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373" name="Google Shape;1373;p54"/>
          <p:cNvSpPr txBox="1"/>
          <p:nvPr/>
        </p:nvSpPr>
        <p:spPr>
          <a:xfrm>
            <a:off x="5141682"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374" name="Google Shape;1374;p54"/>
          <p:cNvSpPr txBox="1"/>
          <p:nvPr/>
        </p:nvSpPr>
        <p:spPr>
          <a:xfrm>
            <a:off x="8955916"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375" name="Google Shape;1375;p5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9" name="Shape 1379"/>
        <p:cNvGrpSpPr/>
        <p:nvPr/>
      </p:nvGrpSpPr>
      <p:grpSpPr>
        <a:xfrm>
          <a:off x="0" y="0"/>
          <a:ext cx="0" cy="0"/>
          <a:chOff x="0" y="0"/>
          <a:chExt cx="0" cy="0"/>
        </a:xfrm>
      </p:grpSpPr>
      <p:sp>
        <p:nvSpPr>
          <p:cNvPr id="1380" name="Google Shape;1380;p55"/>
          <p:cNvSpPr/>
          <p:nvPr/>
        </p:nvSpPr>
        <p:spPr>
          <a:xfrm flipH="1">
            <a:off x="381872" y="1478001"/>
            <a:ext cx="2842056" cy="1391855"/>
          </a:xfrm>
          <a:custGeom>
            <a:rect b="b" l="l" r="r" t="t"/>
            <a:pathLst>
              <a:path extrusionOk="0" h="2627735" w="2775636">
                <a:moveTo>
                  <a:pt x="2775636" y="0"/>
                </a:moveTo>
                <a:lnTo>
                  <a:pt x="2775636" y="2627735"/>
                </a:lnTo>
                <a:lnTo>
                  <a:pt x="0" y="2405058"/>
                </a:lnTo>
                <a:lnTo>
                  <a:pt x="0" y="222676"/>
                </a:lnTo>
                <a:lnTo>
                  <a:pt x="2775636" y="0"/>
                </a:lnTo>
                <a:close/>
              </a:path>
            </a:pathLst>
          </a:custGeom>
          <a:solidFill>
            <a:schemeClr val="dk2"/>
          </a:solidFill>
          <a:ln>
            <a:noFill/>
          </a:ln>
        </p:spPr>
        <p:txBody>
          <a:bodyPr anchorCtr="0" anchor="ctr" bIns="45700" lIns="108000" spcFirstLastPara="1" rIns="108000" wrap="square" tIns="720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endParaRPr sz="1600">
              <a:solidFill>
                <a:schemeClr val="lt1"/>
              </a:solidFill>
              <a:latin typeface="Montserrat"/>
              <a:ea typeface="Montserrat"/>
              <a:cs typeface="Montserrat"/>
              <a:sym typeface="Montserrat"/>
            </a:endParaRPr>
          </a:p>
        </p:txBody>
      </p:sp>
      <p:sp>
        <p:nvSpPr>
          <p:cNvPr id="1381" name="Google Shape;1381;p55"/>
          <p:cNvSpPr/>
          <p:nvPr/>
        </p:nvSpPr>
        <p:spPr>
          <a:xfrm flipH="1">
            <a:off x="3234507" y="1596593"/>
            <a:ext cx="2847030" cy="1154670"/>
          </a:xfrm>
          <a:custGeom>
            <a:rect b="b" l="l" r="r" t="t"/>
            <a:pathLst>
              <a:path extrusionOk="0" h="2179945" w="2775636">
                <a:moveTo>
                  <a:pt x="2775636" y="0"/>
                </a:moveTo>
                <a:lnTo>
                  <a:pt x="2775636" y="2179945"/>
                </a:lnTo>
                <a:lnTo>
                  <a:pt x="0" y="1957268"/>
                </a:lnTo>
                <a:lnTo>
                  <a:pt x="0" y="222676"/>
                </a:lnTo>
                <a:lnTo>
                  <a:pt x="2775636" y="0"/>
                </a:lnTo>
                <a:close/>
              </a:path>
            </a:pathLst>
          </a:custGeom>
          <a:solidFill>
            <a:schemeClr val="accent2"/>
          </a:solidFill>
          <a:ln>
            <a:noFill/>
          </a:ln>
        </p:spPr>
        <p:txBody>
          <a:bodyPr anchorCtr="0" anchor="ctr" bIns="45700" lIns="108000" spcFirstLastPara="1" rIns="108000" wrap="square" tIns="720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endParaRPr sz="1600">
              <a:solidFill>
                <a:schemeClr val="lt1"/>
              </a:solidFill>
              <a:latin typeface="Montserrat"/>
              <a:ea typeface="Montserrat"/>
              <a:cs typeface="Montserrat"/>
              <a:sym typeface="Montserrat"/>
            </a:endParaRPr>
          </a:p>
        </p:txBody>
      </p:sp>
      <p:sp>
        <p:nvSpPr>
          <p:cNvPr id="1382" name="Google Shape;1382;p55"/>
          <p:cNvSpPr/>
          <p:nvPr/>
        </p:nvSpPr>
        <p:spPr>
          <a:xfrm flipH="1">
            <a:off x="6087842" y="1715186"/>
            <a:ext cx="2842056" cy="917485"/>
          </a:xfrm>
          <a:custGeom>
            <a:rect b="b" l="l" r="r" t="t"/>
            <a:pathLst>
              <a:path extrusionOk="0" h="1732155" w="2775636">
                <a:moveTo>
                  <a:pt x="2775636" y="0"/>
                </a:moveTo>
                <a:lnTo>
                  <a:pt x="2775636" y="1732155"/>
                </a:lnTo>
                <a:lnTo>
                  <a:pt x="0" y="1509478"/>
                </a:lnTo>
                <a:lnTo>
                  <a:pt x="0" y="222676"/>
                </a:lnTo>
                <a:lnTo>
                  <a:pt x="2775636" y="0"/>
                </a:lnTo>
                <a:close/>
              </a:path>
            </a:pathLst>
          </a:custGeom>
          <a:solidFill>
            <a:schemeClr val="accent3"/>
          </a:solidFill>
          <a:ln>
            <a:noFill/>
          </a:ln>
        </p:spPr>
        <p:txBody>
          <a:bodyPr anchorCtr="0" anchor="ctr" bIns="45700" lIns="108000" spcFirstLastPara="1" rIns="108000" wrap="square" tIns="720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endParaRPr sz="1600">
              <a:solidFill>
                <a:schemeClr val="lt1"/>
              </a:solidFill>
              <a:latin typeface="Montserrat"/>
              <a:ea typeface="Montserrat"/>
              <a:cs typeface="Montserrat"/>
              <a:sym typeface="Montserrat"/>
            </a:endParaRPr>
          </a:p>
        </p:txBody>
      </p:sp>
      <p:sp>
        <p:nvSpPr>
          <p:cNvPr id="1383" name="Google Shape;1383;p55"/>
          <p:cNvSpPr/>
          <p:nvPr/>
        </p:nvSpPr>
        <p:spPr>
          <a:xfrm flipH="1">
            <a:off x="8949725" y="1833849"/>
            <a:ext cx="2848737" cy="680159"/>
          </a:xfrm>
          <a:custGeom>
            <a:rect b="b" l="l" r="r" t="t"/>
            <a:pathLst>
              <a:path extrusionOk="0" h="1284098" w="2775636">
                <a:moveTo>
                  <a:pt x="2775636" y="0"/>
                </a:moveTo>
                <a:lnTo>
                  <a:pt x="2775636" y="1284098"/>
                </a:lnTo>
                <a:lnTo>
                  <a:pt x="0" y="1061421"/>
                </a:lnTo>
                <a:lnTo>
                  <a:pt x="0" y="222676"/>
                </a:lnTo>
                <a:lnTo>
                  <a:pt x="2775636" y="0"/>
                </a:lnTo>
                <a:close/>
              </a:path>
            </a:pathLst>
          </a:custGeom>
          <a:solidFill>
            <a:schemeClr val="accent4"/>
          </a:solidFill>
          <a:ln>
            <a:noFill/>
          </a:ln>
        </p:spPr>
        <p:txBody>
          <a:bodyPr anchorCtr="0" anchor="ctr" bIns="45700" lIns="108000" spcFirstLastPara="1" rIns="108000" wrap="square" tIns="720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a:t>
            </a:r>
            <a:endParaRPr sz="1600">
              <a:solidFill>
                <a:schemeClr val="lt1"/>
              </a:solidFill>
              <a:latin typeface="Montserrat"/>
              <a:ea typeface="Montserrat"/>
              <a:cs typeface="Montserrat"/>
              <a:sym typeface="Montserrat"/>
            </a:endParaRPr>
          </a:p>
        </p:txBody>
      </p:sp>
      <p:sp>
        <p:nvSpPr>
          <p:cNvPr id="1384" name="Google Shape;1384;p5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Four-Column Comparison Table</a:t>
            </a:r>
            <a:endParaRPr/>
          </a:p>
        </p:txBody>
      </p:sp>
      <p:cxnSp>
        <p:nvCxnSpPr>
          <p:cNvPr id="1385" name="Google Shape;1385;p55"/>
          <p:cNvCxnSpPr/>
          <p:nvPr/>
        </p:nvCxnSpPr>
        <p:spPr>
          <a:xfrm>
            <a:off x="3219267" y="1593882"/>
            <a:ext cx="0" cy="1164558"/>
          </a:xfrm>
          <a:prstGeom prst="straightConnector1">
            <a:avLst/>
          </a:prstGeom>
          <a:noFill/>
          <a:ln>
            <a:noFill/>
          </a:ln>
        </p:spPr>
      </p:cxnSp>
      <p:cxnSp>
        <p:nvCxnSpPr>
          <p:cNvPr id="1386" name="Google Shape;1386;p55"/>
          <p:cNvCxnSpPr/>
          <p:nvPr/>
        </p:nvCxnSpPr>
        <p:spPr>
          <a:xfrm>
            <a:off x="8943657" y="1828800"/>
            <a:ext cx="0" cy="678180"/>
          </a:xfrm>
          <a:prstGeom prst="straightConnector1">
            <a:avLst/>
          </a:prstGeom>
          <a:noFill/>
          <a:ln>
            <a:noFill/>
          </a:ln>
        </p:spPr>
      </p:cxnSp>
      <p:sp>
        <p:nvSpPr>
          <p:cNvPr id="1387" name="Google Shape;1387;p55"/>
          <p:cNvSpPr txBox="1"/>
          <p:nvPr/>
        </p:nvSpPr>
        <p:spPr>
          <a:xfrm>
            <a:off x="496982" y="3077995"/>
            <a:ext cx="2611836" cy="2153812"/>
          </a:xfrm>
          <a:prstGeom prst="rect">
            <a:avLst/>
          </a:prstGeom>
          <a:noFill/>
          <a:ln>
            <a:noFill/>
          </a:ln>
        </p:spPr>
        <p:txBody>
          <a:bodyPr anchorCtr="0" anchor="t" bIns="0" lIns="0" spcFirstLastPara="1" rIns="0" wrap="square" tIns="0">
            <a:normAutofit fontScale="92500" lnSpcReduction="20000"/>
          </a:bodyPr>
          <a:lstStyle/>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388" name="Google Shape;1388;p55"/>
          <p:cNvSpPr/>
          <p:nvPr/>
        </p:nvSpPr>
        <p:spPr>
          <a:xfrm>
            <a:off x="1193480" y="5324405"/>
            <a:ext cx="1218840" cy="428213"/>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XXX</a:t>
            </a:r>
            <a:endParaRPr/>
          </a:p>
        </p:txBody>
      </p:sp>
      <p:sp>
        <p:nvSpPr>
          <p:cNvPr id="1389" name="Google Shape;1389;p55"/>
          <p:cNvSpPr txBox="1"/>
          <p:nvPr/>
        </p:nvSpPr>
        <p:spPr>
          <a:xfrm>
            <a:off x="846849"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cxnSp>
        <p:nvCxnSpPr>
          <p:cNvPr id="1390" name="Google Shape;1390;p55"/>
          <p:cNvCxnSpPr/>
          <p:nvPr/>
        </p:nvCxnSpPr>
        <p:spPr>
          <a:xfrm>
            <a:off x="6081537" y="1722120"/>
            <a:ext cx="0" cy="906780"/>
          </a:xfrm>
          <a:prstGeom prst="straightConnector1">
            <a:avLst/>
          </a:prstGeom>
          <a:noFill/>
          <a:ln>
            <a:noFill/>
          </a:ln>
        </p:spPr>
      </p:cxnSp>
      <p:sp>
        <p:nvSpPr>
          <p:cNvPr id="1391" name="Google Shape;1391;p55"/>
          <p:cNvSpPr txBox="1"/>
          <p:nvPr/>
        </p:nvSpPr>
        <p:spPr>
          <a:xfrm>
            <a:off x="3352104" y="3077995"/>
            <a:ext cx="2611836" cy="2153812"/>
          </a:xfrm>
          <a:prstGeom prst="rect">
            <a:avLst/>
          </a:prstGeom>
          <a:noFill/>
          <a:ln>
            <a:noFill/>
          </a:ln>
        </p:spPr>
        <p:txBody>
          <a:bodyPr anchorCtr="0" anchor="t" bIns="0" lIns="0" spcFirstLastPara="1" rIns="0" wrap="square" tIns="0">
            <a:normAutofit fontScale="92500" lnSpcReduction="20000"/>
          </a:bodyPr>
          <a:lstStyle/>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392" name="Google Shape;1392;p55"/>
          <p:cNvSpPr/>
          <p:nvPr/>
        </p:nvSpPr>
        <p:spPr>
          <a:xfrm>
            <a:off x="4048602" y="5324405"/>
            <a:ext cx="1218840" cy="428213"/>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XXX</a:t>
            </a:r>
            <a:endParaRPr/>
          </a:p>
        </p:txBody>
      </p:sp>
      <p:sp>
        <p:nvSpPr>
          <p:cNvPr id="1393" name="Google Shape;1393;p55"/>
          <p:cNvSpPr txBox="1"/>
          <p:nvPr/>
        </p:nvSpPr>
        <p:spPr>
          <a:xfrm>
            <a:off x="3701971"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394" name="Google Shape;1394;p55"/>
          <p:cNvSpPr txBox="1"/>
          <p:nvPr/>
        </p:nvSpPr>
        <p:spPr>
          <a:xfrm>
            <a:off x="6202952" y="3077995"/>
            <a:ext cx="2611836" cy="2153812"/>
          </a:xfrm>
          <a:prstGeom prst="rect">
            <a:avLst/>
          </a:prstGeom>
          <a:noFill/>
          <a:ln>
            <a:noFill/>
          </a:ln>
        </p:spPr>
        <p:txBody>
          <a:bodyPr anchorCtr="0" anchor="t" bIns="0" lIns="0" spcFirstLastPara="1" rIns="0" wrap="square" tIns="0">
            <a:normAutofit fontScale="92500" lnSpcReduction="20000"/>
          </a:bodyPr>
          <a:lstStyle/>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395" name="Google Shape;1395;p55"/>
          <p:cNvSpPr/>
          <p:nvPr/>
        </p:nvSpPr>
        <p:spPr>
          <a:xfrm>
            <a:off x="6899450" y="5324405"/>
            <a:ext cx="1218840" cy="428213"/>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XXX</a:t>
            </a:r>
            <a:endParaRPr/>
          </a:p>
        </p:txBody>
      </p:sp>
      <p:sp>
        <p:nvSpPr>
          <p:cNvPr id="1396" name="Google Shape;1396;p55"/>
          <p:cNvSpPr txBox="1"/>
          <p:nvPr/>
        </p:nvSpPr>
        <p:spPr>
          <a:xfrm>
            <a:off x="6552819"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397" name="Google Shape;1397;p55"/>
          <p:cNvSpPr txBox="1"/>
          <p:nvPr/>
        </p:nvSpPr>
        <p:spPr>
          <a:xfrm>
            <a:off x="9068175" y="3077995"/>
            <a:ext cx="2611836" cy="2153812"/>
          </a:xfrm>
          <a:prstGeom prst="rect">
            <a:avLst/>
          </a:prstGeom>
          <a:noFill/>
          <a:ln>
            <a:noFill/>
          </a:ln>
        </p:spPr>
        <p:txBody>
          <a:bodyPr anchorCtr="0" anchor="t" bIns="0" lIns="0" spcFirstLastPara="1" rIns="0" wrap="square" tIns="0">
            <a:normAutofit fontScale="92500" lnSpcReduction="20000"/>
          </a:bodyPr>
          <a:lstStyle/>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45"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398" name="Google Shape;1398;p55"/>
          <p:cNvSpPr/>
          <p:nvPr/>
        </p:nvSpPr>
        <p:spPr>
          <a:xfrm>
            <a:off x="9764673" y="5324405"/>
            <a:ext cx="1218840" cy="428213"/>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XXX</a:t>
            </a:r>
            <a:endParaRPr/>
          </a:p>
        </p:txBody>
      </p:sp>
      <p:sp>
        <p:nvSpPr>
          <p:cNvPr id="1399" name="Google Shape;1399;p55"/>
          <p:cNvSpPr txBox="1"/>
          <p:nvPr/>
        </p:nvSpPr>
        <p:spPr>
          <a:xfrm>
            <a:off x="9418042"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cxnSp>
        <p:nvCxnSpPr>
          <p:cNvPr id="1400" name="Google Shape;1400;p55"/>
          <p:cNvCxnSpPr/>
          <p:nvPr/>
        </p:nvCxnSpPr>
        <p:spPr>
          <a:xfrm>
            <a:off x="6081537" y="2649663"/>
            <a:ext cx="0" cy="3407018"/>
          </a:xfrm>
          <a:prstGeom prst="straightConnector1">
            <a:avLst/>
          </a:prstGeom>
          <a:noFill/>
          <a:ln cap="flat" cmpd="sng" w="9525">
            <a:solidFill>
              <a:schemeClr val="dk1"/>
            </a:solidFill>
            <a:prstDash val="solid"/>
            <a:miter lim="8000"/>
            <a:headEnd len="sm" w="sm" type="none"/>
            <a:tailEnd len="sm" w="sm" type="none"/>
          </a:ln>
        </p:spPr>
      </p:cxnSp>
      <p:cxnSp>
        <p:nvCxnSpPr>
          <p:cNvPr id="1401" name="Google Shape;1401;p55"/>
          <p:cNvCxnSpPr/>
          <p:nvPr/>
        </p:nvCxnSpPr>
        <p:spPr>
          <a:xfrm>
            <a:off x="8940058" y="2517583"/>
            <a:ext cx="0" cy="3539098"/>
          </a:xfrm>
          <a:prstGeom prst="straightConnector1">
            <a:avLst/>
          </a:prstGeom>
          <a:noFill/>
          <a:ln cap="flat" cmpd="sng" w="9525">
            <a:solidFill>
              <a:schemeClr val="dk1"/>
            </a:solidFill>
            <a:prstDash val="solid"/>
            <a:miter lim="8000"/>
            <a:headEnd len="sm" w="sm" type="none"/>
            <a:tailEnd len="sm" w="sm" type="none"/>
          </a:ln>
        </p:spPr>
      </p:cxnSp>
      <p:cxnSp>
        <p:nvCxnSpPr>
          <p:cNvPr id="1402" name="Google Shape;1402;p55"/>
          <p:cNvCxnSpPr/>
          <p:nvPr/>
        </p:nvCxnSpPr>
        <p:spPr>
          <a:xfrm>
            <a:off x="3219267" y="2751263"/>
            <a:ext cx="0" cy="3305418"/>
          </a:xfrm>
          <a:prstGeom prst="straightConnector1">
            <a:avLst/>
          </a:prstGeom>
          <a:noFill/>
          <a:ln cap="flat" cmpd="sng" w="9525">
            <a:solidFill>
              <a:schemeClr val="dk1"/>
            </a:solidFill>
            <a:prstDash val="solid"/>
            <a:miter lim="8000"/>
            <a:headEnd len="sm" w="sm" type="none"/>
            <a:tailEnd len="sm" w="sm" type="none"/>
          </a:ln>
        </p:spPr>
      </p:cxnSp>
      <p:sp>
        <p:nvSpPr>
          <p:cNvPr id="1403" name="Google Shape;1403;p5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7" name="Shape 1407"/>
        <p:cNvGrpSpPr/>
        <p:nvPr/>
      </p:nvGrpSpPr>
      <p:grpSpPr>
        <a:xfrm>
          <a:off x="0" y="0"/>
          <a:ext cx="0" cy="0"/>
          <a:chOff x="0" y="0"/>
          <a:chExt cx="0" cy="0"/>
        </a:xfrm>
      </p:grpSpPr>
      <p:cxnSp>
        <p:nvCxnSpPr>
          <p:cNvPr id="1408" name="Google Shape;1408;p56"/>
          <p:cNvCxnSpPr/>
          <p:nvPr/>
        </p:nvCxnSpPr>
        <p:spPr>
          <a:xfrm>
            <a:off x="2667274" y="2763520"/>
            <a:ext cx="0" cy="3293161"/>
          </a:xfrm>
          <a:prstGeom prst="straightConnector1">
            <a:avLst/>
          </a:prstGeom>
          <a:noFill/>
          <a:ln cap="flat" cmpd="sng" w="9525">
            <a:solidFill>
              <a:schemeClr val="dk1"/>
            </a:solidFill>
            <a:prstDash val="solid"/>
            <a:miter lim="8000"/>
            <a:headEnd len="sm" w="sm" type="none"/>
            <a:tailEnd len="sm" w="sm" type="none"/>
          </a:ln>
        </p:spPr>
      </p:cxnSp>
      <p:cxnSp>
        <p:nvCxnSpPr>
          <p:cNvPr id="1409" name="Google Shape;1409;p56"/>
          <p:cNvCxnSpPr/>
          <p:nvPr/>
        </p:nvCxnSpPr>
        <p:spPr>
          <a:xfrm>
            <a:off x="4953274" y="2663952"/>
            <a:ext cx="0" cy="3392729"/>
          </a:xfrm>
          <a:prstGeom prst="straightConnector1">
            <a:avLst/>
          </a:prstGeom>
          <a:noFill/>
          <a:ln cap="flat" cmpd="sng" w="9525">
            <a:solidFill>
              <a:schemeClr val="dk1"/>
            </a:solidFill>
            <a:prstDash val="solid"/>
            <a:miter lim="8000"/>
            <a:headEnd len="sm" w="sm" type="none"/>
            <a:tailEnd len="sm" w="sm" type="none"/>
          </a:ln>
        </p:spPr>
      </p:cxnSp>
      <p:cxnSp>
        <p:nvCxnSpPr>
          <p:cNvPr id="1410" name="Google Shape;1410;p56"/>
          <p:cNvCxnSpPr/>
          <p:nvPr/>
        </p:nvCxnSpPr>
        <p:spPr>
          <a:xfrm>
            <a:off x="7230237" y="2554224"/>
            <a:ext cx="0" cy="3502457"/>
          </a:xfrm>
          <a:prstGeom prst="straightConnector1">
            <a:avLst/>
          </a:prstGeom>
          <a:noFill/>
          <a:ln cap="flat" cmpd="sng" w="9525">
            <a:solidFill>
              <a:schemeClr val="dk1"/>
            </a:solidFill>
            <a:prstDash val="solid"/>
            <a:miter lim="8000"/>
            <a:headEnd len="sm" w="sm" type="none"/>
            <a:tailEnd len="sm" w="sm" type="none"/>
          </a:ln>
        </p:spPr>
      </p:cxnSp>
      <p:cxnSp>
        <p:nvCxnSpPr>
          <p:cNvPr id="1411" name="Google Shape;1411;p56"/>
          <p:cNvCxnSpPr/>
          <p:nvPr/>
        </p:nvCxnSpPr>
        <p:spPr>
          <a:xfrm>
            <a:off x="9501489" y="2477729"/>
            <a:ext cx="0" cy="3578952"/>
          </a:xfrm>
          <a:prstGeom prst="straightConnector1">
            <a:avLst/>
          </a:prstGeom>
          <a:noFill/>
          <a:ln cap="flat" cmpd="sng" w="9525">
            <a:solidFill>
              <a:schemeClr val="dk1"/>
            </a:solidFill>
            <a:prstDash val="solid"/>
            <a:miter lim="8000"/>
            <a:headEnd len="sm" w="sm" type="none"/>
            <a:tailEnd len="sm" w="sm" type="none"/>
          </a:ln>
        </p:spPr>
      </p:cxnSp>
      <p:sp>
        <p:nvSpPr>
          <p:cNvPr id="1412" name="Google Shape;1412;p56"/>
          <p:cNvSpPr/>
          <p:nvPr/>
        </p:nvSpPr>
        <p:spPr>
          <a:xfrm flipH="1">
            <a:off x="4954397" y="1661577"/>
            <a:ext cx="2278587" cy="1017540"/>
          </a:xfrm>
          <a:custGeom>
            <a:rect b="b" l="l" r="r" t="t"/>
            <a:pathLst>
              <a:path extrusionOk="0" h="1911215" w="2225336">
                <a:moveTo>
                  <a:pt x="2225336" y="0"/>
                </a:moveTo>
                <a:lnTo>
                  <a:pt x="2225336" y="1911215"/>
                </a:lnTo>
                <a:lnTo>
                  <a:pt x="0" y="1732686"/>
                </a:lnTo>
                <a:lnTo>
                  <a:pt x="0" y="178528"/>
                </a:lnTo>
                <a:lnTo>
                  <a:pt x="2225336"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a:t>
            </a:r>
            <a:endParaRPr sz="1400">
              <a:solidFill>
                <a:schemeClr val="lt1"/>
              </a:solidFill>
              <a:latin typeface="Montserrat"/>
              <a:ea typeface="Montserrat"/>
              <a:cs typeface="Montserrat"/>
              <a:sym typeface="Montserrat"/>
            </a:endParaRPr>
          </a:p>
        </p:txBody>
      </p:sp>
      <p:sp>
        <p:nvSpPr>
          <p:cNvPr id="1413" name="Google Shape;1413;p56"/>
          <p:cNvSpPr/>
          <p:nvPr/>
        </p:nvSpPr>
        <p:spPr>
          <a:xfrm flipH="1">
            <a:off x="381871" y="1470837"/>
            <a:ext cx="2288406" cy="1399019"/>
          </a:xfrm>
          <a:custGeom>
            <a:rect b="b" l="l" r="r" t="t"/>
            <a:pathLst>
              <a:path extrusionOk="0" h="2627735" w="2234926">
                <a:moveTo>
                  <a:pt x="2234926" y="0"/>
                </a:moveTo>
                <a:lnTo>
                  <a:pt x="2234926" y="2627735"/>
                </a:lnTo>
                <a:lnTo>
                  <a:pt x="0" y="2448437"/>
                </a:lnTo>
                <a:lnTo>
                  <a:pt x="0" y="179298"/>
                </a:lnTo>
                <a:lnTo>
                  <a:pt x="2234926"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a:t>
            </a:r>
            <a:endParaRPr sz="1400">
              <a:solidFill>
                <a:schemeClr val="lt1"/>
              </a:solidFill>
              <a:latin typeface="Montserrat"/>
              <a:ea typeface="Montserrat"/>
              <a:cs typeface="Montserrat"/>
              <a:sym typeface="Montserrat"/>
            </a:endParaRPr>
          </a:p>
        </p:txBody>
      </p:sp>
      <p:sp>
        <p:nvSpPr>
          <p:cNvPr id="1414" name="Google Shape;1414;p56"/>
          <p:cNvSpPr/>
          <p:nvPr/>
        </p:nvSpPr>
        <p:spPr>
          <a:xfrm flipH="1">
            <a:off x="2682414" y="1566412"/>
            <a:ext cx="2278587" cy="1207870"/>
          </a:xfrm>
          <a:custGeom>
            <a:rect b="b" l="l" r="r" t="t"/>
            <a:pathLst>
              <a:path extrusionOk="0" h="2268705" w="2225336">
                <a:moveTo>
                  <a:pt x="2225336" y="0"/>
                </a:moveTo>
                <a:lnTo>
                  <a:pt x="2225336" y="2268705"/>
                </a:lnTo>
                <a:lnTo>
                  <a:pt x="0" y="2090177"/>
                </a:lnTo>
                <a:lnTo>
                  <a:pt x="0" y="178528"/>
                </a:lnTo>
                <a:lnTo>
                  <a:pt x="2225336"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a:t>
            </a:r>
            <a:endParaRPr sz="1400">
              <a:solidFill>
                <a:schemeClr val="lt1"/>
              </a:solidFill>
              <a:latin typeface="Montserrat"/>
              <a:ea typeface="Montserrat"/>
              <a:cs typeface="Montserrat"/>
              <a:sym typeface="Montserrat"/>
            </a:endParaRPr>
          </a:p>
        </p:txBody>
      </p:sp>
      <p:sp>
        <p:nvSpPr>
          <p:cNvPr id="1415" name="Google Shape;1415;p56"/>
          <p:cNvSpPr/>
          <p:nvPr/>
        </p:nvSpPr>
        <p:spPr>
          <a:xfrm flipH="1">
            <a:off x="7232994" y="1756742"/>
            <a:ext cx="2278587" cy="827211"/>
          </a:xfrm>
          <a:custGeom>
            <a:rect b="b" l="l" r="r" t="t"/>
            <a:pathLst>
              <a:path extrusionOk="0" h="1553725" w="2225336">
                <a:moveTo>
                  <a:pt x="2225336" y="0"/>
                </a:moveTo>
                <a:lnTo>
                  <a:pt x="2225336" y="1553725"/>
                </a:lnTo>
                <a:lnTo>
                  <a:pt x="0" y="1375196"/>
                </a:lnTo>
                <a:lnTo>
                  <a:pt x="0" y="178528"/>
                </a:lnTo>
                <a:lnTo>
                  <a:pt x="2225336"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sit amet, consectetur adipiscing elit.</a:t>
            </a:r>
            <a:endParaRPr sz="1200">
              <a:solidFill>
                <a:schemeClr val="lt1"/>
              </a:solidFill>
              <a:latin typeface="Montserrat"/>
              <a:ea typeface="Montserrat"/>
              <a:cs typeface="Montserrat"/>
              <a:sym typeface="Montserrat"/>
            </a:endParaRPr>
          </a:p>
        </p:txBody>
      </p:sp>
      <p:sp>
        <p:nvSpPr>
          <p:cNvPr id="1416" name="Google Shape;1416;p56"/>
          <p:cNvSpPr/>
          <p:nvPr/>
        </p:nvSpPr>
        <p:spPr>
          <a:xfrm flipH="1">
            <a:off x="9517104" y="1851906"/>
            <a:ext cx="2281354" cy="636881"/>
          </a:xfrm>
          <a:custGeom>
            <a:rect b="b" l="l" r="r" t="t"/>
            <a:pathLst>
              <a:path extrusionOk="0" h="1196234" w="2228038">
                <a:moveTo>
                  <a:pt x="2228038" y="0"/>
                </a:moveTo>
                <a:lnTo>
                  <a:pt x="2228038" y="1196234"/>
                </a:lnTo>
                <a:lnTo>
                  <a:pt x="0" y="1017489"/>
                </a:lnTo>
                <a:lnTo>
                  <a:pt x="0" y="178745"/>
                </a:lnTo>
                <a:lnTo>
                  <a:pt x="2228038" y="0"/>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sit amet, consectetur</a:t>
            </a:r>
            <a:endParaRPr sz="1200">
              <a:solidFill>
                <a:schemeClr val="lt1"/>
              </a:solidFill>
              <a:latin typeface="Montserrat"/>
              <a:ea typeface="Montserrat"/>
              <a:cs typeface="Montserrat"/>
              <a:sym typeface="Montserrat"/>
            </a:endParaRPr>
          </a:p>
        </p:txBody>
      </p:sp>
      <p:sp>
        <p:nvSpPr>
          <p:cNvPr id="1417" name="Google Shape;1417;p5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Five-Column Comparison Table</a:t>
            </a:r>
            <a:endParaRPr/>
          </a:p>
        </p:txBody>
      </p:sp>
      <p:sp>
        <p:nvSpPr>
          <p:cNvPr id="1418" name="Google Shape;1418;p56"/>
          <p:cNvSpPr txBox="1"/>
          <p:nvPr/>
        </p:nvSpPr>
        <p:spPr>
          <a:xfrm>
            <a:off x="488771" y="3077995"/>
            <a:ext cx="2074607" cy="2153812"/>
          </a:xfrm>
          <a:prstGeom prst="rect">
            <a:avLst/>
          </a:prstGeom>
          <a:noFill/>
          <a:ln>
            <a:noFill/>
          </a:ln>
        </p:spPr>
        <p:txBody>
          <a:bodyPr anchorCtr="0" anchor="t" bIns="0" lIns="0" spcFirstLastPara="1" rIns="0" wrap="square" tIns="0">
            <a:normAutofit fontScale="85000" lnSpcReduction="20000"/>
          </a:bodyPr>
          <a:lstStyle/>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a:t>
            </a:r>
            <a:endParaRPr/>
          </a:p>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419" name="Google Shape;1419;p56"/>
          <p:cNvSpPr/>
          <p:nvPr/>
        </p:nvSpPr>
        <p:spPr>
          <a:xfrm>
            <a:off x="916654" y="5324405"/>
            <a:ext cx="1218840" cy="428213"/>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XXX</a:t>
            </a:r>
            <a:endParaRPr/>
          </a:p>
        </p:txBody>
      </p:sp>
      <p:sp>
        <p:nvSpPr>
          <p:cNvPr id="1420" name="Google Shape;1420;p56"/>
          <p:cNvSpPr txBox="1"/>
          <p:nvPr/>
        </p:nvSpPr>
        <p:spPr>
          <a:xfrm>
            <a:off x="570023"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cxnSp>
        <p:nvCxnSpPr>
          <p:cNvPr id="1421" name="Google Shape;1421;p56"/>
          <p:cNvCxnSpPr/>
          <p:nvPr/>
        </p:nvCxnSpPr>
        <p:spPr>
          <a:xfrm>
            <a:off x="4954397" y="1661577"/>
            <a:ext cx="0" cy="1030823"/>
          </a:xfrm>
          <a:prstGeom prst="straightConnector1">
            <a:avLst/>
          </a:prstGeom>
          <a:noFill/>
          <a:ln cap="flat" cmpd="sng" w="9525">
            <a:solidFill>
              <a:schemeClr val="lt1"/>
            </a:solidFill>
            <a:prstDash val="solid"/>
            <a:miter lim="8000"/>
            <a:headEnd len="sm" w="sm" type="none"/>
            <a:tailEnd len="sm" w="sm" type="none"/>
          </a:ln>
        </p:spPr>
      </p:cxnSp>
      <p:cxnSp>
        <p:nvCxnSpPr>
          <p:cNvPr id="1422" name="Google Shape;1422;p56"/>
          <p:cNvCxnSpPr>
            <a:stCxn id="1413" idx="3"/>
            <a:endCxn id="1414" idx="1"/>
          </p:cNvCxnSpPr>
          <p:nvPr/>
        </p:nvCxnSpPr>
        <p:spPr>
          <a:xfrm>
            <a:off x="2670277" y="1566296"/>
            <a:ext cx="12000" cy="1208100"/>
          </a:xfrm>
          <a:prstGeom prst="straightConnector1">
            <a:avLst/>
          </a:prstGeom>
          <a:noFill/>
          <a:ln>
            <a:noFill/>
          </a:ln>
        </p:spPr>
      </p:cxnSp>
      <p:cxnSp>
        <p:nvCxnSpPr>
          <p:cNvPr id="1423" name="Google Shape;1423;p56"/>
          <p:cNvCxnSpPr/>
          <p:nvPr/>
        </p:nvCxnSpPr>
        <p:spPr>
          <a:xfrm>
            <a:off x="7230237" y="1749552"/>
            <a:ext cx="0" cy="847344"/>
          </a:xfrm>
          <a:prstGeom prst="straightConnector1">
            <a:avLst/>
          </a:prstGeom>
          <a:noFill/>
          <a:ln cap="flat" cmpd="sng" w="9525">
            <a:solidFill>
              <a:schemeClr val="lt1"/>
            </a:solidFill>
            <a:prstDash val="solid"/>
            <a:miter lim="8000"/>
            <a:headEnd len="sm" w="sm" type="none"/>
            <a:tailEnd len="sm" w="sm" type="none"/>
          </a:ln>
        </p:spPr>
      </p:cxnSp>
      <p:cxnSp>
        <p:nvCxnSpPr>
          <p:cNvPr id="1424" name="Google Shape;1424;p56"/>
          <p:cNvCxnSpPr/>
          <p:nvPr/>
        </p:nvCxnSpPr>
        <p:spPr>
          <a:xfrm>
            <a:off x="9510141" y="1853184"/>
            <a:ext cx="0" cy="652272"/>
          </a:xfrm>
          <a:prstGeom prst="straightConnector1">
            <a:avLst/>
          </a:prstGeom>
          <a:noFill/>
          <a:ln cap="flat" cmpd="sng" w="9525">
            <a:solidFill>
              <a:schemeClr val="lt1"/>
            </a:solidFill>
            <a:prstDash val="solid"/>
            <a:miter lim="8000"/>
            <a:headEnd len="sm" w="sm" type="none"/>
            <a:tailEnd len="sm" w="sm" type="none"/>
          </a:ln>
        </p:spPr>
      </p:cxnSp>
      <p:sp>
        <p:nvSpPr>
          <p:cNvPr id="1425" name="Google Shape;1425;p56"/>
          <p:cNvSpPr txBox="1"/>
          <p:nvPr/>
        </p:nvSpPr>
        <p:spPr>
          <a:xfrm>
            <a:off x="2784404" y="3077995"/>
            <a:ext cx="2074607" cy="2153812"/>
          </a:xfrm>
          <a:prstGeom prst="rect">
            <a:avLst/>
          </a:prstGeom>
          <a:noFill/>
          <a:ln>
            <a:noFill/>
          </a:ln>
        </p:spPr>
        <p:txBody>
          <a:bodyPr anchorCtr="0" anchor="t" bIns="0" lIns="0" spcFirstLastPara="1" rIns="0" wrap="square" tIns="0">
            <a:normAutofit fontScale="85000" lnSpcReduction="20000"/>
          </a:bodyPr>
          <a:lstStyle/>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a:t>
            </a:r>
            <a:endParaRPr/>
          </a:p>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426" name="Google Shape;1426;p56"/>
          <p:cNvSpPr/>
          <p:nvPr/>
        </p:nvSpPr>
        <p:spPr>
          <a:xfrm>
            <a:off x="3212287" y="5324405"/>
            <a:ext cx="1218840" cy="428213"/>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XXX</a:t>
            </a:r>
            <a:endParaRPr/>
          </a:p>
        </p:txBody>
      </p:sp>
      <p:sp>
        <p:nvSpPr>
          <p:cNvPr id="1427" name="Google Shape;1427;p56"/>
          <p:cNvSpPr txBox="1"/>
          <p:nvPr/>
        </p:nvSpPr>
        <p:spPr>
          <a:xfrm>
            <a:off x="2865656"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428" name="Google Shape;1428;p56"/>
          <p:cNvSpPr txBox="1"/>
          <p:nvPr/>
        </p:nvSpPr>
        <p:spPr>
          <a:xfrm>
            <a:off x="5056387" y="3077995"/>
            <a:ext cx="2074607" cy="2153812"/>
          </a:xfrm>
          <a:prstGeom prst="rect">
            <a:avLst/>
          </a:prstGeom>
          <a:noFill/>
          <a:ln>
            <a:noFill/>
          </a:ln>
        </p:spPr>
        <p:txBody>
          <a:bodyPr anchorCtr="0" anchor="t" bIns="0" lIns="0" spcFirstLastPara="1" rIns="0" wrap="square" tIns="0">
            <a:normAutofit fontScale="85000" lnSpcReduction="20000"/>
          </a:bodyPr>
          <a:lstStyle/>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a:t>
            </a:r>
            <a:endParaRPr/>
          </a:p>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429" name="Google Shape;1429;p56"/>
          <p:cNvSpPr/>
          <p:nvPr/>
        </p:nvSpPr>
        <p:spPr>
          <a:xfrm>
            <a:off x="5484270" y="5324405"/>
            <a:ext cx="1218840" cy="428213"/>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XXX</a:t>
            </a:r>
            <a:endParaRPr/>
          </a:p>
        </p:txBody>
      </p:sp>
      <p:sp>
        <p:nvSpPr>
          <p:cNvPr id="1430" name="Google Shape;1430;p56"/>
          <p:cNvSpPr txBox="1"/>
          <p:nvPr/>
        </p:nvSpPr>
        <p:spPr>
          <a:xfrm>
            <a:off x="5137639"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431" name="Google Shape;1431;p56"/>
          <p:cNvSpPr txBox="1"/>
          <p:nvPr/>
        </p:nvSpPr>
        <p:spPr>
          <a:xfrm>
            <a:off x="7334984" y="3077995"/>
            <a:ext cx="2074607" cy="2153812"/>
          </a:xfrm>
          <a:prstGeom prst="rect">
            <a:avLst/>
          </a:prstGeom>
          <a:noFill/>
          <a:ln>
            <a:noFill/>
          </a:ln>
        </p:spPr>
        <p:txBody>
          <a:bodyPr anchorCtr="0" anchor="t" bIns="0" lIns="0" spcFirstLastPara="1" rIns="0" wrap="square" tIns="0">
            <a:normAutofit fontScale="85000" lnSpcReduction="20000"/>
          </a:bodyPr>
          <a:lstStyle/>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a:t>
            </a:r>
            <a:endParaRPr/>
          </a:p>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432" name="Google Shape;1432;p56"/>
          <p:cNvSpPr/>
          <p:nvPr/>
        </p:nvSpPr>
        <p:spPr>
          <a:xfrm>
            <a:off x="7762867" y="5324405"/>
            <a:ext cx="1218840" cy="428213"/>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XXX</a:t>
            </a:r>
            <a:endParaRPr/>
          </a:p>
        </p:txBody>
      </p:sp>
      <p:sp>
        <p:nvSpPr>
          <p:cNvPr id="1433" name="Google Shape;1433;p56"/>
          <p:cNvSpPr txBox="1"/>
          <p:nvPr/>
        </p:nvSpPr>
        <p:spPr>
          <a:xfrm>
            <a:off x="7416236"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434" name="Google Shape;1434;p56"/>
          <p:cNvSpPr txBox="1"/>
          <p:nvPr/>
        </p:nvSpPr>
        <p:spPr>
          <a:xfrm>
            <a:off x="9620478" y="3077995"/>
            <a:ext cx="2074607" cy="2153812"/>
          </a:xfrm>
          <a:prstGeom prst="rect">
            <a:avLst/>
          </a:prstGeom>
          <a:noFill/>
          <a:ln>
            <a:noFill/>
          </a:ln>
        </p:spPr>
        <p:txBody>
          <a:bodyPr anchorCtr="0" anchor="t" bIns="0" lIns="0" spcFirstLastPara="1" rIns="0" wrap="square" tIns="0">
            <a:normAutofit fontScale="85000" lnSpcReduction="20000"/>
          </a:bodyPr>
          <a:lstStyle/>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a:t>
            </a:r>
            <a:endParaRPr/>
          </a:p>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Curabitur maximus sodales massa, eu bibendum dui bibendum vel. </a:t>
            </a:r>
            <a:endParaRPr/>
          </a:p>
          <a:p>
            <a:pPr indent="-112713" lvl="0" marL="285750"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Suspendisse potenti. Aliquam et lorem elementum, venenatis turpis sed, maximus lacus. Integer eu purus sed magna mollis congue. </a:t>
            </a:r>
            <a:endParaRPr/>
          </a:p>
        </p:txBody>
      </p:sp>
      <p:sp>
        <p:nvSpPr>
          <p:cNvPr id="1435" name="Google Shape;1435;p56"/>
          <p:cNvSpPr/>
          <p:nvPr/>
        </p:nvSpPr>
        <p:spPr>
          <a:xfrm>
            <a:off x="10048361" y="5324405"/>
            <a:ext cx="1218840" cy="428213"/>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XXX</a:t>
            </a:r>
            <a:endParaRPr/>
          </a:p>
        </p:txBody>
      </p:sp>
      <p:sp>
        <p:nvSpPr>
          <p:cNvPr id="1436" name="Google Shape;1436;p56"/>
          <p:cNvSpPr txBox="1"/>
          <p:nvPr/>
        </p:nvSpPr>
        <p:spPr>
          <a:xfrm>
            <a:off x="9701730" y="5845216"/>
            <a:ext cx="1912102" cy="2114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437" name="Google Shape;1437;p5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1" name="Shape 1441"/>
        <p:cNvGrpSpPr/>
        <p:nvPr/>
      </p:nvGrpSpPr>
      <p:grpSpPr>
        <a:xfrm>
          <a:off x="0" y="0"/>
          <a:ext cx="0" cy="0"/>
          <a:chOff x="0" y="0"/>
          <a:chExt cx="0" cy="0"/>
        </a:xfrm>
      </p:grpSpPr>
      <p:sp>
        <p:nvSpPr>
          <p:cNvPr id="1442" name="Google Shape;1442;p5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Four-Column Table with Icon Headers</a:t>
            </a:r>
            <a:endParaRPr/>
          </a:p>
        </p:txBody>
      </p:sp>
      <p:sp>
        <p:nvSpPr>
          <p:cNvPr id="1443" name="Google Shape;1443;p57"/>
          <p:cNvSpPr/>
          <p:nvPr/>
        </p:nvSpPr>
        <p:spPr>
          <a:xfrm>
            <a:off x="363794" y="2372637"/>
            <a:ext cx="1143599" cy="1676123"/>
          </a:xfrm>
          <a:prstGeom prst="homePlate">
            <a:avLst>
              <a:gd fmla="val 20000" name="adj"/>
            </a:avLst>
          </a:prstGeom>
          <a:solidFill>
            <a:srgbClr val="9ECAED"/>
          </a:solidFill>
          <a:ln>
            <a:noFill/>
          </a:ln>
        </p:spPr>
        <p:txBody>
          <a:bodyPr anchorCtr="0" anchor="ctr" bIns="45700" lIns="36000" spcFirstLastPara="1" rIns="36000" wrap="square" tIns="4570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a:t>
            </a:r>
            <a:endParaRPr/>
          </a:p>
        </p:txBody>
      </p:sp>
      <p:sp>
        <p:nvSpPr>
          <p:cNvPr id="1444" name="Google Shape;1444;p57"/>
          <p:cNvSpPr/>
          <p:nvPr/>
        </p:nvSpPr>
        <p:spPr>
          <a:xfrm>
            <a:off x="0" y="4155758"/>
            <a:ext cx="12192000" cy="1935360"/>
          </a:xfrm>
          <a:prstGeom prst="rect">
            <a:avLst/>
          </a:prstGeom>
          <a:solidFill>
            <a:schemeClr val="lt2"/>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445" name="Google Shape;1445;p57"/>
          <p:cNvSpPr/>
          <p:nvPr/>
        </p:nvSpPr>
        <p:spPr>
          <a:xfrm>
            <a:off x="363793" y="4321720"/>
            <a:ext cx="1143599" cy="1603437"/>
          </a:xfrm>
          <a:prstGeom prst="homePlate">
            <a:avLst>
              <a:gd fmla="val 20000" name="adj"/>
            </a:avLst>
          </a:prstGeom>
          <a:solidFill>
            <a:srgbClr val="9ECAED"/>
          </a:solidFill>
          <a:ln>
            <a:noFill/>
          </a:ln>
        </p:spPr>
        <p:txBody>
          <a:bodyPr anchorCtr="0" anchor="ctr" bIns="45700" lIns="36000" spcFirstLastPara="1" rIns="36000" wrap="square" tIns="4570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a:t>
            </a:r>
            <a:endParaRPr/>
          </a:p>
        </p:txBody>
      </p:sp>
      <p:grpSp>
        <p:nvGrpSpPr>
          <p:cNvPr id="1446" name="Google Shape;1446;p57"/>
          <p:cNvGrpSpPr/>
          <p:nvPr/>
        </p:nvGrpSpPr>
        <p:grpSpPr>
          <a:xfrm>
            <a:off x="2591208" y="1379073"/>
            <a:ext cx="581438" cy="581438"/>
            <a:chOff x="1390775" y="1390753"/>
            <a:chExt cx="1493520" cy="1493520"/>
          </a:xfrm>
        </p:grpSpPr>
        <p:sp>
          <p:nvSpPr>
            <p:cNvPr id="1447" name="Google Shape;1447;p57"/>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448" name="Google Shape;1448;p57"/>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1449" name="Google Shape;1449;p57"/>
          <p:cNvGrpSpPr/>
          <p:nvPr/>
        </p:nvGrpSpPr>
        <p:grpSpPr>
          <a:xfrm>
            <a:off x="5167563" y="1379073"/>
            <a:ext cx="581438" cy="581438"/>
            <a:chOff x="1390775" y="1390753"/>
            <a:chExt cx="1493520" cy="1493520"/>
          </a:xfrm>
        </p:grpSpPr>
        <p:sp>
          <p:nvSpPr>
            <p:cNvPr id="1450" name="Google Shape;1450;p57"/>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451" name="Google Shape;1451;p57"/>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1452" name="Google Shape;1452;p57"/>
          <p:cNvGrpSpPr/>
          <p:nvPr/>
        </p:nvGrpSpPr>
        <p:grpSpPr>
          <a:xfrm>
            <a:off x="7743918" y="1379073"/>
            <a:ext cx="581438" cy="581438"/>
            <a:chOff x="1390775" y="1390753"/>
            <a:chExt cx="1493520" cy="1493520"/>
          </a:xfrm>
        </p:grpSpPr>
        <p:sp>
          <p:nvSpPr>
            <p:cNvPr id="1453" name="Google Shape;1453;p57"/>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454" name="Google Shape;1454;p57"/>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1455" name="Google Shape;1455;p57"/>
          <p:cNvSpPr/>
          <p:nvPr/>
        </p:nvSpPr>
        <p:spPr>
          <a:xfrm>
            <a:off x="1713052" y="2036112"/>
            <a:ext cx="2337750" cy="312264"/>
          </a:xfrm>
          <a:prstGeom prst="rect">
            <a:avLst/>
          </a:prstGeom>
          <a:solidFill>
            <a:schemeClr val="dk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a:t>
            </a:r>
            <a:endParaRPr/>
          </a:p>
        </p:txBody>
      </p:sp>
      <p:sp>
        <p:nvSpPr>
          <p:cNvPr id="1456" name="Google Shape;1456;p57"/>
          <p:cNvSpPr txBox="1"/>
          <p:nvPr/>
        </p:nvSpPr>
        <p:spPr>
          <a:xfrm>
            <a:off x="1713052" y="2392700"/>
            <a:ext cx="2337750" cy="1655020"/>
          </a:xfrm>
          <a:prstGeom prst="rect">
            <a:avLst/>
          </a:prstGeom>
          <a:noFill/>
          <a:ln>
            <a:noFill/>
          </a:ln>
        </p:spPr>
        <p:txBody>
          <a:bodyPr anchorCtr="0" anchor="t" bIns="0" lIns="0" spcFirstLastPara="1" rIns="0" wrap="square" tIns="0">
            <a:no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57" name="Google Shape;1457;p57"/>
          <p:cNvSpPr txBox="1"/>
          <p:nvPr/>
        </p:nvSpPr>
        <p:spPr>
          <a:xfrm>
            <a:off x="1713052" y="4302833"/>
            <a:ext cx="2337750" cy="1641211"/>
          </a:xfrm>
          <a:prstGeom prst="rect">
            <a:avLst/>
          </a:prstGeom>
          <a:noFill/>
          <a:ln>
            <a:noFill/>
          </a:ln>
        </p:spPr>
        <p:txBody>
          <a:bodyPr anchorCtr="0" anchor="t" bIns="0" lIns="0" spcFirstLastPara="1" rIns="0" wrap="square" tIns="0">
            <a:no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58" name="Google Shape;1458;p57"/>
          <p:cNvSpPr/>
          <p:nvPr/>
        </p:nvSpPr>
        <p:spPr>
          <a:xfrm>
            <a:off x="4278029" y="2036112"/>
            <a:ext cx="2337750" cy="312264"/>
          </a:xfrm>
          <a:prstGeom prst="rect">
            <a:avLst/>
          </a:prstGeom>
          <a:solidFill>
            <a:schemeClr val="dk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a:t>
            </a:r>
            <a:endParaRPr/>
          </a:p>
        </p:txBody>
      </p:sp>
      <p:sp>
        <p:nvSpPr>
          <p:cNvPr id="1459" name="Google Shape;1459;p57"/>
          <p:cNvSpPr txBox="1"/>
          <p:nvPr/>
        </p:nvSpPr>
        <p:spPr>
          <a:xfrm>
            <a:off x="4293567" y="4361691"/>
            <a:ext cx="2337750" cy="1523494"/>
          </a:xfrm>
          <a:prstGeom prst="rect">
            <a:avLst/>
          </a:prstGeom>
          <a:noFill/>
          <a:ln>
            <a:noFill/>
          </a:ln>
        </p:spPr>
        <p:txBody>
          <a:bodyPr anchorCtr="0" anchor="t" bIns="0" lIns="0" spcFirstLastPara="1" rIns="0" wrap="square" tIns="0">
            <a:sp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60" name="Google Shape;1460;p57"/>
          <p:cNvSpPr txBox="1"/>
          <p:nvPr/>
        </p:nvSpPr>
        <p:spPr>
          <a:xfrm>
            <a:off x="4293567" y="2403092"/>
            <a:ext cx="2337750" cy="1645669"/>
          </a:xfrm>
          <a:prstGeom prst="rect">
            <a:avLst/>
          </a:prstGeom>
          <a:noFill/>
          <a:ln>
            <a:noFill/>
          </a:ln>
        </p:spPr>
        <p:txBody>
          <a:bodyPr anchorCtr="0" anchor="t" bIns="0" lIns="0" spcFirstLastPara="1" rIns="0" wrap="square" tIns="0">
            <a:no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61" name="Google Shape;1461;p57"/>
          <p:cNvSpPr/>
          <p:nvPr/>
        </p:nvSpPr>
        <p:spPr>
          <a:xfrm>
            <a:off x="6858544" y="2036112"/>
            <a:ext cx="2337750" cy="312264"/>
          </a:xfrm>
          <a:prstGeom prst="rect">
            <a:avLst/>
          </a:prstGeom>
          <a:solidFill>
            <a:schemeClr val="dk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a:t>
            </a:r>
            <a:endParaRPr/>
          </a:p>
        </p:txBody>
      </p:sp>
      <p:sp>
        <p:nvSpPr>
          <p:cNvPr id="1462" name="Google Shape;1462;p57"/>
          <p:cNvSpPr txBox="1"/>
          <p:nvPr/>
        </p:nvSpPr>
        <p:spPr>
          <a:xfrm>
            <a:off x="6877140" y="4361691"/>
            <a:ext cx="2337750" cy="1523494"/>
          </a:xfrm>
          <a:prstGeom prst="rect">
            <a:avLst/>
          </a:prstGeom>
          <a:noFill/>
          <a:ln>
            <a:noFill/>
          </a:ln>
        </p:spPr>
        <p:txBody>
          <a:bodyPr anchorCtr="0" anchor="t" bIns="0" lIns="0" spcFirstLastPara="1" rIns="0" wrap="square" tIns="0">
            <a:sp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63" name="Google Shape;1463;p57"/>
          <p:cNvSpPr txBox="1"/>
          <p:nvPr/>
        </p:nvSpPr>
        <p:spPr>
          <a:xfrm>
            <a:off x="6877140" y="2392701"/>
            <a:ext cx="2337750" cy="1645669"/>
          </a:xfrm>
          <a:prstGeom prst="rect">
            <a:avLst/>
          </a:prstGeom>
          <a:noFill/>
          <a:ln>
            <a:noFill/>
          </a:ln>
        </p:spPr>
        <p:txBody>
          <a:bodyPr anchorCtr="0" anchor="t" bIns="0" lIns="0" spcFirstLastPara="1" rIns="0" wrap="square" tIns="0">
            <a:no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64" name="Google Shape;1464;p57"/>
          <p:cNvSpPr/>
          <p:nvPr/>
        </p:nvSpPr>
        <p:spPr>
          <a:xfrm>
            <a:off x="9442116" y="2036112"/>
            <a:ext cx="2337750" cy="312264"/>
          </a:xfrm>
          <a:prstGeom prst="rect">
            <a:avLst/>
          </a:prstGeom>
          <a:solidFill>
            <a:schemeClr val="dk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sit</a:t>
            </a:r>
            <a:endParaRPr/>
          </a:p>
        </p:txBody>
      </p:sp>
      <p:sp>
        <p:nvSpPr>
          <p:cNvPr id="1465" name="Google Shape;1465;p57"/>
          <p:cNvSpPr txBox="1"/>
          <p:nvPr/>
        </p:nvSpPr>
        <p:spPr>
          <a:xfrm>
            <a:off x="9460712" y="4361691"/>
            <a:ext cx="2337750" cy="1523494"/>
          </a:xfrm>
          <a:prstGeom prst="rect">
            <a:avLst/>
          </a:prstGeom>
          <a:noFill/>
          <a:ln>
            <a:noFill/>
          </a:ln>
        </p:spPr>
        <p:txBody>
          <a:bodyPr anchorCtr="0" anchor="t" bIns="0" lIns="0" spcFirstLastPara="1" rIns="0" wrap="square" tIns="0">
            <a:sp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66" name="Google Shape;1466;p57"/>
          <p:cNvSpPr txBox="1"/>
          <p:nvPr/>
        </p:nvSpPr>
        <p:spPr>
          <a:xfrm>
            <a:off x="9460712" y="2392701"/>
            <a:ext cx="2337750" cy="1645669"/>
          </a:xfrm>
          <a:prstGeom prst="rect">
            <a:avLst/>
          </a:prstGeom>
          <a:noFill/>
          <a:ln>
            <a:noFill/>
          </a:ln>
        </p:spPr>
        <p:txBody>
          <a:bodyPr anchorCtr="0" anchor="t" bIns="0" lIns="0" spcFirstLastPara="1" rIns="0" wrap="square" tIns="0">
            <a:no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grpSp>
        <p:nvGrpSpPr>
          <p:cNvPr id="1467" name="Google Shape;1467;p57"/>
          <p:cNvGrpSpPr/>
          <p:nvPr/>
        </p:nvGrpSpPr>
        <p:grpSpPr>
          <a:xfrm>
            <a:off x="10320272" y="1379073"/>
            <a:ext cx="581438" cy="581438"/>
            <a:chOff x="1390775" y="1390753"/>
            <a:chExt cx="1493520" cy="1493520"/>
          </a:xfrm>
        </p:grpSpPr>
        <p:sp>
          <p:nvSpPr>
            <p:cNvPr id="1468" name="Google Shape;1468;p57"/>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469" name="Google Shape;1469;p57"/>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1470" name="Google Shape;1470;p5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4" name="Shape 1474"/>
        <p:cNvGrpSpPr/>
        <p:nvPr/>
      </p:nvGrpSpPr>
      <p:grpSpPr>
        <a:xfrm>
          <a:off x="0" y="0"/>
          <a:ext cx="0" cy="0"/>
          <a:chOff x="0" y="0"/>
          <a:chExt cx="0" cy="0"/>
        </a:xfrm>
      </p:grpSpPr>
      <p:sp>
        <p:nvSpPr>
          <p:cNvPr id="1475" name="Google Shape;1475;p5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Four-Column Table with Highlight</a:t>
            </a:r>
            <a:endParaRPr/>
          </a:p>
        </p:txBody>
      </p:sp>
      <p:sp>
        <p:nvSpPr>
          <p:cNvPr id="1476" name="Google Shape;1476;p58"/>
          <p:cNvSpPr/>
          <p:nvPr/>
        </p:nvSpPr>
        <p:spPr>
          <a:xfrm>
            <a:off x="363794" y="2372637"/>
            <a:ext cx="1143599" cy="1676123"/>
          </a:xfrm>
          <a:prstGeom prst="homePlate">
            <a:avLst>
              <a:gd fmla="val 20000" name="adj"/>
            </a:avLst>
          </a:prstGeom>
          <a:solidFill>
            <a:srgbClr val="9ECAED"/>
          </a:solidFill>
          <a:ln>
            <a:noFill/>
          </a:ln>
        </p:spPr>
        <p:txBody>
          <a:bodyPr anchorCtr="0" anchor="ctr" bIns="45700" lIns="36000" spcFirstLastPara="1" rIns="36000" wrap="square" tIns="4570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a:t>
            </a:r>
            <a:endParaRPr/>
          </a:p>
        </p:txBody>
      </p:sp>
      <p:sp>
        <p:nvSpPr>
          <p:cNvPr id="1477" name="Google Shape;1477;p58"/>
          <p:cNvSpPr/>
          <p:nvPr/>
        </p:nvSpPr>
        <p:spPr>
          <a:xfrm>
            <a:off x="0" y="4155758"/>
            <a:ext cx="12192000" cy="1935360"/>
          </a:xfrm>
          <a:prstGeom prst="rect">
            <a:avLst/>
          </a:prstGeom>
          <a:solidFill>
            <a:schemeClr val="lt2"/>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1478" name="Google Shape;1478;p58"/>
          <p:cNvSpPr/>
          <p:nvPr/>
        </p:nvSpPr>
        <p:spPr>
          <a:xfrm>
            <a:off x="363793" y="4321720"/>
            <a:ext cx="1143599" cy="1603437"/>
          </a:xfrm>
          <a:prstGeom prst="homePlate">
            <a:avLst>
              <a:gd fmla="val 20000" name="adj"/>
            </a:avLst>
          </a:prstGeom>
          <a:solidFill>
            <a:srgbClr val="9ECAED"/>
          </a:solidFill>
          <a:ln>
            <a:noFill/>
          </a:ln>
        </p:spPr>
        <p:txBody>
          <a:bodyPr anchorCtr="0" anchor="ctr" bIns="45700" lIns="36000" spcFirstLastPara="1" rIns="36000" wrap="square" tIns="45700">
            <a:noAutofit/>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a:t>
            </a:r>
            <a:endParaRPr/>
          </a:p>
        </p:txBody>
      </p:sp>
      <p:sp>
        <p:nvSpPr>
          <p:cNvPr id="1479" name="Google Shape;1479;p58"/>
          <p:cNvSpPr/>
          <p:nvPr/>
        </p:nvSpPr>
        <p:spPr>
          <a:xfrm>
            <a:off x="1713052" y="2036112"/>
            <a:ext cx="2226679" cy="312264"/>
          </a:xfrm>
          <a:prstGeom prst="rect">
            <a:avLst/>
          </a:prstGeom>
          <a:solidFill>
            <a:schemeClr val="dk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sit</a:t>
            </a:r>
            <a:endParaRPr/>
          </a:p>
        </p:txBody>
      </p:sp>
      <p:sp>
        <p:nvSpPr>
          <p:cNvPr id="1480" name="Google Shape;1480;p58"/>
          <p:cNvSpPr/>
          <p:nvPr/>
        </p:nvSpPr>
        <p:spPr>
          <a:xfrm>
            <a:off x="4063262" y="2036112"/>
            <a:ext cx="2226679" cy="312264"/>
          </a:xfrm>
          <a:prstGeom prst="rect">
            <a:avLst/>
          </a:prstGeom>
          <a:solidFill>
            <a:schemeClr val="dk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sit</a:t>
            </a:r>
            <a:endParaRPr/>
          </a:p>
        </p:txBody>
      </p:sp>
      <p:sp>
        <p:nvSpPr>
          <p:cNvPr id="1481" name="Google Shape;1481;p58"/>
          <p:cNvSpPr/>
          <p:nvPr/>
        </p:nvSpPr>
        <p:spPr>
          <a:xfrm>
            <a:off x="6413472" y="2036112"/>
            <a:ext cx="2226679" cy="312264"/>
          </a:xfrm>
          <a:prstGeom prst="rect">
            <a:avLst/>
          </a:prstGeom>
          <a:solidFill>
            <a:schemeClr val="dk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sit</a:t>
            </a:r>
            <a:endParaRPr/>
          </a:p>
        </p:txBody>
      </p:sp>
      <p:sp>
        <p:nvSpPr>
          <p:cNvPr id="1482" name="Google Shape;1482;p58"/>
          <p:cNvSpPr txBox="1"/>
          <p:nvPr/>
        </p:nvSpPr>
        <p:spPr>
          <a:xfrm>
            <a:off x="1713052" y="2392700"/>
            <a:ext cx="2226679" cy="1655020"/>
          </a:xfrm>
          <a:prstGeom prst="rect">
            <a:avLst/>
          </a:prstGeom>
          <a:noFill/>
          <a:ln>
            <a:noFill/>
          </a:ln>
        </p:spPr>
        <p:txBody>
          <a:bodyPr anchorCtr="0" anchor="t" bIns="0" lIns="0" spcFirstLastPara="1" rIns="0" wrap="square" tIns="0">
            <a:no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83" name="Google Shape;1483;p58"/>
          <p:cNvSpPr txBox="1"/>
          <p:nvPr/>
        </p:nvSpPr>
        <p:spPr>
          <a:xfrm>
            <a:off x="4078061" y="4361691"/>
            <a:ext cx="2226679" cy="1523494"/>
          </a:xfrm>
          <a:prstGeom prst="rect">
            <a:avLst/>
          </a:prstGeom>
          <a:noFill/>
          <a:ln>
            <a:noFill/>
          </a:ln>
        </p:spPr>
        <p:txBody>
          <a:bodyPr anchorCtr="0" anchor="t" bIns="0" lIns="0" spcFirstLastPara="1" rIns="0" wrap="square" tIns="0">
            <a:sp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84" name="Google Shape;1484;p58"/>
          <p:cNvSpPr txBox="1"/>
          <p:nvPr/>
        </p:nvSpPr>
        <p:spPr>
          <a:xfrm>
            <a:off x="6431184" y="4361691"/>
            <a:ext cx="2226679" cy="1523494"/>
          </a:xfrm>
          <a:prstGeom prst="rect">
            <a:avLst/>
          </a:prstGeom>
          <a:noFill/>
          <a:ln>
            <a:noFill/>
          </a:ln>
        </p:spPr>
        <p:txBody>
          <a:bodyPr anchorCtr="0" anchor="t" bIns="0" lIns="0" spcFirstLastPara="1" rIns="0" wrap="square" tIns="0">
            <a:sp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85" name="Google Shape;1485;p58"/>
          <p:cNvSpPr txBox="1"/>
          <p:nvPr/>
        </p:nvSpPr>
        <p:spPr>
          <a:xfrm>
            <a:off x="1713052" y="4302833"/>
            <a:ext cx="2226679" cy="1641211"/>
          </a:xfrm>
          <a:prstGeom prst="rect">
            <a:avLst/>
          </a:prstGeom>
          <a:noFill/>
          <a:ln>
            <a:noFill/>
          </a:ln>
        </p:spPr>
        <p:txBody>
          <a:bodyPr anchorCtr="0" anchor="t" bIns="0" lIns="0" spcFirstLastPara="1" rIns="0" wrap="square" tIns="0">
            <a:no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86" name="Google Shape;1486;p58"/>
          <p:cNvSpPr txBox="1"/>
          <p:nvPr/>
        </p:nvSpPr>
        <p:spPr>
          <a:xfrm>
            <a:off x="4078061" y="2403092"/>
            <a:ext cx="2226679" cy="1645669"/>
          </a:xfrm>
          <a:prstGeom prst="rect">
            <a:avLst/>
          </a:prstGeom>
          <a:noFill/>
          <a:ln>
            <a:noFill/>
          </a:ln>
        </p:spPr>
        <p:txBody>
          <a:bodyPr anchorCtr="0" anchor="t" bIns="0" lIns="0" spcFirstLastPara="1" rIns="0" wrap="square" tIns="0">
            <a:no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87" name="Google Shape;1487;p58"/>
          <p:cNvSpPr txBox="1"/>
          <p:nvPr/>
        </p:nvSpPr>
        <p:spPr>
          <a:xfrm>
            <a:off x="6431184" y="2392701"/>
            <a:ext cx="2226679" cy="1645669"/>
          </a:xfrm>
          <a:prstGeom prst="rect">
            <a:avLst/>
          </a:prstGeom>
          <a:noFill/>
          <a:ln>
            <a:noFill/>
          </a:ln>
        </p:spPr>
        <p:txBody>
          <a:bodyPr anchorCtr="0" anchor="t" bIns="0" lIns="0" spcFirstLastPara="1" rIns="0" wrap="square" tIns="0">
            <a:no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grpSp>
        <p:nvGrpSpPr>
          <p:cNvPr id="1488" name="Google Shape;1488;p58"/>
          <p:cNvGrpSpPr/>
          <p:nvPr/>
        </p:nvGrpSpPr>
        <p:grpSpPr>
          <a:xfrm>
            <a:off x="2535672" y="1379073"/>
            <a:ext cx="581438" cy="581438"/>
            <a:chOff x="1390775" y="1390753"/>
            <a:chExt cx="1493520" cy="1493520"/>
          </a:xfrm>
        </p:grpSpPr>
        <p:sp>
          <p:nvSpPr>
            <p:cNvPr id="1489" name="Google Shape;1489;p58"/>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490" name="Google Shape;1490;p5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1491" name="Google Shape;1491;p58"/>
          <p:cNvGrpSpPr/>
          <p:nvPr/>
        </p:nvGrpSpPr>
        <p:grpSpPr>
          <a:xfrm>
            <a:off x="4885882" y="1379073"/>
            <a:ext cx="581438" cy="581438"/>
            <a:chOff x="1390775" y="1390753"/>
            <a:chExt cx="1493520" cy="1493520"/>
          </a:xfrm>
        </p:grpSpPr>
        <p:sp>
          <p:nvSpPr>
            <p:cNvPr id="1492" name="Google Shape;1492;p58"/>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493" name="Google Shape;1493;p5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1494" name="Google Shape;1494;p58"/>
          <p:cNvGrpSpPr/>
          <p:nvPr/>
        </p:nvGrpSpPr>
        <p:grpSpPr>
          <a:xfrm>
            <a:off x="7236092" y="1379073"/>
            <a:ext cx="581438" cy="581438"/>
            <a:chOff x="1390775" y="1390753"/>
            <a:chExt cx="1493520" cy="1493520"/>
          </a:xfrm>
        </p:grpSpPr>
        <p:sp>
          <p:nvSpPr>
            <p:cNvPr id="1495" name="Google Shape;1495;p58"/>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496" name="Google Shape;1496;p5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1497" name="Google Shape;1497;p58"/>
          <p:cNvSpPr/>
          <p:nvPr/>
        </p:nvSpPr>
        <p:spPr>
          <a:xfrm>
            <a:off x="9328467" y="2036112"/>
            <a:ext cx="2469995" cy="312264"/>
          </a:xfrm>
          <a:prstGeom prst="rect">
            <a:avLst/>
          </a:prstGeom>
          <a:solidFill>
            <a:schemeClr val="accent2"/>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sit</a:t>
            </a:r>
            <a:endParaRPr/>
          </a:p>
        </p:txBody>
      </p:sp>
      <p:sp>
        <p:nvSpPr>
          <p:cNvPr id="1498" name="Google Shape;1498;p58"/>
          <p:cNvSpPr txBox="1"/>
          <p:nvPr/>
        </p:nvSpPr>
        <p:spPr>
          <a:xfrm>
            <a:off x="9328467" y="4361691"/>
            <a:ext cx="2469995" cy="1523494"/>
          </a:xfrm>
          <a:prstGeom prst="rect">
            <a:avLst/>
          </a:prstGeom>
          <a:noFill/>
          <a:ln>
            <a:noFill/>
          </a:ln>
        </p:spPr>
        <p:txBody>
          <a:bodyPr anchorCtr="0" anchor="t" bIns="0" lIns="0" spcFirstLastPara="1" rIns="0" wrap="square" tIns="0">
            <a:sp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sp>
        <p:nvSpPr>
          <p:cNvPr id="1499" name="Google Shape;1499;p58"/>
          <p:cNvSpPr txBox="1"/>
          <p:nvPr/>
        </p:nvSpPr>
        <p:spPr>
          <a:xfrm>
            <a:off x="9328467" y="2403091"/>
            <a:ext cx="2469995" cy="1645669"/>
          </a:xfrm>
          <a:prstGeom prst="rect">
            <a:avLst/>
          </a:prstGeom>
          <a:noFill/>
          <a:ln>
            <a:noFill/>
          </a:ln>
        </p:spPr>
        <p:txBody>
          <a:bodyPr anchorCtr="0" anchor="t" bIns="0" lIns="0" spcFirstLastPara="1" rIns="0" wrap="square" tIns="0">
            <a:noAutofit/>
          </a:bodyPr>
          <a:lstStyle/>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a:p>
            <a:pPr indent="-171450" lvl="0" marL="263525" marR="0" rtl="0" algn="l">
              <a:spcBef>
                <a:spcPts val="0"/>
              </a:spcBef>
              <a:spcAft>
                <a:spcPts val="0"/>
              </a:spcAft>
              <a:buClr>
                <a:schemeClr val="dk1"/>
              </a:buClr>
              <a:buSzPts val="1100"/>
              <a:buFont typeface="Arial"/>
              <a:buChar char="•"/>
            </a:pPr>
            <a:r>
              <a:rPr lang="en-US" sz="1100">
                <a:solidFill>
                  <a:schemeClr val="dk1"/>
                </a:solidFill>
                <a:latin typeface="Libre Franklin"/>
                <a:ea typeface="Libre Franklin"/>
                <a:cs typeface="Libre Franklin"/>
                <a:sym typeface="Libre Franklin"/>
              </a:rPr>
              <a:t>Lorem ipsum dolor sit amet, consectetur adipiscing elit. Ut tempor, quam et mattis pulvinar </a:t>
            </a:r>
            <a:endParaRPr/>
          </a:p>
        </p:txBody>
      </p:sp>
      <p:grpSp>
        <p:nvGrpSpPr>
          <p:cNvPr id="1500" name="Google Shape;1500;p58"/>
          <p:cNvGrpSpPr/>
          <p:nvPr/>
        </p:nvGrpSpPr>
        <p:grpSpPr>
          <a:xfrm>
            <a:off x="10272745" y="1379073"/>
            <a:ext cx="581438" cy="581438"/>
            <a:chOff x="1390775" y="1390753"/>
            <a:chExt cx="1493520" cy="1493520"/>
          </a:xfrm>
        </p:grpSpPr>
        <p:sp>
          <p:nvSpPr>
            <p:cNvPr id="1501" name="Google Shape;1501;p58"/>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502" name="Google Shape;1502;p5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1503" name="Google Shape;1503;p58"/>
          <p:cNvSpPr/>
          <p:nvPr/>
        </p:nvSpPr>
        <p:spPr>
          <a:xfrm rot="5400000">
            <a:off x="8424674" y="3130695"/>
            <a:ext cx="1136981" cy="190461"/>
          </a:xfrm>
          <a:prstGeom prst="triangle">
            <a:avLst>
              <a:gd fmla="val 50000" name="adj"/>
            </a:avLst>
          </a:prstGeom>
          <a:solidFill>
            <a:srgbClr val="A6B3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504" name="Google Shape;1504;p58"/>
          <p:cNvSpPr/>
          <p:nvPr/>
        </p:nvSpPr>
        <p:spPr>
          <a:xfrm rot="5400000">
            <a:off x="8424674" y="5028208"/>
            <a:ext cx="1136981" cy="190461"/>
          </a:xfrm>
          <a:prstGeom prst="triangle">
            <a:avLst>
              <a:gd fmla="val 50000" name="adj"/>
            </a:avLst>
          </a:prstGeom>
          <a:solidFill>
            <a:srgbClr val="A6B3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505" name="Google Shape;1505;p5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9" name="Shape 1509"/>
        <p:cNvGrpSpPr/>
        <p:nvPr/>
      </p:nvGrpSpPr>
      <p:grpSpPr>
        <a:xfrm>
          <a:off x="0" y="0"/>
          <a:ext cx="0" cy="0"/>
          <a:chOff x="0" y="0"/>
          <a:chExt cx="0" cy="0"/>
        </a:xfrm>
      </p:grpSpPr>
      <p:sp>
        <p:nvSpPr>
          <p:cNvPr id="1510" name="Google Shape;1510;p5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Five-Column List with Summary</a:t>
            </a:r>
            <a:endParaRPr/>
          </a:p>
        </p:txBody>
      </p:sp>
      <p:sp>
        <p:nvSpPr>
          <p:cNvPr id="1511" name="Google Shape;1511;p59"/>
          <p:cNvSpPr/>
          <p:nvPr/>
        </p:nvSpPr>
        <p:spPr>
          <a:xfrm>
            <a:off x="2913388" y="2018351"/>
            <a:ext cx="2081907" cy="401196"/>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3" marL="0" marR="0" rtl="0" algn="ctr">
              <a:spcBef>
                <a:spcPts val="0"/>
              </a:spcBef>
              <a:spcAft>
                <a:spcPts val="0"/>
              </a:spcAft>
              <a:buNone/>
            </a:pPr>
            <a:r>
              <a:rPr b="0" i="0" lang="en-US" sz="1200" u="none" cap="none" strike="noStrike">
                <a:solidFill>
                  <a:schemeClr val="lt1"/>
                </a:solidFill>
                <a:latin typeface="Montserrat"/>
                <a:ea typeface="Montserrat"/>
                <a:cs typeface="Montserrat"/>
                <a:sym typeface="Montserrat"/>
              </a:rPr>
              <a:t>Lorem ipsum dolor </a:t>
            </a:r>
            <a:endParaRPr/>
          </a:p>
        </p:txBody>
      </p:sp>
      <p:sp>
        <p:nvSpPr>
          <p:cNvPr id="1512" name="Google Shape;1512;p59"/>
          <p:cNvSpPr/>
          <p:nvPr/>
        </p:nvSpPr>
        <p:spPr>
          <a:xfrm>
            <a:off x="5102738" y="2018351"/>
            <a:ext cx="2081907" cy="401196"/>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1513" name="Google Shape;1513;p59"/>
          <p:cNvSpPr/>
          <p:nvPr/>
        </p:nvSpPr>
        <p:spPr>
          <a:xfrm>
            <a:off x="7292090" y="2018351"/>
            <a:ext cx="2081907" cy="401196"/>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1514" name="Google Shape;1514;p59"/>
          <p:cNvSpPr/>
          <p:nvPr/>
        </p:nvSpPr>
        <p:spPr>
          <a:xfrm>
            <a:off x="9481441" y="2018351"/>
            <a:ext cx="2081907" cy="401196"/>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1515" name="Google Shape;1515;p59"/>
          <p:cNvSpPr/>
          <p:nvPr/>
        </p:nvSpPr>
        <p:spPr>
          <a:xfrm>
            <a:off x="724037" y="2018351"/>
            <a:ext cx="2081907" cy="401196"/>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200">
                <a:solidFill>
                  <a:schemeClr val="lt1"/>
                </a:solidFill>
                <a:latin typeface="Montserrat"/>
                <a:ea typeface="Montserrat"/>
                <a:cs typeface="Montserrat"/>
                <a:sym typeface="Montserrat"/>
              </a:rPr>
              <a:t>Lorem ipsum dolor </a:t>
            </a:r>
            <a:endParaRPr/>
          </a:p>
        </p:txBody>
      </p:sp>
      <p:sp>
        <p:nvSpPr>
          <p:cNvPr id="1516" name="Google Shape;1516;p59"/>
          <p:cNvSpPr txBox="1"/>
          <p:nvPr/>
        </p:nvSpPr>
        <p:spPr>
          <a:xfrm>
            <a:off x="724037" y="2534829"/>
            <a:ext cx="2081907" cy="1252346"/>
          </a:xfrm>
          <a:prstGeom prst="rect">
            <a:avLst/>
          </a:prstGeom>
          <a:solidFill>
            <a:schemeClr val="lt1"/>
          </a:solidFill>
          <a:ln>
            <a:noFill/>
          </a:ln>
        </p:spPr>
        <p:txBody>
          <a:bodyPr anchorCtr="0" anchor="t" bIns="27425" lIns="27425" spcFirstLastPara="1" rIns="27425" wrap="square" tIns="27425">
            <a:normAutofit fontScale="85000" lnSpcReduction="10000"/>
          </a:bodyPr>
          <a:lstStyle/>
          <a:p>
            <a:pPr indent="-174625" lvl="1" marL="266700" marR="0" rtl="0" algn="l">
              <a:spcBef>
                <a:spcPts val="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17" name="Google Shape;1517;p59"/>
          <p:cNvSpPr txBox="1"/>
          <p:nvPr/>
        </p:nvSpPr>
        <p:spPr>
          <a:xfrm>
            <a:off x="2913388" y="2534829"/>
            <a:ext cx="2081907" cy="1252346"/>
          </a:xfrm>
          <a:prstGeom prst="rect">
            <a:avLst/>
          </a:prstGeom>
          <a:solidFill>
            <a:schemeClr val="lt1"/>
          </a:solidFill>
          <a:ln>
            <a:noFill/>
          </a:ln>
        </p:spPr>
        <p:txBody>
          <a:bodyPr anchorCtr="0" anchor="t" bIns="27425" lIns="27425" spcFirstLastPara="1" rIns="27425" wrap="square" tIns="27425">
            <a:normAutofit fontScale="85000" lnSpcReduction="10000"/>
          </a:bodyPr>
          <a:lstStyle/>
          <a:p>
            <a:pPr indent="-174625" lvl="1" marL="266700" marR="0" rtl="0" algn="l">
              <a:spcBef>
                <a:spcPts val="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18" name="Google Shape;1518;p59"/>
          <p:cNvSpPr txBox="1"/>
          <p:nvPr/>
        </p:nvSpPr>
        <p:spPr>
          <a:xfrm>
            <a:off x="2913388" y="3863665"/>
            <a:ext cx="2081907" cy="1252346"/>
          </a:xfrm>
          <a:prstGeom prst="rect">
            <a:avLst/>
          </a:prstGeom>
          <a:solidFill>
            <a:schemeClr val="lt1"/>
          </a:solidFill>
          <a:ln>
            <a:noFill/>
          </a:ln>
        </p:spPr>
        <p:txBody>
          <a:bodyPr anchorCtr="0" anchor="t" bIns="27425" lIns="27425" spcFirstLastPara="1" rIns="27425" wrap="square" tIns="27425">
            <a:normAutofit fontScale="85000" lnSpcReduction="10000"/>
          </a:bodyPr>
          <a:lstStyle/>
          <a:p>
            <a:pPr indent="-174625" lvl="1" marL="266700" marR="0" rtl="0" algn="l">
              <a:spcBef>
                <a:spcPts val="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19" name="Google Shape;1519;p59"/>
          <p:cNvSpPr txBox="1"/>
          <p:nvPr/>
        </p:nvSpPr>
        <p:spPr>
          <a:xfrm>
            <a:off x="724037" y="3863665"/>
            <a:ext cx="2081907" cy="1252346"/>
          </a:xfrm>
          <a:prstGeom prst="rect">
            <a:avLst/>
          </a:prstGeom>
          <a:solidFill>
            <a:schemeClr val="lt1"/>
          </a:solidFill>
          <a:ln>
            <a:noFill/>
          </a:ln>
        </p:spPr>
        <p:txBody>
          <a:bodyPr anchorCtr="0" anchor="t" bIns="27425" lIns="27425" spcFirstLastPara="1" rIns="27425" wrap="square" tIns="27425">
            <a:normAutofit fontScale="85000" lnSpcReduction="10000"/>
          </a:bodyPr>
          <a:lstStyle/>
          <a:p>
            <a:pPr indent="-174625" lvl="1" marL="266700" marR="0" rtl="0" algn="l">
              <a:spcBef>
                <a:spcPts val="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20" name="Google Shape;1520;p59"/>
          <p:cNvSpPr txBox="1"/>
          <p:nvPr/>
        </p:nvSpPr>
        <p:spPr>
          <a:xfrm>
            <a:off x="5102738" y="2534829"/>
            <a:ext cx="2081907" cy="1252346"/>
          </a:xfrm>
          <a:prstGeom prst="rect">
            <a:avLst/>
          </a:prstGeom>
          <a:solidFill>
            <a:schemeClr val="lt1"/>
          </a:solidFill>
          <a:ln>
            <a:noFill/>
          </a:ln>
        </p:spPr>
        <p:txBody>
          <a:bodyPr anchorCtr="0" anchor="t" bIns="27425" lIns="27425" spcFirstLastPara="1" rIns="27425" wrap="square" tIns="27425">
            <a:normAutofit fontScale="85000" lnSpcReduction="10000"/>
          </a:bodyPr>
          <a:lstStyle/>
          <a:p>
            <a:pPr indent="-174625" lvl="1" marL="266700" marR="0" rtl="0" algn="l">
              <a:spcBef>
                <a:spcPts val="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21" name="Google Shape;1521;p59"/>
          <p:cNvSpPr txBox="1"/>
          <p:nvPr/>
        </p:nvSpPr>
        <p:spPr>
          <a:xfrm>
            <a:off x="5102738" y="3863665"/>
            <a:ext cx="2081907" cy="1252346"/>
          </a:xfrm>
          <a:prstGeom prst="rect">
            <a:avLst/>
          </a:prstGeom>
          <a:solidFill>
            <a:schemeClr val="lt1"/>
          </a:solidFill>
          <a:ln>
            <a:noFill/>
          </a:ln>
        </p:spPr>
        <p:txBody>
          <a:bodyPr anchorCtr="0" anchor="t" bIns="27425" lIns="27425" spcFirstLastPara="1" rIns="27425" wrap="square" tIns="27425">
            <a:normAutofit fontScale="85000" lnSpcReduction="10000"/>
          </a:bodyPr>
          <a:lstStyle/>
          <a:p>
            <a:pPr indent="-174625" lvl="1" marL="266700" marR="0" rtl="0" algn="l">
              <a:spcBef>
                <a:spcPts val="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22" name="Google Shape;1522;p59"/>
          <p:cNvSpPr txBox="1"/>
          <p:nvPr/>
        </p:nvSpPr>
        <p:spPr>
          <a:xfrm>
            <a:off x="7292090" y="2534829"/>
            <a:ext cx="2081907" cy="1252346"/>
          </a:xfrm>
          <a:prstGeom prst="rect">
            <a:avLst/>
          </a:prstGeom>
          <a:solidFill>
            <a:schemeClr val="lt1"/>
          </a:solidFill>
          <a:ln>
            <a:noFill/>
          </a:ln>
        </p:spPr>
        <p:txBody>
          <a:bodyPr anchorCtr="0" anchor="t" bIns="27425" lIns="27425" spcFirstLastPara="1" rIns="27425" wrap="square" tIns="27425">
            <a:normAutofit fontScale="85000" lnSpcReduction="10000"/>
          </a:bodyPr>
          <a:lstStyle/>
          <a:p>
            <a:pPr indent="-174625" lvl="1" marL="266700" marR="0" rtl="0" algn="l">
              <a:spcBef>
                <a:spcPts val="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23" name="Google Shape;1523;p59"/>
          <p:cNvSpPr txBox="1"/>
          <p:nvPr/>
        </p:nvSpPr>
        <p:spPr>
          <a:xfrm>
            <a:off x="7292090" y="3863665"/>
            <a:ext cx="2081907" cy="1252346"/>
          </a:xfrm>
          <a:prstGeom prst="rect">
            <a:avLst/>
          </a:prstGeom>
          <a:solidFill>
            <a:schemeClr val="lt1"/>
          </a:solidFill>
          <a:ln>
            <a:noFill/>
          </a:ln>
        </p:spPr>
        <p:txBody>
          <a:bodyPr anchorCtr="0" anchor="t" bIns="27425" lIns="27425" spcFirstLastPara="1" rIns="27425" wrap="square" tIns="27425">
            <a:normAutofit fontScale="85000" lnSpcReduction="10000"/>
          </a:bodyPr>
          <a:lstStyle/>
          <a:p>
            <a:pPr indent="-174625" lvl="1" marL="266700" marR="0" rtl="0" algn="l">
              <a:spcBef>
                <a:spcPts val="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24" name="Google Shape;1524;p59"/>
          <p:cNvSpPr txBox="1"/>
          <p:nvPr/>
        </p:nvSpPr>
        <p:spPr>
          <a:xfrm>
            <a:off x="9481441" y="2534829"/>
            <a:ext cx="2081907" cy="1252346"/>
          </a:xfrm>
          <a:prstGeom prst="rect">
            <a:avLst/>
          </a:prstGeom>
          <a:solidFill>
            <a:schemeClr val="lt1"/>
          </a:solidFill>
          <a:ln>
            <a:noFill/>
          </a:ln>
        </p:spPr>
        <p:txBody>
          <a:bodyPr anchorCtr="0" anchor="t" bIns="27425" lIns="27425" spcFirstLastPara="1" rIns="27425" wrap="square" tIns="27425">
            <a:normAutofit fontScale="85000" lnSpcReduction="10000"/>
          </a:bodyPr>
          <a:lstStyle/>
          <a:p>
            <a:pPr indent="-174625" lvl="1" marL="266700" marR="0" rtl="0" algn="l">
              <a:spcBef>
                <a:spcPts val="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25" name="Google Shape;1525;p59"/>
          <p:cNvSpPr txBox="1"/>
          <p:nvPr/>
        </p:nvSpPr>
        <p:spPr>
          <a:xfrm>
            <a:off x="9481441" y="3863665"/>
            <a:ext cx="2081907" cy="1252346"/>
          </a:xfrm>
          <a:prstGeom prst="rect">
            <a:avLst/>
          </a:prstGeom>
          <a:solidFill>
            <a:schemeClr val="lt1"/>
          </a:solidFill>
          <a:ln>
            <a:noFill/>
          </a:ln>
        </p:spPr>
        <p:txBody>
          <a:bodyPr anchorCtr="0" anchor="t" bIns="27425" lIns="27425" spcFirstLastPara="1" rIns="27425" wrap="square" tIns="27425">
            <a:normAutofit fontScale="85000" lnSpcReduction="10000"/>
          </a:bodyPr>
          <a:lstStyle/>
          <a:p>
            <a:pPr indent="-174625" lvl="1" marL="266700" marR="0" rtl="0" algn="l">
              <a:spcBef>
                <a:spcPts val="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ct val="1000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26" name="Google Shape;1526;p59"/>
          <p:cNvSpPr/>
          <p:nvPr/>
        </p:nvSpPr>
        <p:spPr>
          <a:xfrm rot="-5400000">
            <a:off x="-89239" y="2987862"/>
            <a:ext cx="1158864" cy="252799"/>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Pros</a:t>
            </a:r>
            <a:endParaRPr sz="1600">
              <a:solidFill>
                <a:schemeClr val="lt1"/>
              </a:solidFill>
              <a:latin typeface="Montserrat"/>
              <a:ea typeface="Montserrat"/>
              <a:cs typeface="Montserrat"/>
              <a:sym typeface="Montserrat"/>
            </a:endParaRPr>
          </a:p>
        </p:txBody>
      </p:sp>
      <p:sp>
        <p:nvSpPr>
          <p:cNvPr id="1527" name="Google Shape;1527;p59"/>
          <p:cNvSpPr/>
          <p:nvPr/>
        </p:nvSpPr>
        <p:spPr>
          <a:xfrm rot="-5400000">
            <a:off x="-89239" y="4316698"/>
            <a:ext cx="1158864" cy="252799"/>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Cons</a:t>
            </a:r>
            <a:endParaRPr sz="1600">
              <a:solidFill>
                <a:schemeClr val="lt1"/>
              </a:solidFill>
              <a:latin typeface="Montserrat"/>
              <a:ea typeface="Montserrat"/>
              <a:cs typeface="Montserrat"/>
              <a:sym typeface="Montserrat"/>
            </a:endParaRPr>
          </a:p>
        </p:txBody>
      </p:sp>
      <p:pic>
        <p:nvPicPr>
          <p:cNvPr descr="Single gear with solid fill" id="1528" name="Google Shape;1528;p59"/>
          <p:cNvPicPr preferRelativeResize="0"/>
          <p:nvPr/>
        </p:nvPicPr>
        <p:blipFill rotWithShape="1">
          <a:blip r:embed="rId3">
            <a:alphaModFix/>
          </a:blip>
          <a:srcRect b="0" l="0" r="0" t="0"/>
          <a:stretch/>
        </p:blipFill>
        <p:spPr>
          <a:xfrm>
            <a:off x="1543864" y="1450613"/>
            <a:ext cx="442252" cy="442252"/>
          </a:xfrm>
          <a:prstGeom prst="rect">
            <a:avLst/>
          </a:prstGeom>
          <a:noFill/>
          <a:ln>
            <a:noFill/>
          </a:ln>
        </p:spPr>
      </p:pic>
      <p:pic>
        <p:nvPicPr>
          <p:cNvPr descr="Single gear with solid fill" id="1529" name="Google Shape;1529;p59"/>
          <p:cNvPicPr preferRelativeResize="0"/>
          <p:nvPr/>
        </p:nvPicPr>
        <p:blipFill rotWithShape="1">
          <a:blip r:embed="rId3">
            <a:alphaModFix/>
          </a:blip>
          <a:srcRect b="0" l="0" r="0" t="0"/>
          <a:stretch/>
        </p:blipFill>
        <p:spPr>
          <a:xfrm>
            <a:off x="3733215" y="1450613"/>
            <a:ext cx="442252" cy="442252"/>
          </a:xfrm>
          <a:prstGeom prst="rect">
            <a:avLst/>
          </a:prstGeom>
          <a:noFill/>
          <a:ln>
            <a:noFill/>
          </a:ln>
        </p:spPr>
      </p:pic>
      <p:pic>
        <p:nvPicPr>
          <p:cNvPr descr="Single gear with solid fill" id="1530" name="Google Shape;1530;p59"/>
          <p:cNvPicPr preferRelativeResize="0"/>
          <p:nvPr/>
        </p:nvPicPr>
        <p:blipFill rotWithShape="1">
          <a:blip r:embed="rId3">
            <a:alphaModFix/>
          </a:blip>
          <a:srcRect b="0" l="0" r="0" t="0"/>
          <a:stretch/>
        </p:blipFill>
        <p:spPr>
          <a:xfrm>
            <a:off x="5922566" y="1450613"/>
            <a:ext cx="442252" cy="442252"/>
          </a:xfrm>
          <a:prstGeom prst="rect">
            <a:avLst/>
          </a:prstGeom>
          <a:noFill/>
          <a:ln>
            <a:noFill/>
          </a:ln>
        </p:spPr>
      </p:pic>
      <p:pic>
        <p:nvPicPr>
          <p:cNvPr descr="Single gear with solid fill" id="1531" name="Google Shape;1531;p59"/>
          <p:cNvPicPr preferRelativeResize="0"/>
          <p:nvPr/>
        </p:nvPicPr>
        <p:blipFill rotWithShape="1">
          <a:blip r:embed="rId3">
            <a:alphaModFix/>
          </a:blip>
          <a:srcRect b="0" l="0" r="0" t="0"/>
          <a:stretch/>
        </p:blipFill>
        <p:spPr>
          <a:xfrm>
            <a:off x="8111917" y="1450613"/>
            <a:ext cx="442252" cy="442252"/>
          </a:xfrm>
          <a:prstGeom prst="rect">
            <a:avLst/>
          </a:prstGeom>
          <a:noFill/>
          <a:ln>
            <a:noFill/>
          </a:ln>
        </p:spPr>
      </p:pic>
      <p:pic>
        <p:nvPicPr>
          <p:cNvPr descr="Single gear with solid fill" id="1532" name="Google Shape;1532;p59"/>
          <p:cNvPicPr preferRelativeResize="0"/>
          <p:nvPr/>
        </p:nvPicPr>
        <p:blipFill rotWithShape="1">
          <a:blip r:embed="rId3">
            <a:alphaModFix/>
          </a:blip>
          <a:srcRect b="0" l="0" r="0" t="0"/>
          <a:stretch/>
        </p:blipFill>
        <p:spPr>
          <a:xfrm>
            <a:off x="10301268" y="1450613"/>
            <a:ext cx="442252" cy="442252"/>
          </a:xfrm>
          <a:prstGeom prst="rect">
            <a:avLst/>
          </a:prstGeom>
          <a:noFill/>
          <a:ln>
            <a:noFill/>
          </a:ln>
        </p:spPr>
      </p:pic>
      <p:sp>
        <p:nvSpPr>
          <p:cNvPr id="1533" name="Google Shape;1533;p59"/>
          <p:cNvSpPr txBox="1"/>
          <p:nvPr/>
        </p:nvSpPr>
        <p:spPr>
          <a:xfrm>
            <a:off x="363794" y="5407386"/>
            <a:ext cx="11434668" cy="557255"/>
          </a:xfrm>
          <a:prstGeom prst="rect">
            <a:avLst/>
          </a:prstGeom>
          <a:solidFill>
            <a:schemeClr val="l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dk2"/>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a:t>
            </a:r>
            <a:endParaRPr/>
          </a:p>
        </p:txBody>
      </p:sp>
      <p:sp>
        <p:nvSpPr>
          <p:cNvPr id="1534" name="Google Shape;1534;p5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 name="Shape 187"/>
        <p:cNvGrpSpPr/>
        <p:nvPr/>
      </p:nvGrpSpPr>
      <p:grpSpPr>
        <a:xfrm>
          <a:off x="0" y="0"/>
          <a:ext cx="0" cy="0"/>
          <a:chOff x="0" y="0"/>
          <a:chExt cx="0" cy="0"/>
        </a:xfrm>
      </p:grpSpPr>
      <p:sp>
        <p:nvSpPr>
          <p:cNvPr id="188" name="Google Shape;188;p6"/>
          <p:cNvSpPr txBox="1"/>
          <p:nvPr>
            <p:ph type="ctrTitle"/>
          </p:nvPr>
        </p:nvSpPr>
        <p:spPr>
          <a:xfrm>
            <a:off x="1957748" y="2470735"/>
            <a:ext cx="8475790" cy="2387600"/>
          </a:xfrm>
          <a:prstGeom prst="rect">
            <a:avLst/>
          </a:prstGeom>
          <a:noFill/>
          <a:ln>
            <a:noFill/>
          </a:ln>
        </p:spPr>
        <p:txBody>
          <a:bodyPr anchorCtr="0" anchor="ctr" bIns="0" lIns="0" spcFirstLastPara="1" rIns="0" wrap="square" tIns="0">
            <a:normAutofit/>
          </a:bodyPr>
          <a:lstStyle/>
          <a:p>
            <a:pPr indent="0" lvl="0" marL="0" rtl="0" algn="ctr">
              <a:lnSpc>
                <a:spcPct val="90000"/>
              </a:lnSpc>
              <a:spcBef>
                <a:spcPts val="0"/>
              </a:spcBef>
              <a:spcAft>
                <a:spcPts val="0"/>
              </a:spcAft>
              <a:buClr>
                <a:schemeClr val="lt1"/>
              </a:buClr>
              <a:buSzPts val="5400"/>
              <a:buFont typeface="Montserrat"/>
              <a:buNone/>
            </a:pPr>
            <a:r>
              <a:rPr lang="en-US"/>
              <a:t>Big Statement</a:t>
            </a:r>
            <a:endParaRPr/>
          </a:p>
        </p:txBody>
      </p:sp>
      <p:sp>
        <p:nvSpPr>
          <p:cNvPr id="189" name="Google Shape;189;p6"/>
          <p:cNvSpPr txBox="1"/>
          <p:nvPr>
            <p:ph idx="12" type="sldNum"/>
          </p:nvPr>
        </p:nvSpPr>
        <p:spPr>
          <a:xfrm>
            <a:off x="11332464" y="6362700"/>
            <a:ext cx="465998" cy="286648"/>
          </a:xfrm>
          <a:prstGeom prst="rect">
            <a:avLst/>
          </a:prstGeom>
          <a:noFill/>
          <a:ln>
            <a:noFill/>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8" name="Shape 1538"/>
        <p:cNvGrpSpPr/>
        <p:nvPr/>
      </p:nvGrpSpPr>
      <p:grpSpPr>
        <a:xfrm>
          <a:off x="0" y="0"/>
          <a:ext cx="0" cy="0"/>
          <a:chOff x="0" y="0"/>
          <a:chExt cx="0" cy="0"/>
        </a:xfrm>
      </p:grpSpPr>
      <p:sp>
        <p:nvSpPr>
          <p:cNvPr id="1539" name="Google Shape;1539;p6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Four-Column Accent List</a:t>
            </a:r>
            <a:endParaRPr/>
          </a:p>
        </p:txBody>
      </p:sp>
      <p:sp>
        <p:nvSpPr>
          <p:cNvPr id="1540" name="Google Shape;1540;p60"/>
          <p:cNvSpPr/>
          <p:nvPr/>
        </p:nvSpPr>
        <p:spPr>
          <a:xfrm>
            <a:off x="724036" y="1959822"/>
            <a:ext cx="2665437" cy="474652"/>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a:t>
            </a:r>
            <a:endParaRPr/>
          </a:p>
        </p:txBody>
      </p:sp>
      <p:sp>
        <p:nvSpPr>
          <p:cNvPr id="1541" name="Google Shape;1541;p60"/>
          <p:cNvSpPr txBox="1"/>
          <p:nvPr/>
        </p:nvSpPr>
        <p:spPr>
          <a:xfrm>
            <a:off x="724036" y="2548238"/>
            <a:ext cx="2665437" cy="1627651"/>
          </a:xfrm>
          <a:prstGeom prst="rect">
            <a:avLst/>
          </a:prstGeom>
          <a:solidFill>
            <a:schemeClr val="lt1"/>
          </a:solidFill>
          <a:ln>
            <a:noFill/>
          </a:ln>
        </p:spPr>
        <p:txBody>
          <a:bodyPr anchorCtr="0" anchor="t" bIns="27425" lIns="27425" spcFirstLastPara="1" rIns="27425" wrap="square" tIns="27425">
            <a:normAutofit/>
          </a:bodyPr>
          <a:lstStyle/>
          <a:p>
            <a:pPr indent="-174625" lvl="1" marL="266700"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42" name="Google Shape;1542;p60"/>
          <p:cNvSpPr txBox="1"/>
          <p:nvPr/>
        </p:nvSpPr>
        <p:spPr>
          <a:xfrm>
            <a:off x="3527032" y="2548238"/>
            <a:ext cx="2665437" cy="1627651"/>
          </a:xfrm>
          <a:prstGeom prst="rect">
            <a:avLst/>
          </a:prstGeom>
          <a:solidFill>
            <a:schemeClr val="lt1"/>
          </a:solidFill>
          <a:ln>
            <a:noFill/>
          </a:ln>
        </p:spPr>
        <p:txBody>
          <a:bodyPr anchorCtr="0" anchor="t" bIns="27425" lIns="27425" spcFirstLastPara="1" rIns="27425" wrap="square" tIns="27425">
            <a:normAutofit/>
          </a:bodyPr>
          <a:lstStyle/>
          <a:p>
            <a:pPr indent="-174625" lvl="1" marL="266700"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43" name="Google Shape;1543;p60"/>
          <p:cNvSpPr txBox="1"/>
          <p:nvPr/>
        </p:nvSpPr>
        <p:spPr>
          <a:xfrm>
            <a:off x="3527032" y="4275304"/>
            <a:ext cx="2665437" cy="1627651"/>
          </a:xfrm>
          <a:prstGeom prst="rect">
            <a:avLst/>
          </a:prstGeom>
          <a:solidFill>
            <a:schemeClr val="lt1"/>
          </a:solidFill>
          <a:ln>
            <a:noFill/>
          </a:ln>
        </p:spPr>
        <p:txBody>
          <a:bodyPr anchorCtr="0" anchor="t" bIns="27425" lIns="27425" spcFirstLastPara="1" rIns="27425" wrap="square" tIns="27425">
            <a:normAutofit/>
          </a:bodyPr>
          <a:lstStyle/>
          <a:p>
            <a:pPr indent="-174625" lvl="1" marL="266700" marR="0" rtl="0" algn="l">
              <a:spcBef>
                <a:spcPts val="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44" name="Google Shape;1544;p60"/>
          <p:cNvSpPr txBox="1"/>
          <p:nvPr/>
        </p:nvSpPr>
        <p:spPr>
          <a:xfrm>
            <a:off x="724036" y="4275304"/>
            <a:ext cx="2665437" cy="1627651"/>
          </a:xfrm>
          <a:prstGeom prst="rect">
            <a:avLst/>
          </a:prstGeom>
          <a:solidFill>
            <a:schemeClr val="lt1"/>
          </a:solidFill>
          <a:ln>
            <a:noFill/>
          </a:ln>
        </p:spPr>
        <p:txBody>
          <a:bodyPr anchorCtr="0" anchor="t" bIns="27425" lIns="27425" spcFirstLastPara="1" rIns="27425" wrap="square" tIns="27425">
            <a:normAutofit/>
          </a:bodyPr>
          <a:lstStyle/>
          <a:p>
            <a:pPr indent="-174625" lvl="1" marL="266700" marR="0" rtl="0" algn="l">
              <a:spcBef>
                <a:spcPts val="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45" name="Google Shape;1545;p60"/>
          <p:cNvSpPr txBox="1"/>
          <p:nvPr/>
        </p:nvSpPr>
        <p:spPr>
          <a:xfrm>
            <a:off x="6330027" y="2548238"/>
            <a:ext cx="2665437" cy="1627651"/>
          </a:xfrm>
          <a:prstGeom prst="rect">
            <a:avLst/>
          </a:prstGeom>
          <a:solidFill>
            <a:schemeClr val="lt1"/>
          </a:solidFill>
          <a:ln>
            <a:noFill/>
          </a:ln>
        </p:spPr>
        <p:txBody>
          <a:bodyPr anchorCtr="0" anchor="t" bIns="27425" lIns="27425" spcFirstLastPara="1" rIns="27425" wrap="square" tIns="27425">
            <a:normAutofit/>
          </a:bodyPr>
          <a:lstStyle/>
          <a:p>
            <a:pPr indent="-174625" lvl="1" marL="266700"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46" name="Google Shape;1546;p60"/>
          <p:cNvSpPr txBox="1"/>
          <p:nvPr/>
        </p:nvSpPr>
        <p:spPr>
          <a:xfrm>
            <a:off x="6330027" y="4275304"/>
            <a:ext cx="2665437" cy="1627651"/>
          </a:xfrm>
          <a:prstGeom prst="rect">
            <a:avLst/>
          </a:prstGeom>
          <a:solidFill>
            <a:schemeClr val="lt1"/>
          </a:solidFill>
          <a:ln>
            <a:noFill/>
          </a:ln>
        </p:spPr>
        <p:txBody>
          <a:bodyPr anchorCtr="0" anchor="t" bIns="27425" lIns="27425" spcFirstLastPara="1" rIns="27425" wrap="square" tIns="27425">
            <a:normAutofit/>
          </a:bodyPr>
          <a:lstStyle/>
          <a:p>
            <a:pPr indent="-174625" lvl="1" marL="266700" marR="0" rtl="0" algn="l">
              <a:spcBef>
                <a:spcPts val="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47" name="Google Shape;1547;p60"/>
          <p:cNvSpPr txBox="1"/>
          <p:nvPr/>
        </p:nvSpPr>
        <p:spPr>
          <a:xfrm>
            <a:off x="9133024" y="2548238"/>
            <a:ext cx="2665437" cy="1627651"/>
          </a:xfrm>
          <a:prstGeom prst="rect">
            <a:avLst/>
          </a:prstGeom>
          <a:solidFill>
            <a:schemeClr val="lt1"/>
          </a:solidFill>
          <a:ln>
            <a:noFill/>
          </a:ln>
        </p:spPr>
        <p:txBody>
          <a:bodyPr anchorCtr="0" anchor="t" bIns="27425" lIns="27425" spcFirstLastPara="1" rIns="27425" wrap="square" tIns="27425">
            <a:normAutofit/>
          </a:bodyPr>
          <a:lstStyle/>
          <a:p>
            <a:pPr indent="-174625" lvl="1" marL="266700" marR="0" rtl="0" algn="l">
              <a:spcBef>
                <a:spcPts val="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chemeClr val="accent4"/>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48" name="Google Shape;1548;p60"/>
          <p:cNvSpPr txBox="1"/>
          <p:nvPr/>
        </p:nvSpPr>
        <p:spPr>
          <a:xfrm>
            <a:off x="9133024" y="4275304"/>
            <a:ext cx="2665437" cy="1627651"/>
          </a:xfrm>
          <a:prstGeom prst="rect">
            <a:avLst/>
          </a:prstGeom>
          <a:solidFill>
            <a:schemeClr val="lt1"/>
          </a:solidFill>
          <a:ln>
            <a:noFill/>
          </a:ln>
        </p:spPr>
        <p:txBody>
          <a:bodyPr anchorCtr="0" anchor="t" bIns="27425" lIns="27425" spcFirstLastPara="1" rIns="27425" wrap="square" tIns="27425">
            <a:normAutofit/>
          </a:bodyPr>
          <a:lstStyle/>
          <a:p>
            <a:pPr indent="-174625" lvl="1" marL="266700" marR="0" rtl="0" algn="l">
              <a:spcBef>
                <a:spcPts val="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spcBef>
                <a:spcPts val="300"/>
              </a:spcBef>
              <a:spcAft>
                <a:spcPts val="0"/>
              </a:spcAft>
              <a:buClr>
                <a:srgbClr val="FF0000"/>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49" name="Google Shape;1549;p60"/>
          <p:cNvSpPr/>
          <p:nvPr/>
        </p:nvSpPr>
        <p:spPr>
          <a:xfrm rot="-5400000">
            <a:off x="-262884" y="3174917"/>
            <a:ext cx="1506156" cy="252799"/>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Pros</a:t>
            </a:r>
            <a:endParaRPr sz="1600">
              <a:solidFill>
                <a:schemeClr val="lt1"/>
              </a:solidFill>
              <a:latin typeface="Montserrat"/>
              <a:ea typeface="Montserrat"/>
              <a:cs typeface="Montserrat"/>
              <a:sym typeface="Montserrat"/>
            </a:endParaRPr>
          </a:p>
        </p:txBody>
      </p:sp>
      <p:sp>
        <p:nvSpPr>
          <p:cNvPr id="1550" name="Google Shape;1550;p60"/>
          <p:cNvSpPr/>
          <p:nvPr/>
        </p:nvSpPr>
        <p:spPr>
          <a:xfrm rot="-5400000">
            <a:off x="-262884" y="4901983"/>
            <a:ext cx="1506156" cy="252799"/>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Cons</a:t>
            </a:r>
            <a:endParaRPr sz="1600">
              <a:solidFill>
                <a:schemeClr val="lt1"/>
              </a:solidFill>
              <a:latin typeface="Montserrat"/>
              <a:ea typeface="Montserrat"/>
              <a:cs typeface="Montserrat"/>
              <a:sym typeface="Montserrat"/>
            </a:endParaRPr>
          </a:p>
        </p:txBody>
      </p:sp>
      <p:pic>
        <p:nvPicPr>
          <p:cNvPr descr="Single gear with solid fill" id="1551" name="Google Shape;1551;p60"/>
          <p:cNvPicPr preferRelativeResize="0"/>
          <p:nvPr/>
        </p:nvPicPr>
        <p:blipFill rotWithShape="1">
          <a:blip r:embed="rId3">
            <a:alphaModFix/>
          </a:blip>
          <a:srcRect b="0" l="0" r="0" t="0"/>
          <a:stretch/>
        </p:blipFill>
        <p:spPr>
          <a:xfrm>
            <a:off x="795156" y="1976022"/>
            <a:ext cx="442252" cy="442252"/>
          </a:xfrm>
          <a:prstGeom prst="rect">
            <a:avLst/>
          </a:prstGeom>
          <a:noFill/>
          <a:ln>
            <a:noFill/>
          </a:ln>
        </p:spPr>
      </p:pic>
      <p:grpSp>
        <p:nvGrpSpPr>
          <p:cNvPr id="1552" name="Google Shape;1552;p60"/>
          <p:cNvGrpSpPr/>
          <p:nvPr/>
        </p:nvGrpSpPr>
        <p:grpSpPr>
          <a:xfrm>
            <a:off x="363795" y="1295359"/>
            <a:ext cx="11434666" cy="370849"/>
            <a:chOff x="363794" y="1525675"/>
            <a:chExt cx="2402555" cy="424144"/>
          </a:xfrm>
        </p:grpSpPr>
        <p:sp>
          <p:nvSpPr>
            <p:cNvPr id="1553" name="Google Shape;1553;p60"/>
            <p:cNvSpPr txBox="1"/>
            <p:nvPr/>
          </p:nvSpPr>
          <p:spPr>
            <a:xfrm>
              <a:off x="363794" y="1525675"/>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1554" name="Google Shape;1554;p60"/>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grpSp>
        <p:nvGrpSpPr>
          <p:cNvPr id="1555" name="Google Shape;1555;p60"/>
          <p:cNvGrpSpPr/>
          <p:nvPr/>
        </p:nvGrpSpPr>
        <p:grpSpPr>
          <a:xfrm>
            <a:off x="3527032" y="1959822"/>
            <a:ext cx="2665437" cy="474652"/>
            <a:chOff x="3843156" y="2457662"/>
            <a:chExt cx="2665437" cy="474652"/>
          </a:xfrm>
        </p:grpSpPr>
        <p:sp>
          <p:nvSpPr>
            <p:cNvPr id="1556" name="Google Shape;1556;p60"/>
            <p:cNvSpPr/>
            <p:nvPr/>
          </p:nvSpPr>
          <p:spPr>
            <a:xfrm>
              <a:off x="3843156" y="2457662"/>
              <a:ext cx="2665437" cy="474652"/>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a:t>
              </a:r>
              <a:endParaRPr/>
            </a:p>
          </p:txBody>
        </p:sp>
        <p:pic>
          <p:nvPicPr>
            <p:cNvPr descr="Single gear with solid fill" id="1557" name="Google Shape;1557;p60"/>
            <p:cNvPicPr preferRelativeResize="0"/>
            <p:nvPr/>
          </p:nvPicPr>
          <p:blipFill rotWithShape="1">
            <a:blip r:embed="rId3">
              <a:alphaModFix/>
            </a:blip>
            <a:srcRect b="0" l="0" r="0" t="0"/>
            <a:stretch/>
          </p:blipFill>
          <p:spPr>
            <a:xfrm>
              <a:off x="3914276" y="2473862"/>
              <a:ext cx="442252" cy="442252"/>
            </a:xfrm>
            <a:prstGeom prst="rect">
              <a:avLst/>
            </a:prstGeom>
            <a:noFill/>
            <a:ln>
              <a:noFill/>
            </a:ln>
          </p:spPr>
        </p:pic>
      </p:grpSp>
      <p:grpSp>
        <p:nvGrpSpPr>
          <p:cNvPr id="1558" name="Google Shape;1558;p60"/>
          <p:cNvGrpSpPr/>
          <p:nvPr/>
        </p:nvGrpSpPr>
        <p:grpSpPr>
          <a:xfrm>
            <a:off x="6330028" y="1959822"/>
            <a:ext cx="2665437" cy="474652"/>
            <a:chOff x="3843156" y="2457662"/>
            <a:chExt cx="2665437" cy="474652"/>
          </a:xfrm>
        </p:grpSpPr>
        <p:sp>
          <p:nvSpPr>
            <p:cNvPr id="1559" name="Google Shape;1559;p60"/>
            <p:cNvSpPr/>
            <p:nvPr/>
          </p:nvSpPr>
          <p:spPr>
            <a:xfrm>
              <a:off x="3843156" y="2457662"/>
              <a:ext cx="2665437" cy="474652"/>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a:t>
              </a:r>
              <a:endParaRPr/>
            </a:p>
          </p:txBody>
        </p:sp>
        <p:pic>
          <p:nvPicPr>
            <p:cNvPr descr="Single gear with solid fill" id="1560" name="Google Shape;1560;p60"/>
            <p:cNvPicPr preferRelativeResize="0"/>
            <p:nvPr/>
          </p:nvPicPr>
          <p:blipFill rotWithShape="1">
            <a:blip r:embed="rId3">
              <a:alphaModFix/>
            </a:blip>
            <a:srcRect b="0" l="0" r="0" t="0"/>
            <a:stretch/>
          </p:blipFill>
          <p:spPr>
            <a:xfrm>
              <a:off x="3914276" y="2473862"/>
              <a:ext cx="442252" cy="442252"/>
            </a:xfrm>
            <a:prstGeom prst="rect">
              <a:avLst/>
            </a:prstGeom>
            <a:noFill/>
            <a:ln>
              <a:noFill/>
            </a:ln>
          </p:spPr>
        </p:pic>
      </p:grpSp>
      <p:grpSp>
        <p:nvGrpSpPr>
          <p:cNvPr id="1561" name="Google Shape;1561;p60"/>
          <p:cNvGrpSpPr/>
          <p:nvPr/>
        </p:nvGrpSpPr>
        <p:grpSpPr>
          <a:xfrm>
            <a:off x="9133024" y="1959822"/>
            <a:ext cx="2665437" cy="474652"/>
            <a:chOff x="3843156" y="2457662"/>
            <a:chExt cx="2665437" cy="474652"/>
          </a:xfrm>
        </p:grpSpPr>
        <p:sp>
          <p:nvSpPr>
            <p:cNvPr id="1562" name="Google Shape;1562;p60"/>
            <p:cNvSpPr/>
            <p:nvPr/>
          </p:nvSpPr>
          <p:spPr>
            <a:xfrm>
              <a:off x="3843156" y="2457662"/>
              <a:ext cx="2665437" cy="474652"/>
            </a:xfrm>
            <a:prstGeom prst="roundRect">
              <a:avLst>
                <a:gd fmla="val 82196" name="adj"/>
              </a:avLst>
            </a:prstGeom>
            <a:solidFill>
              <a:schemeClr val="dk2"/>
            </a:solidFill>
            <a:ln cap="rnd" cmpd="sng" w="9525">
              <a:solidFill>
                <a:schemeClr val="dk2"/>
              </a:solidFill>
              <a:prstDash val="solid"/>
              <a:round/>
              <a:headEnd len="sm" w="sm" type="none"/>
              <a:tailEnd len="sm" w="sm" type="none"/>
            </a:ln>
          </p:spPr>
          <p:txBody>
            <a:bodyPr anchorCtr="0" anchor="ctr" bIns="27425" lIns="27425" spcFirstLastPara="1" rIns="27425" wrap="square" tIns="27425">
              <a:noAutofit/>
            </a:bodyPr>
            <a:lstStyle/>
            <a:p>
              <a:pPr indent="0" lvl="0" marL="0" marR="0" rtl="0" algn="ctr">
                <a:spcBef>
                  <a:spcPts val="0"/>
                </a:spcBef>
                <a:spcAft>
                  <a:spcPts val="0"/>
                </a:spcAft>
                <a:buNone/>
              </a:pPr>
              <a:r>
                <a:rPr lang="en-US" sz="1400">
                  <a:solidFill>
                    <a:schemeClr val="lt1"/>
                  </a:solidFill>
                  <a:latin typeface="Montserrat"/>
                  <a:ea typeface="Montserrat"/>
                  <a:cs typeface="Montserrat"/>
                  <a:sym typeface="Montserrat"/>
                </a:rPr>
                <a:t>Lorem ipsum dolor </a:t>
              </a:r>
              <a:endParaRPr/>
            </a:p>
          </p:txBody>
        </p:sp>
        <p:pic>
          <p:nvPicPr>
            <p:cNvPr descr="Single gear with solid fill" id="1563" name="Google Shape;1563;p60"/>
            <p:cNvPicPr preferRelativeResize="0"/>
            <p:nvPr/>
          </p:nvPicPr>
          <p:blipFill rotWithShape="1">
            <a:blip r:embed="rId3">
              <a:alphaModFix/>
            </a:blip>
            <a:srcRect b="0" l="0" r="0" t="0"/>
            <a:stretch/>
          </p:blipFill>
          <p:spPr>
            <a:xfrm>
              <a:off x="3914276" y="2473862"/>
              <a:ext cx="442252" cy="442252"/>
            </a:xfrm>
            <a:prstGeom prst="rect">
              <a:avLst/>
            </a:prstGeom>
            <a:noFill/>
            <a:ln>
              <a:noFill/>
            </a:ln>
          </p:spPr>
        </p:pic>
      </p:grpSp>
      <p:cxnSp>
        <p:nvCxnSpPr>
          <p:cNvPr id="1564" name="Google Shape;1564;p60"/>
          <p:cNvCxnSpPr/>
          <p:nvPr/>
        </p:nvCxnSpPr>
        <p:spPr>
          <a:xfrm>
            <a:off x="724036" y="4175889"/>
            <a:ext cx="2665437" cy="0"/>
          </a:xfrm>
          <a:prstGeom prst="straightConnector1">
            <a:avLst/>
          </a:prstGeom>
          <a:noFill/>
          <a:ln cap="flat" cmpd="sng" w="9525">
            <a:solidFill>
              <a:srgbClr val="D8D8D8"/>
            </a:solidFill>
            <a:prstDash val="solid"/>
            <a:miter lim="8000"/>
            <a:headEnd len="sm" w="sm" type="none"/>
            <a:tailEnd len="sm" w="sm" type="none"/>
          </a:ln>
        </p:spPr>
      </p:cxnSp>
      <p:cxnSp>
        <p:nvCxnSpPr>
          <p:cNvPr id="1565" name="Google Shape;1565;p60"/>
          <p:cNvCxnSpPr/>
          <p:nvPr/>
        </p:nvCxnSpPr>
        <p:spPr>
          <a:xfrm>
            <a:off x="3527032" y="4175889"/>
            <a:ext cx="2665437" cy="0"/>
          </a:xfrm>
          <a:prstGeom prst="straightConnector1">
            <a:avLst/>
          </a:prstGeom>
          <a:noFill/>
          <a:ln cap="flat" cmpd="sng" w="9525">
            <a:solidFill>
              <a:srgbClr val="D8D8D8"/>
            </a:solidFill>
            <a:prstDash val="solid"/>
            <a:miter lim="8000"/>
            <a:headEnd len="sm" w="sm" type="none"/>
            <a:tailEnd len="sm" w="sm" type="none"/>
          </a:ln>
        </p:spPr>
      </p:cxnSp>
      <p:cxnSp>
        <p:nvCxnSpPr>
          <p:cNvPr id="1566" name="Google Shape;1566;p60"/>
          <p:cNvCxnSpPr/>
          <p:nvPr/>
        </p:nvCxnSpPr>
        <p:spPr>
          <a:xfrm>
            <a:off x="6330028" y="4175889"/>
            <a:ext cx="2665437" cy="0"/>
          </a:xfrm>
          <a:prstGeom prst="straightConnector1">
            <a:avLst/>
          </a:prstGeom>
          <a:noFill/>
          <a:ln cap="flat" cmpd="sng" w="9525">
            <a:solidFill>
              <a:srgbClr val="D8D8D8"/>
            </a:solidFill>
            <a:prstDash val="solid"/>
            <a:miter lim="8000"/>
            <a:headEnd len="sm" w="sm" type="none"/>
            <a:tailEnd len="sm" w="sm" type="none"/>
          </a:ln>
        </p:spPr>
      </p:cxnSp>
      <p:cxnSp>
        <p:nvCxnSpPr>
          <p:cNvPr id="1567" name="Google Shape;1567;p60"/>
          <p:cNvCxnSpPr/>
          <p:nvPr/>
        </p:nvCxnSpPr>
        <p:spPr>
          <a:xfrm>
            <a:off x="9133024" y="4175889"/>
            <a:ext cx="2665437" cy="0"/>
          </a:xfrm>
          <a:prstGeom prst="straightConnector1">
            <a:avLst/>
          </a:prstGeom>
          <a:noFill/>
          <a:ln cap="flat" cmpd="sng" w="9525">
            <a:solidFill>
              <a:srgbClr val="D8D8D8"/>
            </a:solidFill>
            <a:prstDash val="solid"/>
            <a:miter lim="8000"/>
            <a:headEnd len="sm" w="sm" type="none"/>
            <a:tailEnd len="sm" w="sm" type="none"/>
          </a:ln>
        </p:spPr>
      </p:cxnSp>
      <p:sp>
        <p:nvSpPr>
          <p:cNvPr id="1568" name="Google Shape;1568;p6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2" name="Shape 1572"/>
        <p:cNvGrpSpPr/>
        <p:nvPr/>
      </p:nvGrpSpPr>
      <p:grpSpPr>
        <a:xfrm>
          <a:off x="0" y="0"/>
          <a:ext cx="0" cy="0"/>
          <a:chOff x="0" y="0"/>
          <a:chExt cx="0" cy="0"/>
        </a:xfrm>
      </p:grpSpPr>
      <p:sp>
        <p:nvSpPr>
          <p:cNvPr id="1573" name="Google Shape;1573;p6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Four-Column Header Cards</a:t>
            </a:r>
            <a:endParaRPr/>
          </a:p>
        </p:txBody>
      </p:sp>
      <p:grpSp>
        <p:nvGrpSpPr>
          <p:cNvPr id="1574" name="Google Shape;1574;p61"/>
          <p:cNvGrpSpPr/>
          <p:nvPr/>
        </p:nvGrpSpPr>
        <p:grpSpPr>
          <a:xfrm>
            <a:off x="363794" y="1767840"/>
            <a:ext cx="11434668" cy="4318362"/>
            <a:chOff x="630000" y="1659930"/>
            <a:chExt cx="10933350" cy="4365312"/>
          </a:xfrm>
        </p:grpSpPr>
        <p:sp>
          <p:nvSpPr>
            <p:cNvPr id="1575" name="Google Shape;1575;p61"/>
            <p:cNvSpPr txBox="1"/>
            <p:nvPr/>
          </p:nvSpPr>
          <p:spPr>
            <a:xfrm>
              <a:off x="630000" y="2492220"/>
              <a:ext cx="2570680" cy="2902740"/>
            </a:xfrm>
            <a:prstGeom prst="rect">
              <a:avLst/>
            </a:prstGeom>
            <a:noFill/>
            <a:ln cap="flat" cmpd="sng" w="12700">
              <a:solidFill>
                <a:srgbClr val="FFFFFF"/>
              </a:solidFill>
              <a:prstDash val="solid"/>
              <a:miter lim="8000"/>
              <a:headEnd len="sm" w="sm" type="none"/>
              <a:tailEnd len="sm" w="sm" type="none"/>
            </a:ln>
          </p:spPr>
          <p:txBody>
            <a:bodyPr anchorCtr="0" anchor="t" bIns="45700" lIns="45700" spcFirstLastPara="1" rIns="45700" wrap="square" tIns="45700">
              <a:noAutofit/>
            </a:bodyPr>
            <a:lstStyle/>
            <a:p>
              <a:pPr indent="0" lvl="1" marL="92075" marR="0" rtl="0" algn="l">
                <a:spcBef>
                  <a:spcPts val="0"/>
                </a:spcBef>
                <a:spcAft>
                  <a:spcPts val="0"/>
                </a:spcAft>
                <a:buClr>
                  <a:schemeClr val="accent4"/>
                </a:buClr>
                <a:buSzPts val="1200"/>
                <a:buFont typeface="Trebuchet MS"/>
                <a:buNone/>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76" name="Google Shape;1576;p61"/>
            <p:cNvSpPr txBox="1"/>
            <p:nvPr/>
          </p:nvSpPr>
          <p:spPr>
            <a:xfrm>
              <a:off x="3417557" y="2492220"/>
              <a:ext cx="2570680" cy="2902740"/>
            </a:xfrm>
            <a:prstGeom prst="rect">
              <a:avLst/>
            </a:prstGeom>
            <a:noFill/>
            <a:ln cap="flat" cmpd="sng" w="12700">
              <a:solidFill>
                <a:srgbClr val="FFFFFF"/>
              </a:solidFill>
              <a:prstDash val="solid"/>
              <a:miter lim="8000"/>
              <a:headEnd len="sm" w="sm" type="none"/>
              <a:tailEnd len="sm" w="sm" type="none"/>
            </a:ln>
          </p:spPr>
          <p:txBody>
            <a:bodyPr anchorCtr="0" anchor="t" bIns="45700" lIns="45700" spcFirstLastPara="1" rIns="45700" wrap="square" tIns="45700">
              <a:noAutofit/>
            </a:bodyPr>
            <a:lstStyle/>
            <a:p>
              <a:pPr indent="0" lvl="1" marL="92075" marR="0" rtl="0" algn="l">
                <a:spcBef>
                  <a:spcPts val="0"/>
                </a:spcBef>
                <a:spcAft>
                  <a:spcPts val="0"/>
                </a:spcAft>
                <a:buClr>
                  <a:schemeClr val="accent4"/>
                </a:buClr>
                <a:buSzPts val="1200"/>
                <a:buFont typeface="Trebuchet MS"/>
                <a:buNone/>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0" lvl="0" marL="0" marR="0" rtl="0" algn="l">
                <a:spcBef>
                  <a:spcPts val="300"/>
                </a:spcBef>
                <a:spcAft>
                  <a:spcPts val="0"/>
                </a:spcAft>
                <a:buClr>
                  <a:srgbClr val="000000"/>
                </a:buClr>
                <a:buSzPts val="1200"/>
                <a:buFont typeface="Trebuchet MS"/>
                <a:buNone/>
              </a:pPr>
              <a:r>
                <a:t/>
              </a:r>
              <a:endParaRPr sz="1200">
                <a:solidFill>
                  <a:schemeClr val="dk1"/>
                </a:solidFill>
                <a:latin typeface="Montserrat"/>
                <a:ea typeface="Montserrat"/>
                <a:cs typeface="Montserrat"/>
                <a:sym typeface="Montserrat"/>
              </a:endParaRPr>
            </a:p>
          </p:txBody>
        </p:sp>
        <p:sp>
          <p:nvSpPr>
            <p:cNvPr id="1577" name="Google Shape;1577;p61"/>
            <p:cNvSpPr txBox="1"/>
            <p:nvPr/>
          </p:nvSpPr>
          <p:spPr>
            <a:xfrm>
              <a:off x="6205114" y="2492220"/>
              <a:ext cx="2570680" cy="2902740"/>
            </a:xfrm>
            <a:prstGeom prst="rect">
              <a:avLst/>
            </a:prstGeom>
            <a:noFill/>
            <a:ln cap="flat" cmpd="sng" w="12700">
              <a:solidFill>
                <a:srgbClr val="FFFFFF"/>
              </a:solidFill>
              <a:prstDash val="solid"/>
              <a:miter lim="8000"/>
              <a:headEnd len="sm" w="sm" type="none"/>
              <a:tailEnd len="sm" w="sm" type="none"/>
            </a:ln>
          </p:spPr>
          <p:txBody>
            <a:bodyPr anchorCtr="0" anchor="t" bIns="45700" lIns="45700" spcFirstLastPara="1" rIns="45700" wrap="square" tIns="45700">
              <a:noAutofit/>
            </a:bodyPr>
            <a:lstStyle/>
            <a:p>
              <a:pPr indent="0" lvl="1" marL="92075" marR="0" rtl="0" algn="l">
                <a:spcBef>
                  <a:spcPts val="0"/>
                </a:spcBef>
                <a:spcAft>
                  <a:spcPts val="0"/>
                </a:spcAft>
                <a:buClr>
                  <a:schemeClr val="accent4"/>
                </a:buClr>
                <a:buSzPts val="1200"/>
                <a:buFont typeface="Trebuchet MS"/>
                <a:buNone/>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78" name="Google Shape;1578;p61"/>
            <p:cNvSpPr txBox="1"/>
            <p:nvPr/>
          </p:nvSpPr>
          <p:spPr>
            <a:xfrm>
              <a:off x="8992670" y="2492220"/>
              <a:ext cx="2570680" cy="2902740"/>
            </a:xfrm>
            <a:prstGeom prst="rect">
              <a:avLst/>
            </a:prstGeom>
            <a:noFill/>
            <a:ln cap="flat" cmpd="sng" w="12700">
              <a:solidFill>
                <a:srgbClr val="FFFFFF"/>
              </a:solidFill>
              <a:prstDash val="solid"/>
              <a:miter lim="8000"/>
              <a:headEnd len="sm" w="sm" type="none"/>
              <a:tailEnd len="sm" w="sm" type="none"/>
            </a:ln>
          </p:spPr>
          <p:txBody>
            <a:bodyPr anchorCtr="0" anchor="t" bIns="45700" lIns="45700" spcFirstLastPara="1" rIns="45700" wrap="square" tIns="45700">
              <a:noAutofit/>
            </a:bodyPr>
            <a:lstStyle/>
            <a:p>
              <a:pPr indent="0" lvl="1" marL="92075" marR="0" rtl="0" algn="l">
                <a:spcBef>
                  <a:spcPts val="0"/>
                </a:spcBef>
                <a:spcAft>
                  <a:spcPts val="0"/>
                </a:spcAft>
                <a:buClr>
                  <a:schemeClr val="accent4"/>
                </a:buClr>
                <a:buSzPts val="1200"/>
                <a:buFont typeface="Trebuchet MS"/>
                <a:buNone/>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441325" marR="0" rtl="0" algn="l">
                <a:spcBef>
                  <a:spcPts val="300"/>
                </a:spcBef>
                <a:spcAft>
                  <a:spcPts val="0"/>
                </a:spcAft>
                <a:buClr>
                  <a:schemeClr val="accent4"/>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p:txBody>
        </p:sp>
        <p:grpSp>
          <p:nvGrpSpPr>
            <p:cNvPr id="1579" name="Google Shape;1579;p61"/>
            <p:cNvGrpSpPr/>
            <p:nvPr/>
          </p:nvGrpSpPr>
          <p:grpSpPr>
            <a:xfrm>
              <a:off x="1915340" y="2288657"/>
              <a:ext cx="8362671" cy="180223"/>
              <a:chOff x="1915340" y="2288657"/>
              <a:chExt cx="8362671" cy="401683"/>
            </a:xfrm>
          </p:grpSpPr>
          <p:cxnSp>
            <p:nvCxnSpPr>
              <p:cNvPr id="1580" name="Google Shape;1580;p61"/>
              <p:cNvCxnSpPr/>
              <p:nvPr/>
            </p:nvCxnSpPr>
            <p:spPr>
              <a:xfrm>
                <a:off x="1915340" y="2288657"/>
                <a:ext cx="0" cy="401683"/>
              </a:xfrm>
              <a:prstGeom prst="straightConnector1">
                <a:avLst/>
              </a:prstGeom>
              <a:noFill/>
              <a:ln cap="rnd" cmpd="sng" w="19050">
                <a:solidFill>
                  <a:srgbClr val="8C8C8C"/>
                </a:solidFill>
                <a:prstDash val="solid"/>
                <a:round/>
                <a:headEnd len="sm" w="sm" type="none"/>
                <a:tailEnd len="med" w="med" type="diamond"/>
              </a:ln>
            </p:spPr>
          </p:cxnSp>
          <p:cxnSp>
            <p:nvCxnSpPr>
              <p:cNvPr id="1581" name="Google Shape;1581;p61"/>
              <p:cNvCxnSpPr/>
              <p:nvPr/>
            </p:nvCxnSpPr>
            <p:spPr>
              <a:xfrm>
                <a:off x="4702897" y="2288657"/>
                <a:ext cx="0" cy="401683"/>
              </a:xfrm>
              <a:prstGeom prst="straightConnector1">
                <a:avLst/>
              </a:prstGeom>
              <a:noFill/>
              <a:ln cap="rnd" cmpd="sng" w="19050">
                <a:solidFill>
                  <a:srgbClr val="8C8C8C"/>
                </a:solidFill>
                <a:prstDash val="solid"/>
                <a:round/>
                <a:headEnd len="sm" w="sm" type="none"/>
                <a:tailEnd len="med" w="med" type="diamond"/>
              </a:ln>
            </p:spPr>
          </p:cxnSp>
          <p:cxnSp>
            <p:nvCxnSpPr>
              <p:cNvPr id="1582" name="Google Shape;1582;p61"/>
              <p:cNvCxnSpPr/>
              <p:nvPr/>
            </p:nvCxnSpPr>
            <p:spPr>
              <a:xfrm>
                <a:off x="7490454" y="2288657"/>
                <a:ext cx="0" cy="401683"/>
              </a:xfrm>
              <a:prstGeom prst="straightConnector1">
                <a:avLst/>
              </a:prstGeom>
              <a:noFill/>
              <a:ln cap="rnd" cmpd="sng" w="19050">
                <a:solidFill>
                  <a:srgbClr val="8C8C8C"/>
                </a:solidFill>
                <a:prstDash val="solid"/>
                <a:round/>
                <a:headEnd len="sm" w="sm" type="none"/>
                <a:tailEnd len="med" w="med" type="diamond"/>
              </a:ln>
            </p:spPr>
          </p:cxnSp>
          <p:cxnSp>
            <p:nvCxnSpPr>
              <p:cNvPr id="1583" name="Google Shape;1583;p61"/>
              <p:cNvCxnSpPr/>
              <p:nvPr/>
            </p:nvCxnSpPr>
            <p:spPr>
              <a:xfrm>
                <a:off x="10278010" y="2288657"/>
                <a:ext cx="1" cy="401683"/>
              </a:xfrm>
              <a:prstGeom prst="straightConnector1">
                <a:avLst/>
              </a:prstGeom>
              <a:noFill/>
              <a:ln cap="rnd" cmpd="sng" w="19050">
                <a:solidFill>
                  <a:srgbClr val="8C8C8C"/>
                </a:solidFill>
                <a:prstDash val="solid"/>
                <a:round/>
                <a:headEnd len="sm" w="sm" type="none"/>
                <a:tailEnd len="med" w="med" type="diamond"/>
              </a:ln>
            </p:spPr>
          </p:cxnSp>
        </p:grpSp>
        <p:sp>
          <p:nvSpPr>
            <p:cNvPr id="1584" name="Google Shape;1584;p61"/>
            <p:cNvSpPr/>
            <p:nvPr/>
          </p:nvSpPr>
          <p:spPr>
            <a:xfrm>
              <a:off x="630000" y="1659930"/>
              <a:ext cx="2570680" cy="628727"/>
            </a:xfrm>
            <a:prstGeom prst="homePlate">
              <a:avLst>
                <a:gd fmla="val 30000" name="adj"/>
              </a:avLst>
            </a:prstGeom>
            <a:solidFill>
              <a:schemeClr val="dk2"/>
            </a:solidFill>
            <a:ln cap="rnd" cmpd="sng" w="9525">
              <a:solidFill>
                <a:schemeClr val="dk2"/>
              </a:solidFill>
              <a:prstDash val="solid"/>
              <a:round/>
              <a:headEnd len="sm" w="sm" type="none"/>
              <a:tailEnd len="sm" w="sm" type="none"/>
            </a:ln>
          </p:spPr>
          <p:txBody>
            <a:bodyPr anchorCtr="0" anchor="ctr" bIns="0"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Montserrat"/>
                  <a:ea typeface="Montserrat"/>
                  <a:cs typeface="Montserrat"/>
                  <a:sym typeface="Montserrat"/>
                </a:rPr>
                <a:t>Lorem ipsum dolor </a:t>
              </a:r>
              <a:br>
                <a:rPr b="0" i="0" lang="en-US" sz="1600" u="none" cap="none" strike="noStrike">
                  <a:solidFill>
                    <a:schemeClr val="lt1"/>
                  </a:solidFill>
                  <a:latin typeface="Montserrat"/>
                  <a:ea typeface="Montserrat"/>
                  <a:cs typeface="Montserrat"/>
                  <a:sym typeface="Montserrat"/>
                </a:rPr>
              </a:br>
              <a:r>
                <a:rPr b="0" i="0" lang="en-US" sz="1600" u="none" cap="none" strike="noStrike">
                  <a:solidFill>
                    <a:schemeClr val="lt1"/>
                  </a:solidFill>
                  <a:latin typeface="Montserrat"/>
                  <a:ea typeface="Montserrat"/>
                  <a:cs typeface="Montserrat"/>
                  <a:sym typeface="Montserrat"/>
                </a:rPr>
                <a:t>sit amet</a:t>
              </a:r>
              <a:endParaRPr b="0" i="0" sz="1600" u="none" cap="none" strike="noStrike">
                <a:solidFill>
                  <a:schemeClr val="lt1"/>
                </a:solidFill>
                <a:latin typeface="Montserrat"/>
                <a:ea typeface="Montserrat"/>
                <a:cs typeface="Montserrat"/>
                <a:sym typeface="Montserrat"/>
              </a:endParaRPr>
            </a:p>
          </p:txBody>
        </p:sp>
        <p:sp>
          <p:nvSpPr>
            <p:cNvPr id="1585" name="Google Shape;1585;p61"/>
            <p:cNvSpPr/>
            <p:nvPr/>
          </p:nvSpPr>
          <p:spPr>
            <a:xfrm>
              <a:off x="3417557" y="1659930"/>
              <a:ext cx="2570680" cy="628727"/>
            </a:xfrm>
            <a:prstGeom prst="chevron">
              <a:avLst>
                <a:gd fmla="val 30000" name="adj"/>
              </a:avLst>
            </a:prstGeom>
            <a:solidFill>
              <a:schemeClr val="dk2"/>
            </a:solidFill>
            <a:ln cap="rnd" cmpd="sng" w="9525">
              <a:solidFill>
                <a:schemeClr val="dk2"/>
              </a:solidFill>
              <a:prstDash val="solid"/>
              <a:round/>
              <a:headEnd len="sm" w="sm" type="none"/>
              <a:tailEnd len="sm" w="sm" type="none"/>
            </a:ln>
          </p:spPr>
          <p:txBody>
            <a:bodyPr anchorCtr="0" anchor="ctr" bIns="0"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Montserrat"/>
                  <a:ea typeface="Montserrat"/>
                  <a:cs typeface="Montserrat"/>
                  <a:sym typeface="Montserrat"/>
                </a:rPr>
                <a:t>Lorem ipsum dolor</a:t>
              </a:r>
              <a:br>
                <a:rPr b="0" i="0" lang="en-US" sz="1600" u="none" cap="none" strike="noStrike">
                  <a:solidFill>
                    <a:schemeClr val="lt1"/>
                  </a:solidFill>
                  <a:latin typeface="Montserrat"/>
                  <a:ea typeface="Montserrat"/>
                  <a:cs typeface="Montserrat"/>
                  <a:sym typeface="Montserrat"/>
                </a:rPr>
              </a:br>
              <a:r>
                <a:rPr b="0" i="0" lang="en-US" sz="1600" u="none" cap="none" strike="noStrike">
                  <a:solidFill>
                    <a:schemeClr val="lt1"/>
                  </a:solidFill>
                  <a:latin typeface="Montserrat"/>
                  <a:ea typeface="Montserrat"/>
                  <a:cs typeface="Montserrat"/>
                  <a:sym typeface="Montserrat"/>
                </a:rPr>
                <a:t>sit amet</a:t>
              </a:r>
              <a:endParaRPr b="0" i="0" sz="1600" u="none" cap="none" strike="noStrike">
                <a:solidFill>
                  <a:schemeClr val="lt1"/>
                </a:solidFill>
                <a:latin typeface="Montserrat"/>
                <a:ea typeface="Montserrat"/>
                <a:cs typeface="Montserrat"/>
                <a:sym typeface="Montserrat"/>
              </a:endParaRPr>
            </a:p>
          </p:txBody>
        </p:sp>
        <p:sp>
          <p:nvSpPr>
            <p:cNvPr id="1586" name="Google Shape;1586;p61"/>
            <p:cNvSpPr/>
            <p:nvPr/>
          </p:nvSpPr>
          <p:spPr>
            <a:xfrm>
              <a:off x="6205114" y="1659930"/>
              <a:ext cx="2570680" cy="628727"/>
            </a:xfrm>
            <a:prstGeom prst="chevron">
              <a:avLst>
                <a:gd fmla="val 30000" name="adj"/>
              </a:avLst>
            </a:prstGeom>
            <a:solidFill>
              <a:schemeClr val="dk2"/>
            </a:solidFill>
            <a:ln cap="rnd" cmpd="sng" w="9525">
              <a:solidFill>
                <a:schemeClr val="dk2"/>
              </a:solidFill>
              <a:prstDash val="solid"/>
              <a:round/>
              <a:headEnd len="sm" w="sm" type="none"/>
              <a:tailEnd len="sm" w="sm" type="none"/>
            </a:ln>
          </p:spPr>
          <p:txBody>
            <a:bodyPr anchorCtr="0" anchor="ctr" bIns="0"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Montserrat"/>
                  <a:ea typeface="Montserrat"/>
                  <a:cs typeface="Montserrat"/>
                  <a:sym typeface="Montserrat"/>
                </a:rPr>
                <a:t>Lorem ipsum dolor</a:t>
              </a:r>
              <a:br>
                <a:rPr b="0" i="0" lang="en-US" sz="1600" u="none" cap="none" strike="noStrike">
                  <a:solidFill>
                    <a:schemeClr val="lt1"/>
                  </a:solidFill>
                  <a:latin typeface="Montserrat"/>
                  <a:ea typeface="Montserrat"/>
                  <a:cs typeface="Montserrat"/>
                  <a:sym typeface="Montserrat"/>
                </a:rPr>
              </a:br>
              <a:r>
                <a:rPr b="0" i="0" lang="en-US" sz="1600" u="none" cap="none" strike="noStrike">
                  <a:solidFill>
                    <a:schemeClr val="lt1"/>
                  </a:solidFill>
                  <a:latin typeface="Montserrat"/>
                  <a:ea typeface="Montserrat"/>
                  <a:cs typeface="Montserrat"/>
                  <a:sym typeface="Montserrat"/>
                </a:rPr>
                <a:t>sit amet</a:t>
              </a:r>
              <a:endParaRPr b="0" i="0" sz="1600" u="none" cap="none" strike="noStrike">
                <a:solidFill>
                  <a:schemeClr val="lt1"/>
                </a:solidFill>
                <a:latin typeface="Montserrat"/>
                <a:ea typeface="Montserrat"/>
                <a:cs typeface="Montserrat"/>
                <a:sym typeface="Montserrat"/>
              </a:endParaRPr>
            </a:p>
          </p:txBody>
        </p:sp>
        <p:sp>
          <p:nvSpPr>
            <p:cNvPr id="1587" name="Google Shape;1587;p61"/>
            <p:cNvSpPr/>
            <p:nvPr/>
          </p:nvSpPr>
          <p:spPr>
            <a:xfrm>
              <a:off x="8992670" y="1659930"/>
              <a:ext cx="2570680" cy="628727"/>
            </a:xfrm>
            <a:prstGeom prst="chevron">
              <a:avLst>
                <a:gd fmla="val 30000" name="adj"/>
              </a:avLst>
            </a:prstGeom>
            <a:solidFill>
              <a:schemeClr val="dk2"/>
            </a:solidFill>
            <a:ln cap="rnd" cmpd="sng" w="9525">
              <a:solidFill>
                <a:schemeClr val="dk2"/>
              </a:solidFill>
              <a:prstDash val="solid"/>
              <a:round/>
              <a:headEnd len="sm" w="sm" type="none"/>
              <a:tailEnd len="sm" w="sm" type="none"/>
            </a:ln>
          </p:spPr>
          <p:txBody>
            <a:bodyPr anchorCtr="0" anchor="ctr" bIns="0"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Montserrat"/>
                  <a:ea typeface="Montserrat"/>
                  <a:cs typeface="Montserrat"/>
                  <a:sym typeface="Montserrat"/>
                </a:rPr>
                <a:t>Lorem ipsum dolor</a:t>
              </a:r>
              <a:br>
                <a:rPr b="0" i="0" lang="en-US" sz="1600" u="none" cap="none" strike="noStrike">
                  <a:solidFill>
                    <a:schemeClr val="lt1"/>
                  </a:solidFill>
                  <a:latin typeface="Montserrat"/>
                  <a:ea typeface="Montserrat"/>
                  <a:cs typeface="Montserrat"/>
                  <a:sym typeface="Montserrat"/>
                </a:rPr>
              </a:br>
              <a:r>
                <a:rPr b="0" i="0" lang="en-US" sz="1600" u="none" cap="none" strike="noStrike">
                  <a:solidFill>
                    <a:schemeClr val="lt1"/>
                  </a:solidFill>
                  <a:latin typeface="Montserrat"/>
                  <a:ea typeface="Montserrat"/>
                  <a:cs typeface="Montserrat"/>
                  <a:sym typeface="Montserrat"/>
                </a:rPr>
                <a:t>sit amet</a:t>
              </a:r>
              <a:endParaRPr b="0" i="0" sz="1600" u="none" cap="none" strike="noStrike">
                <a:solidFill>
                  <a:schemeClr val="lt1"/>
                </a:solidFill>
                <a:latin typeface="Montserrat"/>
                <a:ea typeface="Montserrat"/>
                <a:cs typeface="Montserrat"/>
                <a:sym typeface="Montserrat"/>
              </a:endParaRPr>
            </a:p>
          </p:txBody>
        </p:sp>
        <p:sp>
          <p:nvSpPr>
            <p:cNvPr id="1588" name="Google Shape;1588;p61"/>
            <p:cNvSpPr txBox="1"/>
            <p:nvPr/>
          </p:nvSpPr>
          <p:spPr>
            <a:xfrm>
              <a:off x="630000" y="5446123"/>
              <a:ext cx="2570680" cy="579119"/>
            </a:xfrm>
            <a:prstGeom prst="rect">
              <a:avLst/>
            </a:prstGeom>
            <a:solidFill>
              <a:srgbClr val="DCF2FA"/>
            </a:solidFill>
            <a:ln>
              <a:noFill/>
            </a:ln>
          </p:spPr>
          <p:txBody>
            <a:bodyPr anchorCtr="0" anchor="ctr" bIns="72000" lIns="72000" spcFirstLastPara="1" rIns="72000" wrap="square" tIns="72000">
              <a:normAutofit/>
            </a:bodyPr>
            <a:lstStyle/>
            <a:p>
              <a:pPr indent="0" lvl="1" marL="92075" marR="0" rtl="0" algn="ctr">
                <a:spcBef>
                  <a:spcPts val="0"/>
                </a:spcBef>
                <a:spcAft>
                  <a:spcPts val="0"/>
                </a:spcAft>
                <a:buClr>
                  <a:schemeClr val="accent4"/>
                </a:buClr>
                <a:buSzPts val="1200"/>
                <a:buFont typeface="Montserrat"/>
                <a:buNone/>
              </a:pPr>
              <a:r>
                <a:rPr b="1" i="0" lang="en-US" sz="12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89" name="Google Shape;1589;p61"/>
            <p:cNvSpPr txBox="1"/>
            <p:nvPr/>
          </p:nvSpPr>
          <p:spPr>
            <a:xfrm>
              <a:off x="3417557" y="5446123"/>
              <a:ext cx="2570680" cy="579119"/>
            </a:xfrm>
            <a:prstGeom prst="rect">
              <a:avLst/>
            </a:prstGeom>
            <a:solidFill>
              <a:srgbClr val="DCF2FA"/>
            </a:solidFill>
            <a:ln>
              <a:noFill/>
            </a:ln>
          </p:spPr>
          <p:txBody>
            <a:bodyPr anchorCtr="0" anchor="ctr" bIns="72000" lIns="72000" spcFirstLastPara="1" rIns="72000" wrap="square" tIns="72000">
              <a:normAutofit/>
            </a:bodyPr>
            <a:lstStyle/>
            <a:p>
              <a:pPr indent="0" lvl="1" marL="92075" marR="0" rtl="0" algn="ctr">
                <a:spcBef>
                  <a:spcPts val="0"/>
                </a:spcBef>
                <a:spcAft>
                  <a:spcPts val="0"/>
                </a:spcAft>
                <a:buClr>
                  <a:schemeClr val="accent4"/>
                </a:buClr>
                <a:buSzPts val="1200"/>
                <a:buFont typeface="Montserrat"/>
                <a:buNone/>
              </a:pPr>
              <a:r>
                <a:rPr b="1" i="0" lang="en-US" sz="12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90" name="Google Shape;1590;p61"/>
            <p:cNvSpPr txBox="1"/>
            <p:nvPr/>
          </p:nvSpPr>
          <p:spPr>
            <a:xfrm>
              <a:off x="6205114" y="5446123"/>
              <a:ext cx="2570680" cy="579119"/>
            </a:xfrm>
            <a:prstGeom prst="rect">
              <a:avLst/>
            </a:prstGeom>
            <a:solidFill>
              <a:srgbClr val="DCF2FA"/>
            </a:solidFill>
            <a:ln>
              <a:noFill/>
            </a:ln>
          </p:spPr>
          <p:txBody>
            <a:bodyPr anchorCtr="0" anchor="ctr" bIns="72000" lIns="72000" spcFirstLastPara="1" rIns="72000" wrap="square" tIns="72000">
              <a:normAutofit/>
            </a:bodyPr>
            <a:lstStyle/>
            <a:p>
              <a:pPr indent="0" lvl="1" marL="92075" marR="0" rtl="0" algn="ctr">
                <a:spcBef>
                  <a:spcPts val="0"/>
                </a:spcBef>
                <a:spcAft>
                  <a:spcPts val="0"/>
                </a:spcAft>
                <a:buClr>
                  <a:schemeClr val="accent4"/>
                </a:buClr>
                <a:buSzPts val="1200"/>
                <a:buFont typeface="Montserrat"/>
                <a:buNone/>
              </a:pPr>
              <a:r>
                <a:rPr b="1" i="0" lang="en-US" sz="12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1591" name="Google Shape;1591;p61"/>
            <p:cNvSpPr txBox="1"/>
            <p:nvPr/>
          </p:nvSpPr>
          <p:spPr>
            <a:xfrm>
              <a:off x="8992670" y="5446123"/>
              <a:ext cx="2570680" cy="579119"/>
            </a:xfrm>
            <a:prstGeom prst="rect">
              <a:avLst/>
            </a:prstGeom>
            <a:solidFill>
              <a:srgbClr val="DCF2FA"/>
            </a:solidFill>
            <a:ln>
              <a:noFill/>
            </a:ln>
          </p:spPr>
          <p:txBody>
            <a:bodyPr anchorCtr="0" anchor="ctr" bIns="72000" lIns="72000" spcFirstLastPara="1" rIns="72000" wrap="square" tIns="72000">
              <a:normAutofit/>
            </a:bodyPr>
            <a:lstStyle/>
            <a:p>
              <a:pPr indent="0" lvl="1" marL="92075" marR="0" rtl="0" algn="ctr">
                <a:spcBef>
                  <a:spcPts val="0"/>
                </a:spcBef>
                <a:spcAft>
                  <a:spcPts val="0"/>
                </a:spcAft>
                <a:buClr>
                  <a:schemeClr val="accent4"/>
                </a:buClr>
                <a:buSzPts val="1200"/>
                <a:buFont typeface="Montserrat"/>
                <a:buNone/>
              </a:pPr>
              <a:r>
                <a:rPr b="1" i="0" lang="en-US" sz="1200" u="none" cap="none" strike="noStrike">
                  <a:solidFill>
                    <a:schemeClr val="dk1"/>
                  </a:solidFill>
                  <a:latin typeface="Montserrat"/>
                  <a:ea typeface="Montserrat"/>
                  <a:cs typeface="Montserrat"/>
                  <a:sym typeface="Montserrat"/>
                </a:rPr>
                <a:t>Lorem ipsum dolor sit amet, consectetur adipiscing elit. </a:t>
              </a:r>
              <a:endParaRPr/>
            </a:p>
          </p:txBody>
        </p:sp>
      </p:grpSp>
      <p:grpSp>
        <p:nvGrpSpPr>
          <p:cNvPr id="1592" name="Google Shape;1592;p61"/>
          <p:cNvGrpSpPr/>
          <p:nvPr/>
        </p:nvGrpSpPr>
        <p:grpSpPr>
          <a:xfrm>
            <a:off x="363795" y="1203919"/>
            <a:ext cx="11434666" cy="370852"/>
            <a:chOff x="363794" y="1525672"/>
            <a:chExt cx="2402555" cy="424147"/>
          </a:xfrm>
        </p:grpSpPr>
        <p:sp>
          <p:nvSpPr>
            <p:cNvPr id="1593" name="Google Shape;1593;p61"/>
            <p:cNvSpPr txBox="1"/>
            <p:nvPr/>
          </p:nvSpPr>
          <p:spPr>
            <a:xfrm>
              <a:off x="363794" y="1525672"/>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1594" name="Google Shape;1594;p61"/>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sp>
        <p:nvSpPr>
          <p:cNvPr id="1595" name="Google Shape;1595;p6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9" name="Shape 1599"/>
        <p:cNvGrpSpPr/>
        <p:nvPr/>
      </p:nvGrpSpPr>
      <p:grpSpPr>
        <a:xfrm>
          <a:off x="0" y="0"/>
          <a:ext cx="0" cy="0"/>
          <a:chOff x="0" y="0"/>
          <a:chExt cx="0" cy="0"/>
        </a:xfrm>
      </p:grpSpPr>
      <p:sp>
        <p:nvSpPr>
          <p:cNvPr id="1600" name="Google Shape;1600;p62"/>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Content with Key Insights Panel</a:t>
            </a:r>
            <a:endParaRPr/>
          </a:p>
        </p:txBody>
      </p:sp>
      <p:sp>
        <p:nvSpPr>
          <p:cNvPr id="1601" name="Google Shape;1601;p62"/>
          <p:cNvSpPr txBox="1"/>
          <p:nvPr/>
        </p:nvSpPr>
        <p:spPr>
          <a:xfrm>
            <a:off x="363794" y="2591178"/>
            <a:ext cx="1849430" cy="3352421"/>
          </a:xfrm>
          <a:prstGeom prst="rect">
            <a:avLst/>
          </a:prstGeom>
          <a:noFill/>
          <a:ln cap="flat" cmpd="sng" w="12700">
            <a:solidFill>
              <a:srgbClr val="FFFFFF"/>
            </a:solidFill>
            <a:prstDash val="solid"/>
            <a:miter lim="8000"/>
            <a:headEnd len="sm" w="sm" type="none"/>
            <a:tailEnd len="sm" w="sm" type="none"/>
          </a:ln>
        </p:spPr>
        <p:txBody>
          <a:bodyPr anchorCtr="0" anchor="t" bIns="45700" lIns="45700" spcFirstLastPara="1" rIns="45700" wrap="square" tIns="45700">
            <a:normAutofit fontScale="92500" lnSpcReduction="10000"/>
          </a:bodyPr>
          <a:lstStyle/>
          <a:p>
            <a:pPr indent="0" lvl="1" marL="92075" marR="0" rtl="0" algn="l">
              <a:spcBef>
                <a:spcPts val="0"/>
              </a:spcBef>
              <a:spcAft>
                <a:spcPts val="0"/>
              </a:spcAft>
              <a:buClr>
                <a:schemeClr val="accent4"/>
              </a:buClr>
              <a:buSzPct val="100000"/>
              <a:buFont typeface="Trebuchet MS"/>
              <a:buNone/>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Lorem ipsum dolor sit amet, consectetur adipiscing elit. </a:t>
            </a:r>
            <a:endParaRPr/>
          </a:p>
        </p:txBody>
      </p:sp>
      <p:sp>
        <p:nvSpPr>
          <p:cNvPr id="1602" name="Google Shape;1602;p62"/>
          <p:cNvSpPr txBox="1"/>
          <p:nvPr/>
        </p:nvSpPr>
        <p:spPr>
          <a:xfrm>
            <a:off x="2369253" y="2591178"/>
            <a:ext cx="1849430" cy="3352421"/>
          </a:xfrm>
          <a:prstGeom prst="rect">
            <a:avLst/>
          </a:prstGeom>
          <a:noFill/>
          <a:ln cap="flat" cmpd="sng" w="12700">
            <a:solidFill>
              <a:srgbClr val="FFFFFF"/>
            </a:solidFill>
            <a:prstDash val="solid"/>
            <a:miter lim="8000"/>
            <a:headEnd len="sm" w="sm" type="none"/>
            <a:tailEnd len="sm" w="sm" type="none"/>
          </a:ln>
        </p:spPr>
        <p:txBody>
          <a:bodyPr anchorCtr="0" anchor="t" bIns="45700" lIns="45700" spcFirstLastPara="1" rIns="45700" wrap="square" tIns="45700">
            <a:normAutofit fontScale="92500" lnSpcReduction="10000"/>
          </a:bodyPr>
          <a:lstStyle/>
          <a:p>
            <a:pPr indent="0" lvl="1" marL="92075" marR="0" rtl="0" algn="l">
              <a:spcBef>
                <a:spcPts val="0"/>
              </a:spcBef>
              <a:spcAft>
                <a:spcPts val="0"/>
              </a:spcAft>
              <a:buClr>
                <a:schemeClr val="accent4"/>
              </a:buClr>
              <a:buSzPct val="100000"/>
              <a:buFont typeface="Trebuchet MS"/>
              <a:buNone/>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Lorem ipsum dolor sit amet, consectetur adipiscing elit. </a:t>
            </a:r>
            <a:endParaRPr/>
          </a:p>
        </p:txBody>
      </p:sp>
      <p:sp>
        <p:nvSpPr>
          <p:cNvPr id="1603" name="Google Shape;1603;p62"/>
          <p:cNvSpPr txBox="1"/>
          <p:nvPr/>
        </p:nvSpPr>
        <p:spPr>
          <a:xfrm>
            <a:off x="4374712" y="2591178"/>
            <a:ext cx="1849430" cy="3352421"/>
          </a:xfrm>
          <a:prstGeom prst="rect">
            <a:avLst/>
          </a:prstGeom>
          <a:noFill/>
          <a:ln cap="flat" cmpd="sng" w="12700">
            <a:solidFill>
              <a:srgbClr val="FFFFFF"/>
            </a:solidFill>
            <a:prstDash val="solid"/>
            <a:miter lim="8000"/>
            <a:headEnd len="sm" w="sm" type="none"/>
            <a:tailEnd len="sm" w="sm" type="none"/>
          </a:ln>
        </p:spPr>
        <p:txBody>
          <a:bodyPr anchorCtr="0" anchor="t" bIns="45700" lIns="45700" spcFirstLastPara="1" rIns="45700" wrap="square" tIns="45700">
            <a:normAutofit fontScale="92500" lnSpcReduction="10000"/>
          </a:bodyPr>
          <a:lstStyle/>
          <a:p>
            <a:pPr indent="0" lvl="1" marL="92075" marR="0" rtl="0" algn="l">
              <a:spcBef>
                <a:spcPts val="0"/>
              </a:spcBef>
              <a:spcAft>
                <a:spcPts val="0"/>
              </a:spcAft>
              <a:buClr>
                <a:schemeClr val="accent4"/>
              </a:buClr>
              <a:buSzPct val="100000"/>
              <a:buFont typeface="Trebuchet MS"/>
              <a:buNone/>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Lorem ipsum dolor sit amet, consectetur adipiscing elit. </a:t>
            </a:r>
            <a:endParaRPr/>
          </a:p>
        </p:txBody>
      </p:sp>
      <p:sp>
        <p:nvSpPr>
          <p:cNvPr id="1604" name="Google Shape;1604;p62"/>
          <p:cNvSpPr txBox="1"/>
          <p:nvPr/>
        </p:nvSpPr>
        <p:spPr>
          <a:xfrm>
            <a:off x="6380170" y="2591178"/>
            <a:ext cx="1849430" cy="3352421"/>
          </a:xfrm>
          <a:prstGeom prst="rect">
            <a:avLst/>
          </a:prstGeom>
          <a:noFill/>
          <a:ln cap="flat" cmpd="sng" w="12700">
            <a:solidFill>
              <a:srgbClr val="FFFFFF"/>
            </a:solidFill>
            <a:prstDash val="solid"/>
            <a:miter lim="8000"/>
            <a:headEnd len="sm" w="sm" type="none"/>
            <a:tailEnd len="sm" w="sm" type="none"/>
          </a:ln>
        </p:spPr>
        <p:txBody>
          <a:bodyPr anchorCtr="0" anchor="t" bIns="45700" lIns="45700" spcFirstLastPara="1" rIns="45700" wrap="square" tIns="45700">
            <a:normAutofit fontScale="92500" lnSpcReduction="10000"/>
          </a:bodyPr>
          <a:lstStyle/>
          <a:p>
            <a:pPr indent="0" lvl="1" marL="92075" marR="0" rtl="0" algn="l">
              <a:spcBef>
                <a:spcPts val="0"/>
              </a:spcBef>
              <a:spcAft>
                <a:spcPts val="0"/>
              </a:spcAft>
              <a:buClr>
                <a:schemeClr val="accent4"/>
              </a:buClr>
              <a:buSzPct val="100000"/>
              <a:buFont typeface="Trebuchet MS"/>
              <a:buNone/>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a:t>
            </a:r>
            <a:endParaRPr/>
          </a:p>
          <a:p>
            <a:pPr indent="-174657" lvl="1" marL="365125" marR="0" rtl="0" algn="l">
              <a:spcBef>
                <a:spcPts val="300"/>
              </a:spcBef>
              <a:spcAft>
                <a:spcPts val="0"/>
              </a:spcAft>
              <a:buClr>
                <a:schemeClr val="accent4"/>
              </a:buClr>
              <a:buSzPct val="100000"/>
              <a:buFont typeface="Trebuchet MS"/>
              <a:buChar char="•"/>
            </a:pPr>
            <a:r>
              <a:rPr b="0" i="0" lang="en-US" sz="1300" u="none" cap="none" strike="noStrike">
                <a:solidFill>
                  <a:schemeClr val="dk1"/>
                </a:solidFill>
                <a:latin typeface="Montserrat"/>
                <a:ea typeface="Montserrat"/>
                <a:cs typeface="Montserrat"/>
                <a:sym typeface="Montserrat"/>
              </a:rPr>
              <a:t>Lorem ipsum dolor sit amet, consectetur adipiscing elit. Lorem ipsum dolor sit amet, consectetur adipiscing elit. </a:t>
            </a:r>
            <a:endParaRPr/>
          </a:p>
        </p:txBody>
      </p:sp>
      <p:sp>
        <p:nvSpPr>
          <p:cNvPr id="1605" name="Google Shape;1605;p62"/>
          <p:cNvSpPr/>
          <p:nvPr/>
        </p:nvSpPr>
        <p:spPr>
          <a:xfrm>
            <a:off x="363794" y="1859280"/>
            <a:ext cx="1849430" cy="621965"/>
          </a:xfrm>
          <a:prstGeom prst="homePlate">
            <a:avLst>
              <a:gd fmla="val 30000" name="adj"/>
            </a:avLst>
          </a:prstGeom>
          <a:solidFill>
            <a:schemeClr val="dk2"/>
          </a:solidFill>
          <a:ln cap="rnd" cmpd="sng" w="9525">
            <a:solidFill>
              <a:schemeClr val="dk2"/>
            </a:solidFill>
            <a:prstDash val="solid"/>
            <a:round/>
            <a:headEnd len="sm" w="sm" type="none"/>
            <a:tailEnd len="sm" w="sm" type="none"/>
          </a:ln>
        </p:spPr>
        <p:txBody>
          <a:bodyPr anchorCtr="0" anchor="ctr" bIns="0" lIns="0" spcFirstLastPara="1" rIns="0" wrap="square" tIns="0">
            <a:normAutofit/>
          </a:bodyPr>
          <a:lstStyle/>
          <a:p>
            <a:pPr indent="0" lvl="3" marL="0" marR="0" rtl="0" algn="ctr">
              <a:spcBef>
                <a:spcPts val="0"/>
              </a:spcBef>
              <a:spcAft>
                <a:spcPts val="0"/>
              </a:spcAft>
              <a:buNone/>
            </a:pPr>
            <a:r>
              <a:rPr b="0" i="0" lang="en-US" sz="1400" u="none" cap="none" strike="noStrike">
                <a:solidFill>
                  <a:schemeClr val="lt1"/>
                </a:solidFill>
                <a:latin typeface="Montserrat"/>
                <a:ea typeface="Montserrat"/>
                <a:cs typeface="Montserrat"/>
                <a:sym typeface="Montserrat"/>
              </a:rPr>
              <a:t>Lorem ipsum dolor </a:t>
            </a:r>
            <a:br>
              <a:rPr b="0" i="0" lang="en-US" sz="1400" u="none" cap="none" strike="noStrike">
                <a:solidFill>
                  <a:schemeClr val="lt1"/>
                </a:solidFill>
                <a:latin typeface="Montserrat"/>
                <a:ea typeface="Montserrat"/>
                <a:cs typeface="Montserrat"/>
                <a:sym typeface="Montserrat"/>
              </a:rPr>
            </a:br>
            <a:r>
              <a:rPr b="0" i="0" lang="en-US" sz="1400" u="none" cap="none" strike="noStrike">
                <a:solidFill>
                  <a:schemeClr val="lt1"/>
                </a:solidFill>
                <a:latin typeface="Montserrat"/>
                <a:ea typeface="Montserrat"/>
                <a:cs typeface="Montserrat"/>
                <a:sym typeface="Montserrat"/>
              </a:rPr>
              <a:t>sit amet</a:t>
            </a:r>
            <a:endParaRPr b="0" i="0" sz="1400" u="none" cap="none" strike="noStrike">
              <a:solidFill>
                <a:schemeClr val="lt1"/>
              </a:solidFill>
              <a:latin typeface="Montserrat"/>
              <a:ea typeface="Montserrat"/>
              <a:cs typeface="Montserrat"/>
              <a:sym typeface="Montserrat"/>
            </a:endParaRPr>
          </a:p>
        </p:txBody>
      </p:sp>
      <p:sp>
        <p:nvSpPr>
          <p:cNvPr id="1606" name="Google Shape;1606;p62"/>
          <p:cNvSpPr/>
          <p:nvPr/>
        </p:nvSpPr>
        <p:spPr>
          <a:xfrm>
            <a:off x="2369253" y="1859280"/>
            <a:ext cx="1849430" cy="621965"/>
          </a:xfrm>
          <a:prstGeom prst="chevron">
            <a:avLst>
              <a:gd fmla="val 30000" name="adj"/>
            </a:avLst>
          </a:prstGeom>
          <a:solidFill>
            <a:schemeClr val="dk2"/>
          </a:solidFill>
          <a:ln cap="rnd" cmpd="sng" w="9525">
            <a:solidFill>
              <a:schemeClr val="dk2"/>
            </a:solidFill>
            <a:prstDash val="solid"/>
            <a:round/>
            <a:headEnd len="sm" w="sm" type="none"/>
            <a:tailEnd len="sm" w="sm" type="none"/>
          </a:ln>
        </p:spPr>
        <p:txBody>
          <a:bodyPr anchorCtr="0" anchor="ctr" bIns="0" lIns="0" spcFirstLastPara="1" rIns="0" wrap="square" tIns="0">
            <a:normAutofit/>
          </a:bodyPr>
          <a:lstStyle/>
          <a:p>
            <a:pPr indent="0" lvl="3" marL="0" marR="0" rtl="0" algn="ctr">
              <a:lnSpc>
                <a:spcPct val="90000"/>
              </a:lnSpc>
              <a:spcBef>
                <a:spcPts val="0"/>
              </a:spcBef>
              <a:spcAft>
                <a:spcPts val="0"/>
              </a:spcAft>
              <a:buNone/>
            </a:pPr>
            <a:r>
              <a:rPr b="0" i="0" lang="en-US" sz="1400" u="none" cap="none" strike="noStrike">
                <a:solidFill>
                  <a:schemeClr val="lt1"/>
                </a:solidFill>
                <a:latin typeface="Montserrat"/>
                <a:ea typeface="Montserrat"/>
                <a:cs typeface="Montserrat"/>
                <a:sym typeface="Montserrat"/>
              </a:rPr>
              <a:t>Lorem ipsum dolor</a:t>
            </a:r>
            <a:br>
              <a:rPr b="0" i="0" lang="en-US" sz="1400" u="none" cap="none" strike="noStrike">
                <a:solidFill>
                  <a:schemeClr val="lt1"/>
                </a:solidFill>
                <a:latin typeface="Montserrat"/>
                <a:ea typeface="Montserrat"/>
                <a:cs typeface="Montserrat"/>
                <a:sym typeface="Montserrat"/>
              </a:rPr>
            </a:br>
            <a:r>
              <a:rPr b="0" i="0" lang="en-US" sz="1400" u="none" cap="none" strike="noStrike">
                <a:solidFill>
                  <a:schemeClr val="lt1"/>
                </a:solidFill>
                <a:latin typeface="Montserrat"/>
                <a:ea typeface="Montserrat"/>
                <a:cs typeface="Montserrat"/>
                <a:sym typeface="Montserrat"/>
              </a:rPr>
              <a:t>sit amet</a:t>
            </a:r>
            <a:endParaRPr b="0" i="0" sz="1400" u="none" cap="none" strike="noStrike">
              <a:solidFill>
                <a:schemeClr val="lt1"/>
              </a:solidFill>
              <a:latin typeface="Montserrat"/>
              <a:ea typeface="Montserrat"/>
              <a:cs typeface="Montserrat"/>
              <a:sym typeface="Montserrat"/>
            </a:endParaRPr>
          </a:p>
        </p:txBody>
      </p:sp>
      <p:sp>
        <p:nvSpPr>
          <p:cNvPr id="1607" name="Google Shape;1607;p62"/>
          <p:cNvSpPr/>
          <p:nvPr/>
        </p:nvSpPr>
        <p:spPr>
          <a:xfrm>
            <a:off x="4374712" y="1859280"/>
            <a:ext cx="1849430" cy="621965"/>
          </a:xfrm>
          <a:prstGeom prst="chevron">
            <a:avLst>
              <a:gd fmla="val 30000" name="adj"/>
            </a:avLst>
          </a:prstGeom>
          <a:solidFill>
            <a:schemeClr val="dk2"/>
          </a:solidFill>
          <a:ln cap="rnd" cmpd="sng" w="9525">
            <a:solidFill>
              <a:schemeClr val="dk2"/>
            </a:solidFill>
            <a:prstDash val="solid"/>
            <a:round/>
            <a:headEnd len="sm" w="sm" type="none"/>
            <a:tailEnd len="sm" w="sm" type="none"/>
          </a:ln>
        </p:spPr>
        <p:txBody>
          <a:bodyPr anchorCtr="0" anchor="ctr" bIns="0" lIns="0" spcFirstLastPara="1" rIns="0" wrap="square" tIns="0">
            <a:normAutofit/>
          </a:bodyPr>
          <a:lstStyle/>
          <a:p>
            <a:pPr indent="0" lvl="3" marL="0" marR="0" rtl="0" algn="ctr">
              <a:lnSpc>
                <a:spcPct val="90000"/>
              </a:lnSpc>
              <a:spcBef>
                <a:spcPts val="0"/>
              </a:spcBef>
              <a:spcAft>
                <a:spcPts val="0"/>
              </a:spcAft>
              <a:buNone/>
            </a:pPr>
            <a:r>
              <a:rPr b="0" i="0" lang="en-US" sz="1400" u="none" cap="none" strike="noStrike">
                <a:solidFill>
                  <a:schemeClr val="lt1"/>
                </a:solidFill>
                <a:latin typeface="Montserrat"/>
                <a:ea typeface="Montserrat"/>
                <a:cs typeface="Montserrat"/>
                <a:sym typeface="Montserrat"/>
              </a:rPr>
              <a:t>Lorem ipsum dolor</a:t>
            </a:r>
            <a:br>
              <a:rPr b="0" i="0" lang="en-US" sz="1400" u="none" cap="none" strike="noStrike">
                <a:solidFill>
                  <a:schemeClr val="lt1"/>
                </a:solidFill>
                <a:latin typeface="Montserrat"/>
                <a:ea typeface="Montserrat"/>
                <a:cs typeface="Montserrat"/>
                <a:sym typeface="Montserrat"/>
              </a:rPr>
            </a:br>
            <a:r>
              <a:rPr b="0" i="0" lang="en-US" sz="1400" u="none" cap="none" strike="noStrike">
                <a:solidFill>
                  <a:schemeClr val="lt1"/>
                </a:solidFill>
                <a:latin typeface="Montserrat"/>
                <a:ea typeface="Montserrat"/>
                <a:cs typeface="Montserrat"/>
                <a:sym typeface="Montserrat"/>
              </a:rPr>
              <a:t>sit amet</a:t>
            </a:r>
            <a:endParaRPr b="0" i="0" sz="1400" u="none" cap="none" strike="noStrike">
              <a:solidFill>
                <a:schemeClr val="lt1"/>
              </a:solidFill>
              <a:latin typeface="Montserrat"/>
              <a:ea typeface="Montserrat"/>
              <a:cs typeface="Montserrat"/>
              <a:sym typeface="Montserrat"/>
            </a:endParaRPr>
          </a:p>
        </p:txBody>
      </p:sp>
      <p:sp>
        <p:nvSpPr>
          <p:cNvPr id="1608" name="Google Shape;1608;p62"/>
          <p:cNvSpPr/>
          <p:nvPr/>
        </p:nvSpPr>
        <p:spPr>
          <a:xfrm>
            <a:off x="6380170" y="1859280"/>
            <a:ext cx="1849430" cy="621965"/>
          </a:xfrm>
          <a:prstGeom prst="chevron">
            <a:avLst>
              <a:gd fmla="val 30000" name="adj"/>
            </a:avLst>
          </a:prstGeom>
          <a:solidFill>
            <a:schemeClr val="dk2"/>
          </a:solidFill>
          <a:ln cap="rnd" cmpd="sng" w="9525">
            <a:solidFill>
              <a:schemeClr val="dk2"/>
            </a:solidFill>
            <a:prstDash val="solid"/>
            <a:round/>
            <a:headEnd len="sm" w="sm" type="none"/>
            <a:tailEnd len="sm" w="sm" type="none"/>
          </a:ln>
        </p:spPr>
        <p:txBody>
          <a:bodyPr anchorCtr="0" anchor="ctr" bIns="0" lIns="0" spcFirstLastPara="1" rIns="0" wrap="square" tIns="0">
            <a:normAutofit/>
          </a:bodyPr>
          <a:lstStyle/>
          <a:p>
            <a:pPr indent="0" lvl="3" marL="0" marR="0" rtl="0" algn="ctr">
              <a:lnSpc>
                <a:spcPct val="90000"/>
              </a:lnSpc>
              <a:spcBef>
                <a:spcPts val="0"/>
              </a:spcBef>
              <a:spcAft>
                <a:spcPts val="0"/>
              </a:spcAft>
              <a:buNone/>
            </a:pPr>
            <a:r>
              <a:rPr b="0" i="0" lang="en-US" sz="1400" u="none" cap="none" strike="noStrike">
                <a:solidFill>
                  <a:schemeClr val="lt1"/>
                </a:solidFill>
                <a:latin typeface="Montserrat"/>
                <a:ea typeface="Montserrat"/>
                <a:cs typeface="Montserrat"/>
                <a:sym typeface="Montserrat"/>
              </a:rPr>
              <a:t>Lorem ipsum dolor</a:t>
            </a:r>
            <a:br>
              <a:rPr b="0" i="0" lang="en-US" sz="1400" u="none" cap="none" strike="noStrike">
                <a:solidFill>
                  <a:schemeClr val="lt1"/>
                </a:solidFill>
                <a:latin typeface="Montserrat"/>
                <a:ea typeface="Montserrat"/>
                <a:cs typeface="Montserrat"/>
                <a:sym typeface="Montserrat"/>
              </a:rPr>
            </a:br>
            <a:r>
              <a:rPr b="0" i="0" lang="en-US" sz="1400" u="none" cap="none" strike="noStrike">
                <a:solidFill>
                  <a:schemeClr val="lt1"/>
                </a:solidFill>
                <a:latin typeface="Montserrat"/>
                <a:ea typeface="Montserrat"/>
                <a:cs typeface="Montserrat"/>
                <a:sym typeface="Montserrat"/>
              </a:rPr>
              <a:t>sit amet</a:t>
            </a:r>
            <a:endParaRPr b="0" i="0" sz="1400" u="none" cap="none" strike="noStrike">
              <a:solidFill>
                <a:schemeClr val="lt1"/>
              </a:solidFill>
              <a:latin typeface="Montserrat"/>
              <a:ea typeface="Montserrat"/>
              <a:cs typeface="Montserrat"/>
              <a:sym typeface="Montserrat"/>
            </a:endParaRPr>
          </a:p>
        </p:txBody>
      </p:sp>
      <p:grpSp>
        <p:nvGrpSpPr>
          <p:cNvPr id="1609" name="Google Shape;1609;p62"/>
          <p:cNvGrpSpPr/>
          <p:nvPr/>
        </p:nvGrpSpPr>
        <p:grpSpPr>
          <a:xfrm>
            <a:off x="363795" y="1203919"/>
            <a:ext cx="8201085" cy="370852"/>
            <a:chOff x="363794" y="1525672"/>
            <a:chExt cx="2402555" cy="424147"/>
          </a:xfrm>
        </p:grpSpPr>
        <p:sp>
          <p:nvSpPr>
            <p:cNvPr id="1610" name="Google Shape;1610;p62"/>
            <p:cNvSpPr txBox="1"/>
            <p:nvPr/>
          </p:nvSpPr>
          <p:spPr>
            <a:xfrm>
              <a:off x="363794" y="1525672"/>
              <a:ext cx="2402555" cy="39456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sit amet, consectetur</a:t>
              </a:r>
              <a:endParaRPr b="1" sz="1800">
                <a:solidFill>
                  <a:schemeClr val="accent1"/>
                </a:solidFill>
                <a:latin typeface="Montserrat"/>
                <a:ea typeface="Montserrat"/>
                <a:cs typeface="Montserrat"/>
                <a:sym typeface="Montserrat"/>
              </a:endParaRPr>
            </a:p>
          </p:txBody>
        </p:sp>
        <p:cxnSp>
          <p:nvCxnSpPr>
            <p:cNvPr id="1611" name="Google Shape;1611;p62"/>
            <p:cNvCxnSpPr/>
            <p:nvPr/>
          </p:nvCxnSpPr>
          <p:spPr>
            <a:xfrm>
              <a:off x="363794" y="1949819"/>
              <a:ext cx="2402555" cy="0"/>
            </a:xfrm>
            <a:prstGeom prst="straightConnector1">
              <a:avLst/>
            </a:prstGeom>
            <a:noFill/>
            <a:ln cap="flat" cmpd="sng" w="9525">
              <a:solidFill>
                <a:schemeClr val="dk1"/>
              </a:solidFill>
              <a:prstDash val="solid"/>
              <a:miter lim="8000"/>
              <a:headEnd len="sm" w="sm" type="none"/>
              <a:tailEnd len="sm" w="sm" type="none"/>
            </a:ln>
          </p:spPr>
        </p:cxnSp>
      </p:grpSp>
      <p:sp>
        <p:nvSpPr>
          <p:cNvPr id="1612" name="Google Shape;1612;p62"/>
          <p:cNvSpPr txBox="1"/>
          <p:nvPr/>
        </p:nvSpPr>
        <p:spPr>
          <a:xfrm>
            <a:off x="9052562" y="1182121"/>
            <a:ext cx="2761543" cy="38332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Key Insight 1</a:t>
            </a:r>
            <a:endParaRPr b="1" sz="1600">
              <a:solidFill>
                <a:schemeClr val="accent3"/>
              </a:solidFill>
              <a:latin typeface="Montserrat"/>
              <a:ea typeface="Montserrat"/>
              <a:cs typeface="Montserrat"/>
              <a:sym typeface="Montserrat"/>
            </a:endParaRPr>
          </a:p>
        </p:txBody>
      </p:sp>
      <p:sp>
        <p:nvSpPr>
          <p:cNvPr id="1613" name="Google Shape;1613;p62"/>
          <p:cNvSpPr txBox="1"/>
          <p:nvPr/>
        </p:nvSpPr>
        <p:spPr>
          <a:xfrm>
            <a:off x="9052561" y="1691641"/>
            <a:ext cx="2761544" cy="1828800"/>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a:t>
            </a:r>
            <a:endParaRPr/>
          </a:p>
          <a:p>
            <a:pPr indent="0" lvl="0" marL="0" marR="0" rtl="0" algn="l">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1614" name="Google Shape;1614;p62"/>
          <p:cNvSpPr txBox="1"/>
          <p:nvPr/>
        </p:nvSpPr>
        <p:spPr>
          <a:xfrm>
            <a:off x="9052562" y="3616160"/>
            <a:ext cx="2761543" cy="38332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3"/>
                </a:solidFill>
                <a:latin typeface="Montserrat"/>
                <a:ea typeface="Montserrat"/>
                <a:cs typeface="Montserrat"/>
                <a:sym typeface="Montserrat"/>
              </a:rPr>
              <a:t>Key Insight 2</a:t>
            </a:r>
            <a:endParaRPr b="1" sz="1600">
              <a:solidFill>
                <a:schemeClr val="accent3"/>
              </a:solidFill>
              <a:latin typeface="Montserrat"/>
              <a:ea typeface="Montserrat"/>
              <a:cs typeface="Montserrat"/>
              <a:sym typeface="Montserrat"/>
            </a:endParaRPr>
          </a:p>
        </p:txBody>
      </p:sp>
      <p:sp>
        <p:nvSpPr>
          <p:cNvPr id="1615" name="Google Shape;1615;p62"/>
          <p:cNvSpPr txBox="1"/>
          <p:nvPr/>
        </p:nvSpPr>
        <p:spPr>
          <a:xfrm>
            <a:off x="9052561" y="4125680"/>
            <a:ext cx="2761544" cy="1828800"/>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a:t>
            </a:r>
            <a:endParaRPr/>
          </a:p>
          <a:p>
            <a:pPr indent="0" lvl="0" marL="0" marR="0" rtl="0" algn="l">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1616" name="Google Shape;1616;p6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0" name="Shape 1620"/>
        <p:cNvGrpSpPr/>
        <p:nvPr/>
      </p:nvGrpSpPr>
      <p:grpSpPr>
        <a:xfrm>
          <a:off x="0" y="0"/>
          <a:ext cx="0" cy="0"/>
          <a:chOff x="0" y="0"/>
          <a:chExt cx="0" cy="0"/>
        </a:xfrm>
      </p:grpSpPr>
      <p:sp>
        <p:nvSpPr>
          <p:cNvPr id="1621" name="Google Shape;1621;p6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Five-Column Cards with Stat Footer</a:t>
            </a:r>
            <a:endParaRPr/>
          </a:p>
        </p:txBody>
      </p:sp>
      <p:sp>
        <p:nvSpPr>
          <p:cNvPr id="1622" name="Google Shape;1622;p63"/>
          <p:cNvSpPr txBox="1"/>
          <p:nvPr/>
        </p:nvSpPr>
        <p:spPr>
          <a:xfrm>
            <a:off x="363794" y="2261793"/>
            <a:ext cx="1781837" cy="418759"/>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623" name="Google Shape;1623;p63"/>
          <p:cNvSpPr txBox="1"/>
          <p:nvPr/>
        </p:nvSpPr>
        <p:spPr>
          <a:xfrm>
            <a:off x="363794" y="2991435"/>
            <a:ext cx="1781837" cy="238308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1624" name="Google Shape;1624;p63"/>
          <p:cNvSpPr txBox="1"/>
          <p:nvPr/>
        </p:nvSpPr>
        <p:spPr>
          <a:xfrm>
            <a:off x="2777003" y="2261793"/>
            <a:ext cx="1781837" cy="418759"/>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625" name="Google Shape;1625;p63"/>
          <p:cNvSpPr txBox="1"/>
          <p:nvPr/>
        </p:nvSpPr>
        <p:spPr>
          <a:xfrm>
            <a:off x="2777001" y="2991436"/>
            <a:ext cx="1781837" cy="2383086"/>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1626" name="Google Shape;1626;p63"/>
          <p:cNvSpPr txBox="1"/>
          <p:nvPr/>
        </p:nvSpPr>
        <p:spPr>
          <a:xfrm>
            <a:off x="5190211" y="2261793"/>
            <a:ext cx="1781837" cy="418759"/>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627" name="Google Shape;1627;p63"/>
          <p:cNvSpPr txBox="1"/>
          <p:nvPr/>
        </p:nvSpPr>
        <p:spPr>
          <a:xfrm>
            <a:off x="5190208" y="2991436"/>
            <a:ext cx="1781837" cy="2383086"/>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1628" name="Google Shape;1628;p63"/>
          <p:cNvSpPr txBox="1"/>
          <p:nvPr/>
        </p:nvSpPr>
        <p:spPr>
          <a:xfrm>
            <a:off x="7603419" y="2261793"/>
            <a:ext cx="1781837" cy="418759"/>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629" name="Google Shape;1629;p63"/>
          <p:cNvSpPr txBox="1"/>
          <p:nvPr/>
        </p:nvSpPr>
        <p:spPr>
          <a:xfrm>
            <a:off x="7603415" y="2991436"/>
            <a:ext cx="1781837" cy="2383086"/>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1630" name="Google Shape;1630;p63"/>
          <p:cNvSpPr txBox="1"/>
          <p:nvPr/>
        </p:nvSpPr>
        <p:spPr>
          <a:xfrm>
            <a:off x="10016625" y="2261793"/>
            <a:ext cx="1781837" cy="418759"/>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631" name="Google Shape;1631;p63"/>
          <p:cNvSpPr txBox="1"/>
          <p:nvPr/>
        </p:nvSpPr>
        <p:spPr>
          <a:xfrm>
            <a:off x="10016623" y="2991436"/>
            <a:ext cx="1781837" cy="2383086"/>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1632" name="Google Shape;1632;p63"/>
          <p:cNvSpPr txBox="1"/>
          <p:nvPr/>
        </p:nvSpPr>
        <p:spPr>
          <a:xfrm>
            <a:off x="363795" y="2729893"/>
            <a:ext cx="1781837" cy="21220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accent2"/>
                </a:solidFill>
                <a:latin typeface="Montserrat"/>
                <a:ea typeface="Montserrat"/>
                <a:cs typeface="Montserrat"/>
                <a:sym typeface="Montserrat"/>
              </a:rPr>
              <a:t>Lorem ipsum dolor </a:t>
            </a:r>
            <a:endParaRPr b="1" sz="1200">
              <a:solidFill>
                <a:schemeClr val="accent2"/>
              </a:solidFill>
              <a:latin typeface="Montserrat"/>
              <a:ea typeface="Montserrat"/>
              <a:cs typeface="Montserrat"/>
              <a:sym typeface="Montserrat"/>
            </a:endParaRPr>
          </a:p>
        </p:txBody>
      </p:sp>
      <p:sp>
        <p:nvSpPr>
          <p:cNvPr id="1633" name="Google Shape;1633;p63"/>
          <p:cNvSpPr txBox="1"/>
          <p:nvPr/>
        </p:nvSpPr>
        <p:spPr>
          <a:xfrm>
            <a:off x="2777003" y="2729893"/>
            <a:ext cx="1781837" cy="21220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accent2"/>
                </a:solidFill>
                <a:latin typeface="Montserrat"/>
                <a:ea typeface="Montserrat"/>
                <a:cs typeface="Montserrat"/>
                <a:sym typeface="Montserrat"/>
              </a:rPr>
              <a:t>Lorem ipsum dolor </a:t>
            </a:r>
            <a:endParaRPr b="1" sz="1200">
              <a:solidFill>
                <a:schemeClr val="accent2"/>
              </a:solidFill>
              <a:latin typeface="Montserrat"/>
              <a:ea typeface="Montserrat"/>
              <a:cs typeface="Montserrat"/>
              <a:sym typeface="Montserrat"/>
            </a:endParaRPr>
          </a:p>
        </p:txBody>
      </p:sp>
      <p:sp>
        <p:nvSpPr>
          <p:cNvPr id="1634" name="Google Shape;1634;p63"/>
          <p:cNvSpPr txBox="1"/>
          <p:nvPr/>
        </p:nvSpPr>
        <p:spPr>
          <a:xfrm>
            <a:off x="5190211" y="2729893"/>
            <a:ext cx="1781837" cy="21220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accent2"/>
                </a:solidFill>
                <a:latin typeface="Montserrat"/>
                <a:ea typeface="Montserrat"/>
                <a:cs typeface="Montserrat"/>
                <a:sym typeface="Montserrat"/>
              </a:rPr>
              <a:t>Lorem ipsum dolor </a:t>
            </a:r>
            <a:endParaRPr b="1" sz="1200">
              <a:solidFill>
                <a:schemeClr val="accent2"/>
              </a:solidFill>
              <a:latin typeface="Montserrat"/>
              <a:ea typeface="Montserrat"/>
              <a:cs typeface="Montserrat"/>
              <a:sym typeface="Montserrat"/>
            </a:endParaRPr>
          </a:p>
        </p:txBody>
      </p:sp>
      <p:sp>
        <p:nvSpPr>
          <p:cNvPr id="1635" name="Google Shape;1635;p63"/>
          <p:cNvSpPr txBox="1"/>
          <p:nvPr/>
        </p:nvSpPr>
        <p:spPr>
          <a:xfrm>
            <a:off x="7603419" y="2729893"/>
            <a:ext cx="1781837" cy="21220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accent2"/>
                </a:solidFill>
                <a:latin typeface="Montserrat"/>
                <a:ea typeface="Montserrat"/>
                <a:cs typeface="Montserrat"/>
                <a:sym typeface="Montserrat"/>
              </a:rPr>
              <a:t>Lorem ipsum dolor </a:t>
            </a:r>
            <a:endParaRPr b="1" sz="1200">
              <a:solidFill>
                <a:schemeClr val="accent2"/>
              </a:solidFill>
              <a:latin typeface="Montserrat"/>
              <a:ea typeface="Montserrat"/>
              <a:cs typeface="Montserrat"/>
              <a:sym typeface="Montserrat"/>
            </a:endParaRPr>
          </a:p>
        </p:txBody>
      </p:sp>
      <p:sp>
        <p:nvSpPr>
          <p:cNvPr id="1636" name="Google Shape;1636;p63"/>
          <p:cNvSpPr txBox="1"/>
          <p:nvPr/>
        </p:nvSpPr>
        <p:spPr>
          <a:xfrm>
            <a:off x="10016625" y="2729893"/>
            <a:ext cx="1781837" cy="21220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accent2"/>
                </a:solidFill>
                <a:latin typeface="Montserrat"/>
                <a:ea typeface="Montserrat"/>
                <a:cs typeface="Montserrat"/>
                <a:sym typeface="Montserrat"/>
              </a:rPr>
              <a:t>Lorem ipsum dolor </a:t>
            </a:r>
            <a:endParaRPr b="1" sz="1200">
              <a:solidFill>
                <a:schemeClr val="accent2"/>
              </a:solidFill>
              <a:latin typeface="Montserrat"/>
              <a:ea typeface="Montserrat"/>
              <a:cs typeface="Montserrat"/>
              <a:sym typeface="Montserrat"/>
            </a:endParaRPr>
          </a:p>
        </p:txBody>
      </p:sp>
      <p:grpSp>
        <p:nvGrpSpPr>
          <p:cNvPr id="1637" name="Google Shape;1637;p63"/>
          <p:cNvGrpSpPr/>
          <p:nvPr/>
        </p:nvGrpSpPr>
        <p:grpSpPr>
          <a:xfrm>
            <a:off x="2461316" y="2261793"/>
            <a:ext cx="7239621" cy="3173688"/>
            <a:chOff x="2461316" y="1716856"/>
            <a:chExt cx="7239621" cy="3678104"/>
          </a:xfrm>
        </p:grpSpPr>
        <p:cxnSp>
          <p:nvCxnSpPr>
            <p:cNvPr id="1638" name="Google Shape;1638;p63"/>
            <p:cNvCxnSpPr/>
            <p:nvPr/>
          </p:nvCxnSpPr>
          <p:spPr>
            <a:xfrm>
              <a:off x="9700937" y="1716856"/>
              <a:ext cx="0" cy="3678104"/>
            </a:xfrm>
            <a:prstGeom prst="straightConnector1">
              <a:avLst/>
            </a:prstGeom>
            <a:noFill/>
            <a:ln cap="flat" cmpd="sng" w="9525">
              <a:solidFill>
                <a:schemeClr val="accent1"/>
              </a:solidFill>
              <a:prstDash val="solid"/>
              <a:miter lim="8000"/>
              <a:headEnd len="sm" w="sm" type="none"/>
              <a:tailEnd len="sm" w="sm" type="none"/>
            </a:ln>
          </p:spPr>
        </p:cxnSp>
        <p:cxnSp>
          <p:nvCxnSpPr>
            <p:cNvPr id="1639" name="Google Shape;1639;p63"/>
            <p:cNvCxnSpPr/>
            <p:nvPr/>
          </p:nvCxnSpPr>
          <p:spPr>
            <a:xfrm>
              <a:off x="7287730" y="1716856"/>
              <a:ext cx="0" cy="3678104"/>
            </a:xfrm>
            <a:prstGeom prst="straightConnector1">
              <a:avLst/>
            </a:prstGeom>
            <a:noFill/>
            <a:ln cap="flat" cmpd="sng" w="9525">
              <a:solidFill>
                <a:schemeClr val="accent1"/>
              </a:solidFill>
              <a:prstDash val="solid"/>
              <a:miter lim="8000"/>
              <a:headEnd len="sm" w="sm" type="none"/>
              <a:tailEnd len="sm" w="sm" type="none"/>
            </a:ln>
          </p:spPr>
        </p:cxnSp>
        <p:cxnSp>
          <p:nvCxnSpPr>
            <p:cNvPr id="1640" name="Google Shape;1640;p63"/>
            <p:cNvCxnSpPr/>
            <p:nvPr/>
          </p:nvCxnSpPr>
          <p:spPr>
            <a:xfrm>
              <a:off x="4874523" y="1716856"/>
              <a:ext cx="0" cy="3678104"/>
            </a:xfrm>
            <a:prstGeom prst="straightConnector1">
              <a:avLst/>
            </a:prstGeom>
            <a:noFill/>
            <a:ln cap="flat" cmpd="sng" w="9525">
              <a:solidFill>
                <a:schemeClr val="accent1"/>
              </a:solidFill>
              <a:prstDash val="solid"/>
              <a:miter lim="8000"/>
              <a:headEnd len="sm" w="sm" type="none"/>
              <a:tailEnd len="sm" w="sm" type="none"/>
            </a:ln>
          </p:spPr>
        </p:cxnSp>
        <p:cxnSp>
          <p:nvCxnSpPr>
            <p:cNvPr id="1641" name="Google Shape;1641;p63"/>
            <p:cNvCxnSpPr/>
            <p:nvPr/>
          </p:nvCxnSpPr>
          <p:spPr>
            <a:xfrm>
              <a:off x="2461316" y="1716856"/>
              <a:ext cx="0" cy="3678104"/>
            </a:xfrm>
            <a:prstGeom prst="straightConnector1">
              <a:avLst/>
            </a:prstGeom>
            <a:noFill/>
            <a:ln cap="flat" cmpd="sng" w="9525">
              <a:solidFill>
                <a:schemeClr val="accent1"/>
              </a:solidFill>
              <a:prstDash val="solid"/>
              <a:miter lim="8000"/>
              <a:headEnd len="sm" w="sm" type="none"/>
              <a:tailEnd len="sm" w="sm" type="none"/>
            </a:ln>
          </p:spPr>
        </p:cxnSp>
      </p:grpSp>
      <p:sp>
        <p:nvSpPr>
          <p:cNvPr id="1642" name="Google Shape;1642;p63"/>
          <p:cNvSpPr/>
          <p:nvPr/>
        </p:nvSpPr>
        <p:spPr>
          <a:xfrm>
            <a:off x="0" y="5435483"/>
            <a:ext cx="12192000" cy="814846"/>
          </a:xfrm>
          <a:prstGeom prst="rect">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1643" name="Google Shape;1643;p63"/>
          <p:cNvGrpSpPr/>
          <p:nvPr/>
        </p:nvGrpSpPr>
        <p:grpSpPr>
          <a:xfrm>
            <a:off x="2461316" y="5435482"/>
            <a:ext cx="7239621" cy="875808"/>
            <a:chOff x="2461316" y="4018096"/>
            <a:chExt cx="7239621" cy="3678104"/>
          </a:xfrm>
        </p:grpSpPr>
        <p:cxnSp>
          <p:nvCxnSpPr>
            <p:cNvPr id="1644" name="Google Shape;1644;p63"/>
            <p:cNvCxnSpPr/>
            <p:nvPr/>
          </p:nvCxnSpPr>
          <p:spPr>
            <a:xfrm>
              <a:off x="9700937" y="4018096"/>
              <a:ext cx="0" cy="3678104"/>
            </a:xfrm>
            <a:prstGeom prst="straightConnector1">
              <a:avLst/>
            </a:prstGeom>
            <a:noFill/>
            <a:ln cap="flat" cmpd="sng" w="9525">
              <a:solidFill>
                <a:schemeClr val="lt1"/>
              </a:solidFill>
              <a:prstDash val="solid"/>
              <a:miter lim="8000"/>
              <a:headEnd len="sm" w="sm" type="none"/>
              <a:tailEnd len="sm" w="sm" type="none"/>
            </a:ln>
          </p:spPr>
        </p:cxnSp>
        <p:cxnSp>
          <p:nvCxnSpPr>
            <p:cNvPr id="1645" name="Google Shape;1645;p63"/>
            <p:cNvCxnSpPr/>
            <p:nvPr/>
          </p:nvCxnSpPr>
          <p:spPr>
            <a:xfrm>
              <a:off x="7287730" y="4018096"/>
              <a:ext cx="0" cy="3678104"/>
            </a:xfrm>
            <a:prstGeom prst="straightConnector1">
              <a:avLst/>
            </a:prstGeom>
            <a:noFill/>
            <a:ln cap="flat" cmpd="sng" w="9525">
              <a:solidFill>
                <a:schemeClr val="lt1"/>
              </a:solidFill>
              <a:prstDash val="solid"/>
              <a:miter lim="8000"/>
              <a:headEnd len="sm" w="sm" type="none"/>
              <a:tailEnd len="sm" w="sm" type="none"/>
            </a:ln>
          </p:spPr>
        </p:cxnSp>
        <p:cxnSp>
          <p:nvCxnSpPr>
            <p:cNvPr id="1646" name="Google Shape;1646;p63"/>
            <p:cNvCxnSpPr/>
            <p:nvPr/>
          </p:nvCxnSpPr>
          <p:spPr>
            <a:xfrm>
              <a:off x="4874523" y="4018096"/>
              <a:ext cx="0" cy="3678104"/>
            </a:xfrm>
            <a:prstGeom prst="straightConnector1">
              <a:avLst/>
            </a:prstGeom>
            <a:noFill/>
            <a:ln cap="flat" cmpd="sng" w="9525">
              <a:solidFill>
                <a:schemeClr val="lt1"/>
              </a:solidFill>
              <a:prstDash val="solid"/>
              <a:miter lim="8000"/>
              <a:headEnd len="sm" w="sm" type="none"/>
              <a:tailEnd len="sm" w="sm" type="none"/>
            </a:ln>
          </p:spPr>
        </p:cxnSp>
        <p:cxnSp>
          <p:nvCxnSpPr>
            <p:cNvPr id="1647" name="Google Shape;1647;p63"/>
            <p:cNvCxnSpPr/>
            <p:nvPr/>
          </p:nvCxnSpPr>
          <p:spPr>
            <a:xfrm>
              <a:off x="2461316" y="4018096"/>
              <a:ext cx="0" cy="3678104"/>
            </a:xfrm>
            <a:prstGeom prst="straightConnector1">
              <a:avLst/>
            </a:prstGeom>
            <a:noFill/>
            <a:ln cap="flat" cmpd="sng" w="9525">
              <a:solidFill>
                <a:schemeClr val="lt1"/>
              </a:solidFill>
              <a:prstDash val="solid"/>
              <a:miter lim="8000"/>
              <a:headEnd len="sm" w="sm" type="none"/>
              <a:tailEnd len="sm" w="sm" type="none"/>
            </a:ln>
          </p:spPr>
        </p:cxnSp>
      </p:grpSp>
      <p:pic>
        <p:nvPicPr>
          <p:cNvPr descr="Single gear with solid fill" id="1648" name="Google Shape;1648;p63"/>
          <p:cNvPicPr preferRelativeResize="0"/>
          <p:nvPr/>
        </p:nvPicPr>
        <p:blipFill rotWithShape="1">
          <a:blip r:embed="rId3">
            <a:alphaModFix/>
          </a:blip>
          <a:srcRect b="0" l="0" r="0" t="0"/>
          <a:stretch/>
        </p:blipFill>
        <p:spPr>
          <a:xfrm>
            <a:off x="363794" y="1780011"/>
            <a:ext cx="481780" cy="481780"/>
          </a:xfrm>
          <a:prstGeom prst="rect">
            <a:avLst/>
          </a:prstGeom>
          <a:noFill/>
          <a:ln>
            <a:noFill/>
          </a:ln>
        </p:spPr>
      </p:pic>
      <p:pic>
        <p:nvPicPr>
          <p:cNvPr descr="Single gear with solid fill" id="1649" name="Google Shape;1649;p63"/>
          <p:cNvPicPr preferRelativeResize="0"/>
          <p:nvPr/>
        </p:nvPicPr>
        <p:blipFill rotWithShape="1">
          <a:blip r:embed="rId3">
            <a:alphaModFix/>
          </a:blip>
          <a:srcRect b="0" l="0" r="0" t="0"/>
          <a:stretch/>
        </p:blipFill>
        <p:spPr>
          <a:xfrm>
            <a:off x="2777002" y="1780011"/>
            <a:ext cx="481780" cy="481780"/>
          </a:xfrm>
          <a:prstGeom prst="rect">
            <a:avLst/>
          </a:prstGeom>
          <a:noFill/>
          <a:ln>
            <a:noFill/>
          </a:ln>
        </p:spPr>
      </p:pic>
      <p:pic>
        <p:nvPicPr>
          <p:cNvPr descr="Single gear with solid fill" id="1650" name="Google Shape;1650;p63"/>
          <p:cNvPicPr preferRelativeResize="0"/>
          <p:nvPr/>
        </p:nvPicPr>
        <p:blipFill rotWithShape="1">
          <a:blip r:embed="rId3">
            <a:alphaModFix/>
          </a:blip>
          <a:srcRect b="0" l="0" r="0" t="0"/>
          <a:stretch/>
        </p:blipFill>
        <p:spPr>
          <a:xfrm>
            <a:off x="5190210" y="1780011"/>
            <a:ext cx="481780" cy="481780"/>
          </a:xfrm>
          <a:prstGeom prst="rect">
            <a:avLst/>
          </a:prstGeom>
          <a:noFill/>
          <a:ln>
            <a:noFill/>
          </a:ln>
        </p:spPr>
      </p:pic>
      <p:pic>
        <p:nvPicPr>
          <p:cNvPr descr="Single gear with solid fill" id="1651" name="Google Shape;1651;p63"/>
          <p:cNvPicPr preferRelativeResize="0"/>
          <p:nvPr/>
        </p:nvPicPr>
        <p:blipFill rotWithShape="1">
          <a:blip r:embed="rId3">
            <a:alphaModFix/>
          </a:blip>
          <a:srcRect b="0" l="0" r="0" t="0"/>
          <a:stretch/>
        </p:blipFill>
        <p:spPr>
          <a:xfrm>
            <a:off x="7603418" y="1780011"/>
            <a:ext cx="481780" cy="481780"/>
          </a:xfrm>
          <a:prstGeom prst="rect">
            <a:avLst/>
          </a:prstGeom>
          <a:noFill/>
          <a:ln>
            <a:noFill/>
          </a:ln>
        </p:spPr>
      </p:pic>
      <p:pic>
        <p:nvPicPr>
          <p:cNvPr descr="Single gear with solid fill" id="1652" name="Google Shape;1652;p63"/>
          <p:cNvPicPr preferRelativeResize="0"/>
          <p:nvPr/>
        </p:nvPicPr>
        <p:blipFill rotWithShape="1">
          <a:blip r:embed="rId3">
            <a:alphaModFix/>
          </a:blip>
          <a:srcRect b="0" l="0" r="0" t="0"/>
          <a:stretch/>
        </p:blipFill>
        <p:spPr>
          <a:xfrm>
            <a:off x="10016625" y="1780011"/>
            <a:ext cx="481780" cy="481780"/>
          </a:xfrm>
          <a:prstGeom prst="rect">
            <a:avLst/>
          </a:prstGeom>
          <a:noFill/>
          <a:ln>
            <a:noFill/>
          </a:ln>
        </p:spPr>
      </p:pic>
      <p:grpSp>
        <p:nvGrpSpPr>
          <p:cNvPr id="1653" name="Google Shape;1653;p63"/>
          <p:cNvGrpSpPr/>
          <p:nvPr/>
        </p:nvGrpSpPr>
        <p:grpSpPr>
          <a:xfrm>
            <a:off x="363795" y="1278193"/>
            <a:ext cx="11434667" cy="301957"/>
            <a:chOff x="363795" y="1220318"/>
            <a:chExt cx="6593568" cy="370849"/>
          </a:xfrm>
        </p:grpSpPr>
        <p:sp>
          <p:nvSpPr>
            <p:cNvPr id="1654" name="Google Shape;1654;p63"/>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1655" name="Google Shape;1655;p63"/>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1656" name="Google Shape;1656;p63"/>
          <p:cNvSpPr txBox="1"/>
          <p:nvPr/>
        </p:nvSpPr>
        <p:spPr>
          <a:xfrm>
            <a:off x="363794" y="5563442"/>
            <a:ext cx="1781837" cy="558928"/>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b="1" lang="en-US" sz="3600">
                <a:solidFill>
                  <a:schemeClr val="accent3"/>
                </a:solidFill>
                <a:latin typeface="Montserrat"/>
                <a:ea typeface="Montserrat"/>
                <a:cs typeface="Montserrat"/>
                <a:sym typeface="Montserrat"/>
              </a:rPr>
              <a:t>XXX</a:t>
            </a:r>
            <a:r>
              <a:rPr b="1" lang="en-US" sz="3600">
                <a:solidFill>
                  <a:schemeClr val="lt1"/>
                </a:solidFill>
                <a:latin typeface="Montserrat"/>
                <a:ea typeface="Montserrat"/>
                <a:cs typeface="Montserrat"/>
                <a:sym typeface="Montserrat"/>
              </a:rPr>
              <a:t> </a:t>
            </a:r>
            <a:br>
              <a:rPr b="1" lang="en-US" sz="3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Lorem ipsum dolor sit amet</a:t>
            </a:r>
            <a:endParaRPr b="1" sz="3600">
              <a:solidFill>
                <a:schemeClr val="lt1"/>
              </a:solidFill>
              <a:latin typeface="Montserrat"/>
              <a:ea typeface="Montserrat"/>
              <a:cs typeface="Montserrat"/>
              <a:sym typeface="Montserrat"/>
            </a:endParaRPr>
          </a:p>
        </p:txBody>
      </p:sp>
      <p:sp>
        <p:nvSpPr>
          <p:cNvPr id="1657" name="Google Shape;1657;p63"/>
          <p:cNvSpPr txBox="1"/>
          <p:nvPr/>
        </p:nvSpPr>
        <p:spPr>
          <a:xfrm>
            <a:off x="2777003" y="5563442"/>
            <a:ext cx="1781837" cy="558928"/>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b="1" lang="en-US" sz="3600">
                <a:solidFill>
                  <a:schemeClr val="accent3"/>
                </a:solidFill>
                <a:latin typeface="Montserrat"/>
                <a:ea typeface="Montserrat"/>
                <a:cs typeface="Montserrat"/>
                <a:sym typeface="Montserrat"/>
              </a:rPr>
              <a:t>XXX</a:t>
            </a:r>
            <a:r>
              <a:rPr b="1" lang="en-US" sz="3600">
                <a:solidFill>
                  <a:schemeClr val="lt1"/>
                </a:solidFill>
                <a:latin typeface="Montserrat"/>
                <a:ea typeface="Montserrat"/>
                <a:cs typeface="Montserrat"/>
                <a:sym typeface="Montserrat"/>
              </a:rPr>
              <a:t> </a:t>
            </a:r>
            <a:br>
              <a:rPr b="1" lang="en-US" sz="3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Lorem ipsum dolor sit amet</a:t>
            </a:r>
            <a:endParaRPr b="1" sz="3600">
              <a:solidFill>
                <a:schemeClr val="lt1"/>
              </a:solidFill>
              <a:latin typeface="Montserrat"/>
              <a:ea typeface="Montserrat"/>
              <a:cs typeface="Montserrat"/>
              <a:sym typeface="Montserrat"/>
            </a:endParaRPr>
          </a:p>
        </p:txBody>
      </p:sp>
      <p:sp>
        <p:nvSpPr>
          <p:cNvPr id="1658" name="Google Shape;1658;p63"/>
          <p:cNvSpPr txBox="1"/>
          <p:nvPr/>
        </p:nvSpPr>
        <p:spPr>
          <a:xfrm>
            <a:off x="5190211" y="5563442"/>
            <a:ext cx="1781837" cy="558928"/>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b="1" lang="en-US" sz="3600">
                <a:solidFill>
                  <a:schemeClr val="accent3"/>
                </a:solidFill>
                <a:latin typeface="Montserrat"/>
                <a:ea typeface="Montserrat"/>
                <a:cs typeface="Montserrat"/>
                <a:sym typeface="Montserrat"/>
              </a:rPr>
              <a:t>XXX</a:t>
            </a:r>
            <a:r>
              <a:rPr b="1" lang="en-US" sz="3600">
                <a:solidFill>
                  <a:schemeClr val="lt1"/>
                </a:solidFill>
                <a:latin typeface="Montserrat"/>
                <a:ea typeface="Montserrat"/>
                <a:cs typeface="Montserrat"/>
                <a:sym typeface="Montserrat"/>
              </a:rPr>
              <a:t> </a:t>
            </a:r>
            <a:br>
              <a:rPr b="1" lang="en-US" sz="3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Lorem ipsum dolor sit amet</a:t>
            </a:r>
            <a:endParaRPr b="1" sz="3600">
              <a:solidFill>
                <a:schemeClr val="lt1"/>
              </a:solidFill>
              <a:latin typeface="Montserrat"/>
              <a:ea typeface="Montserrat"/>
              <a:cs typeface="Montserrat"/>
              <a:sym typeface="Montserrat"/>
            </a:endParaRPr>
          </a:p>
        </p:txBody>
      </p:sp>
      <p:sp>
        <p:nvSpPr>
          <p:cNvPr id="1659" name="Google Shape;1659;p63"/>
          <p:cNvSpPr txBox="1"/>
          <p:nvPr/>
        </p:nvSpPr>
        <p:spPr>
          <a:xfrm>
            <a:off x="7603419" y="5563442"/>
            <a:ext cx="1781837" cy="558928"/>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b="1" lang="en-US" sz="3600">
                <a:solidFill>
                  <a:schemeClr val="accent3"/>
                </a:solidFill>
                <a:latin typeface="Montserrat"/>
                <a:ea typeface="Montserrat"/>
                <a:cs typeface="Montserrat"/>
                <a:sym typeface="Montserrat"/>
              </a:rPr>
              <a:t>XXX</a:t>
            </a:r>
            <a:r>
              <a:rPr b="1" lang="en-US" sz="3600">
                <a:solidFill>
                  <a:schemeClr val="lt1"/>
                </a:solidFill>
                <a:latin typeface="Montserrat"/>
                <a:ea typeface="Montserrat"/>
                <a:cs typeface="Montserrat"/>
                <a:sym typeface="Montserrat"/>
              </a:rPr>
              <a:t> </a:t>
            </a:r>
            <a:br>
              <a:rPr b="1" lang="en-US" sz="3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Lorem ipsum dolor sit amet</a:t>
            </a:r>
            <a:endParaRPr b="1" sz="3600">
              <a:solidFill>
                <a:schemeClr val="lt1"/>
              </a:solidFill>
              <a:latin typeface="Montserrat"/>
              <a:ea typeface="Montserrat"/>
              <a:cs typeface="Montserrat"/>
              <a:sym typeface="Montserrat"/>
            </a:endParaRPr>
          </a:p>
        </p:txBody>
      </p:sp>
      <p:sp>
        <p:nvSpPr>
          <p:cNvPr id="1660" name="Google Shape;1660;p63"/>
          <p:cNvSpPr txBox="1"/>
          <p:nvPr/>
        </p:nvSpPr>
        <p:spPr>
          <a:xfrm>
            <a:off x="10016625" y="5563442"/>
            <a:ext cx="1781837" cy="558928"/>
          </a:xfrm>
          <a:prstGeom prst="rect">
            <a:avLst/>
          </a:prstGeom>
          <a:noFill/>
          <a:ln>
            <a:noFill/>
          </a:ln>
        </p:spPr>
        <p:txBody>
          <a:bodyPr anchorCtr="0" anchor="ctr" bIns="0" lIns="0" spcFirstLastPara="1" rIns="0" wrap="square" tIns="0">
            <a:normAutofit fontScale="62500" lnSpcReduction="20000"/>
          </a:bodyPr>
          <a:lstStyle/>
          <a:p>
            <a:pPr indent="0" lvl="0" marL="0" marR="0" rtl="0" algn="l">
              <a:spcBef>
                <a:spcPts val="0"/>
              </a:spcBef>
              <a:spcAft>
                <a:spcPts val="0"/>
              </a:spcAft>
              <a:buNone/>
            </a:pPr>
            <a:r>
              <a:rPr b="1" lang="en-US" sz="3600">
                <a:solidFill>
                  <a:schemeClr val="accent3"/>
                </a:solidFill>
                <a:latin typeface="Montserrat"/>
                <a:ea typeface="Montserrat"/>
                <a:cs typeface="Montserrat"/>
                <a:sym typeface="Montserrat"/>
              </a:rPr>
              <a:t>XXX</a:t>
            </a:r>
            <a:r>
              <a:rPr b="1" lang="en-US" sz="3600">
                <a:solidFill>
                  <a:schemeClr val="lt1"/>
                </a:solidFill>
                <a:latin typeface="Montserrat"/>
                <a:ea typeface="Montserrat"/>
                <a:cs typeface="Montserrat"/>
                <a:sym typeface="Montserrat"/>
              </a:rPr>
              <a:t> </a:t>
            </a:r>
            <a:br>
              <a:rPr b="1" lang="en-US" sz="3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Lorem ipsum dolor sit amet</a:t>
            </a:r>
            <a:endParaRPr b="1" sz="3600">
              <a:solidFill>
                <a:schemeClr val="lt1"/>
              </a:solidFill>
              <a:latin typeface="Montserrat"/>
              <a:ea typeface="Montserrat"/>
              <a:cs typeface="Montserrat"/>
              <a:sym typeface="Montserrat"/>
            </a:endParaRPr>
          </a:p>
        </p:txBody>
      </p:sp>
      <p:sp>
        <p:nvSpPr>
          <p:cNvPr id="1661" name="Google Shape;1661;p6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5" name="Shape 1665"/>
        <p:cNvGrpSpPr/>
        <p:nvPr/>
      </p:nvGrpSpPr>
      <p:grpSpPr>
        <a:xfrm>
          <a:off x="0" y="0"/>
          <a:ext cx="0" cy="0"/>
          <a:chOff x="0" y="0"/>
          <a:chExt cx="0" cy="0"/>
        </a:xfrm>
      </p:grpSpPr>
      <p:sp>
        <p:nvSpPr>
          <p:cNvPr id="1666" name="Google Shape;1666;p6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Five-Column Icon Cards with Stats</a:t>
            </a:r>
            <a:endParaRPr/>
          </a:p>
        </p:txBody>
      </p:sp>
      <p:sp>
        <p:nvSpPr>
          <p:cNvPr id="1667" name="Google Shape;1667;p64"/>
          <p:cNvSpPr txBox="1"/>
          <p:nvPr/>
        </p:nvSpPr>
        <p:spPr>
          <a:xfrm>
            <a:off x="363794" y="2250218"/>
            <a:ext cx="1781837" cy="418759"/>
          </a:xfrm>
          <a:prstGeom prst="rect">
            <a:avLst/>
          </a:prstGeom>
          <a:no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668" name="Google Shape;1668;p64"/>
          <p:cNvSpPr txBox="1"/>
          <p:nvPr/>
        </p:nvSpPr>
        <p:spPr>
          <a:xfrm>
            <a:off x="363794" y="3516803"/>
            <a:ext cx="1781837" cy="164991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1669" name="Google Shape;1669;p64"/>
          <p:cNvSpPr txBox="1"/>
          <p:nvPr/>
        </p:nvSpPr>
        <p:spPr>
          <a:xfrm>
            <a:off x="2777003" y="2250218"/>
            <a:ext cx="1781837" cy="418759"/>
          </a:xfrm>
          <a:prstGeom prst="rect">
            <a:avLst/>
          </a:prstGeom>
          <a:no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670" name="Google Shape;1670;p64"/>
          <p:cNvSpPr txBox="1"/>
          <p:nvPr/>
        </p:nvSpPr>
        <p:spPr>
          <a:xfrm>
            <a:off x="2777001" y="3516803"/>
            <a:ext cx="1781837" cy="164991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1671" name="Google Shape;1671;p64"/>
          <p:cNvSpPr txBox="1"/>
          <p:nvPr/>
        </p:nvSpPr>
        <p:spPr>
          <a:xfrm>
            <a:off x="5190211" y="2250218"/>
            <a:ext cx="1781837" cy="418759"/>
          </a:xfrm>
          <a:prstGeom prst="rect">
            <a:avLst/>
          </a:prstGeom>
          <a:no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672" name="Google Shape;1672;p64"/>
          <p:cNvSpPr txBox="1"/>
          <p:nvPr/>
        </p:nvSpPr>
        <p:spPr>
          <a:xfrm>
            <a:off x="5190208" y="3516803"/>
            <a:ext cx="1781837" cy="164991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1673" name="Google Shape;1673;p64"/>
          <p:cNvSpPr txBox="1"/>
          <p:nvPr/>
        </p:nvSpPr>
        <p:spPr>
          <a:xfrm>
            <a:off x="7603419" y="2250218"/>
            <a:ext cx="1781837" cy="418759"/>
          </a:xfrm>
          <a:prstGeom prst="rect">
            <a:avLst/>
          </a:prstGeom>
          <a:no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674" name="Google Shape;1674;p64"/>
          <p:cNvSpPr txBox="1"/>
          <p:nvPr/>
        </p:nvSpPr>
        <p:spPr>
          <a:xfrm>
            <a:off x="7603415" y="3516803"/>
            <a:ext cx="1781837" cy="164991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sp>
        <p:nvSpPr>
          <p:cNvPr id="1675" name="Google Shape;1675;p64"/>
          <p:cNvSpPr txBox="1"/>
          <p:nvPr/>
        </p:nvSpPr>
        <p:spPr>
          <a:xfrm>
            <a:off x="10016625" y="2250218"/>
            <a:ext cx="1781837" cy="418759"/>
          </a:xfrm>
          <a:prstGeom prst="rect">
            <a:avLst/>
          </a:prstGeom>
          <a:noFill/>
          <a:ln>
            <a:noFill/>
          </a:ln>
        </p:spPr>
        <p:txBody>
          <a:bodyPr anchorCtr="0" anchor="ctr" bIns="0" lIns="0" spcFirstLastPara="1" rIns="0" wrap="square" tIns="0">
            <a:normAutofit fontScale="92500" lnSpcReduction="10000"/>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676" name="Google Shape;1676;p64"/>
          <p:cNvSpPr txBox="1"/>
          <p:nvPr/>
        </p:nvSpPr>
        <p:spPr>
          <a:xfrm>
            <a:off x="10016623" y="3516803"/>
            <a:ext cx="1781837" cy="164991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pulvinar, mauris ligula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suscipit arcu, sed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elementum diam leo at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magna. Curabitur </a:t>
            </a:r>
            <a:endParaRPr/>
          </a:p>
          <a:p>
            <a:pPr indent="-171450" lvl="0" marL="171450" marR="0" rtl="0" algn="l">
              <a:spcBef>
                <a:spcPts val="0"/>
              </a:spcBef>
              <a:spcAft>
                <a:spcPts val="0"/>
              </a:spcAft>
              <a:buClr>
                <a:schemeClr val="dk1"/>
              </a:buClr>
              <a:buSzPct val="100000"/>
              <a:buFont typeface="Arial"/>
              <a:buChar char="•"/>
            </a:pPr>
            <a:r>
              <a:rPr lang="en-US" sz="1200">
                <a:solidFill>
                  <a:schemeClr val="dk1"/>
                </a:solidFill>
                <a:latin typeface="Montserrat"/>
                <a:ea typeface="Montserrat"/>
                <a:cs typeface="Montserrat"/>
                <a:sym typeface="Montserrat"/>
              </a:rPr>
              <a:t>maximus sodales</a:t>
            </a:r>
            <a:endParaRPr/>
          </a:p>
        </p:txBody>
      </p:sp>
      <p:grpSp>
        <p:nvGrpSpPr>
          <p:cNvPr id="1677" name="Google Shape;1677;p64"/>
          <p:cNvGrpSpPr/>
          <p:nvPr/>
        </p:nvGrpSpPr>
        <p:grpSpPr>
          <a:xfrm>
            <a:off x="2461316" y="2250217"/>
            <a:ext cx="7239621" cy="3185264"/>
            <a:chOff x="2461316" y="1716856"/>
            <a:chExt cx="7239621" cy="3678104"/>
          </a:xfrm>
        </p:grpSpPr>
        <p:cxnSp>
          <p:nvCxnSpPr>
            <p:cNvPr id="1678" name="Google Shape;1678;p64"/>
            <p:cNvCxnSpPr/>
            <p:nvPr/>
          </p:nvCxnSpPr>
          <p:spPr>
            <a:xfrm>
              <a:off x="9700937" y="1716856"/>
              <a:ext cx="0" cy="3678104"/>
            </a:xfrm>
            <a:prstGeom prst="straightConnector1">
              <a:avLst/>
            </a:prstGeom>
            <a:noFill/>
            <a:ln cap="flat" cmpd="sng" w="9525">
              <a:solidFill>
                <a:schemeClr val="accent1"/>
              </a:solidFill>
              <a:prstDash val="solid"/>
              <a:miter lim="8000"/>
              <a:headEnd len="sm" w="sm" type="none"/>
              <a:tailEnd len="sm" w="sm" type="none"/>
            </a:ln>
          </p:spPr>
        </p:cxnSp>
        <p:cxnSp>
          <p:nvCxnSpPr>
            <p:cNvPr id="1679" name="Google Shape;1679;p64"/>
            <p:cNvCxnSpPr/>
            <p:nvPr/>
          </p:nvCxnSpPr>
          <p:spPr>
            <a:xfrm>
              <a:off x="7287730" y="1716856"/>
              <a:ext cx="0" cy="3678104"/>
            </a:xfrm>
            <a:prstGeom prst="straightConnector1">
              <a:avLst/>
            </a:prstGeom>
            <a:noFill/>
            <a:ln cap="flat" cmpd="sng" w="9525">
              <a:solidFill>
                <a:schemeClr val="accent1"/>
              </a:solidFill>
              <a:prstDash val="solid"/>
              <a:miter lim="8000"/>
              <a:headEnd len="sm" w="sm" type="none"/>
              <a:tailEnd len="sm" w="sm" type="none"/>
            </a:ln>
          </p:spPr>
        </p:cxnSp>
        <p:cxnSp>
          <p:nvCxnSpPr>
            <p:cNvPr id="1680" name="Google Shape;1680;p64"/>
            <p:cNvCxnSpPr/>
            <p:nvPr/>
          </p:nvCxnSpPr>
          <p:spPr>
            <a:xfrm>
              <a:off x="4874523" y="1716856"/>
              <a:ext cx="0" cy="3678104"/>
            </a:xfrm>
            <a:prstGeom prst="straightConnector1">
              <a:avLst/>
            </a:prstGeom>
            <a:noFill/>
            <a:ln cap="flat" cmpd="sng" w="9525">
              <a:solidFill>
                <a:schemeClr val="accent1"/>
              </a:solidFill>
              <a:prstDash val="solid"/>
              <a:miter lim="8000"/>
              <a:headEnd len="sm" w="sm" type="none"/>
              <a:tailEnd len="sm" w="sm" type="none"/>
            </a:ln>
          </p:spPr>
        </p:cxnSp>
        <p:cxnSp>
          <p:nvCxnSpPr>
            <p:cNvPr id="1681" name="Google Shape;1681;p64"/>
            <p:cNvCxnSpPr/>
            <p:nvPr/>
          </p:nvCxnSpPr>
          <p:spPr>
            <a:xfrm>
              <a:off x="2461316" y="1716856"/>
              <a:ext cx="0" cy="3678104"/>
            </a:xfrm>
            <a:prstGeom prst="straightConnector1">
              <a:avLst/>
            </a:prstGeom>
            <a:noFill/>
            <a:ln cap="flat" cmpd="sng" w="9525">
              <a:solidFill>
                <a:schemeClr val="accent1"/>
              </a:solidFill>
              <a:prstDash val="solid"/>
              <a:miter lim="8000"/>
              <a:headEnd len="sm" w="sm" type="none"/>
              <a:tailEnd len="sm" w="sm" type="none"/>
            </a:ln>
          </p:spPr>
        </p:cxnSp>
      </p:grpSp>
      <p:sp>
        <p:nvSpPr>
          <p:cNvPr id="1682" name="Google Shape;1682;p64"/>
          <p:cNvSpPr/>
          <p:nvPr/>
        </p:nvSpPr>
        <p:spPr>
          <a:xfrm>
            <a:off x="0" y="5435483"/>
            <a:ext cx="12192000" cy="814846"/>
          </a:xfrm>
          <a:prstGeom prst="rect">
            <a:avLst/>
          </a:prstGeom>
          <a:solidFill>
            <a:schemeClr val="accent1"/>
          </a:solidFill>
          <a:ln cap="flat" cmpd="sng" w="12700">
            <a:solidFill>
              <a:srgbClr val="08152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1683" name="Google Shape;1683;p64"/>
          <p:cNvGrpSpPr/>
          <p:nvPr/>
        </p:nvGrpSpPr>
        <p:grpSpPr>
          <a:xfrm>
            <a:off x="2461316" y="5435482"/>
            <a:ext cx="7239621" cy="875808"/>
            <a:chOff x="2461316" y="4018096"/>
            <a:chExt cx="7239621" cy="3678104"/>
          </a:xfrm>
        </p:grpSpPr>
        <p:cxnSp>
          <p:nvCxnSpPr>
            <p:cNvPr id="1684" name="Google Shape;1684;p64"/>
            <p:cNvCxnSpPr/>
            <p:nvPr/>
          </p:nvCxnSpPr>
          <p:spPr>
            <a:xfrm>
              <a:off x="9700937" y="4018096"/>
              <a:ext cx="0" cy="3678104"/>
            </a:xfrm>
            <a:prstGeom prst="straightConnector1">
              <a:avLst/>
            </a:prstGeom>
            <a:noFill/>
            <a:ln cap="flat" cmpd="sng" w="9525">
              <a:solidFill>
                <a:schemeClr val="lt1"/>
              </a:solidFill>
              <a:prstDash val="solid"/>
              <a:miter lim="8000"/>
              <a:headEnd len="sm" w="sm" type="none"/>
              <a:tailEnd len="sm" w="sm" type="none"/>
            </a:ln>
          </p:spPr>
        </p:cxnSp>
        <p:cxnSp>
          <p:nvCxnSpPr>
            <p:cNvPr id="1685" name="Google Shape;1685;p64"/>
            <p:cNvCxnSpPr/>
            <p:nvPr/>
          </p:nvCxnSpPr>
          <p:spPr>
            <a:xfrm>
              <a:off x="7287730" y="4018096"/>
              <a:ext cx="0" cy="3678104"/>
            </a:xfrm>
            <a:prstGeom prst="straightConnector1">
              <a:avLst/>
            </a:prstGeom>
            <a:noFill/>
            <a:ln cap="flat" cmpd="sng" w="9525">
              <a:solidFill>
                <a:schemeClr val="lt1"/>
              </a:solidFill>
              <a:prstDash val="solid"/>
              <a:miter lim="8000"/>
              <a:headEnd len="sm" w="sm" type="none"/>
              <a:tailEnd len="sm" w="sm" type="none"/>
            </a:ln>
          </p:spPr>
        </p:cxnSp>
        <p:cxnSp>
          <p:nvCxnSpPr>
            <p:cNvPr id="1686" name="Google Shape;1686;p64"/>
            <p:cNvCxnSpPr/>
            <p:nvPr/>
          </p:nvCxnSpPr>
          <p:spPr>
            <a:xfrm>
              <a:off x="4874523" y="4018096"/>
              <a:ext cx="0" cy="3678104"/>
            </a:xfrm>
            <a:prstGeom prst="straightConnector1">
              <a:avLst/>
            </a:prstGeom>
            <a:noFill/>
            <a:ln cap="flat" cmpd="sng" w="9525">
              <a:solidFill>
                <a:schemeClr val="lt1"/>
              </a:solidFill>
              <a:prstDash val="solid"/>
              <a:miter lim="8000"/>
              <a:headEnd len="sm" w="sm" type="none"/>
              <a:tailEnd len="sm" w="sm" type="none"/>
            </a:ln>
          </p:spPr>
        </p:cxnSp>
        <p:cxnSp>
          <p:nvCxnSpPr>
            <p:cNvPr id="1687" name="Google Shape;1687;p64"/>
            <p:cNvCxnSpPr/>
            <p:nvPr/>
          </p:nvCxnSpPr>
          <p:spPr>
            <a:xfrm>
              <a:off x="2461316" y="4018096"/>
              <a:ext cx="0" cy="3678104"/>
            </a:xfrm>
            <a:prstGeom prst="straightConnector1">
              <a:avLst/>
            </a:prstGeom>
            <a:noFill/>
            <a:ln cap="flat" cmpd="sng" w="9525">
              <a:solidFill>
                <a:schemeClr val="lt1"/>
              </a:solidFill>
              <a:prstDash val="solid"/>
              <a:miter lim="8000"/>
              <a:headEnd len="sm" w="sm" type="none"/>
              <a:tailEnd len="sm" w="sm" type="none"/>
            </a:ln>
          </p:spPr>
        </p:cxnSp>
      </p:grpSp>
      <p:grpSp>
        <p:nvGrpSpPr>
          <p:cNvPr id="1688" name="Google Shape;1688;p64"/>
          <p:cNvGrpSpPr/>
          <p:nvPr/>
        </p:nvGrpSpPr>
        <p:grpSpPr>
          <a:xfrm>
            <a:off x="363795" y="1336068"/>
            <a:ext cx="11434667" cy="301957"/>
            <a:chOff x="363795" y="1220318"/>
            <a:chExt cx="6593568" cy="370849"/>
          </a:xfrm>
        </p:grpSpPr>
        <p:sp>
          <p:nvSpPr>
            <p:cNvPr id="1689" name="Google Shape;1689;p6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1690" name="Google Shape;1690;p64"/>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sp>
        <p:nvSpPr>
          <p:cNvPr id="1691" name="Google Shape;1691;p64"/>
          <p:cNvSpPr txBox="1"/>
          <p:nvPr/>
        </p:nvSpPr>
        <p:spPr>
          <a:xfrm>
            <a:off x="363794" y="5563442"/>
            <a:ext cx="1781837" cy="558928"/>
          </a:xfrm>
          <a:prstGeom prst="rect">
            <a:avLst/>
          </a:prstGeom>
          <a:noFill/>
          <a:ln>
            <a:noFill/>
          </a:ln>
        </p:spPr>
        <p:txBody>
          <a:bodyPr anchorCtr="0" anchor="ctr" bIns="0" lIns="0" spcFirstLastPara="1" rIns="0" wrap="square" tIns="0">
            <a:normAutofit fontScale="62500" lnSpcReduction="20000"/>
          </a:bodyPr>
          <a:lstStyle/>
          <a:p>
            <a:pPr indent="0" lvl="0" marL="0" marR="0" rtl="0" algn="ctr">
              <a:spcBef>
                <a:spcPts val="0"/>
              </a:spcBef>
              <a:spcAft>
                <a:spcPts val="0"/>
              </a:spcAft>
              <a:buNone/>
            </a:pPr>
            <a:r>
              <a:rPr b="1" lang="en-US" sz="3600">
                <a:solidFill>
                  <a:schemeClr val="accent3"/>
                </a:solidFill>
                <a:latin typeface="Montserrat"/>
                <a:ea typeface="Montserrat"/>
                <a:cs typeface="Montserrat"/>
                <a:sym typeface="Montserrat"/>
              </a:rPr>
              <a:t>XXX</a:t>
            </a:r>
            <a:r>
              <a:rPr b="1" lang="en-US" sz="3600">
                <a:solidFill>
                  <a:schemeClr val="lt1"/>
                </a:solidFill>
                <a:latin typeface="Montserrat"/>
                <a:ea typeface="Montserrat"/>
                <a:cs typeface="Montserrat"/>
                <a:sym typeface="Montserrat"/>
              </a:rPr>
              <a:t> </a:t>
            </a:r>
            <a:br>
              <a:rPr b="1" lang="en-US" sz="3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Lorem ipsum dolor sit amet</a:t>
            </a:r>
            <a:endParaRPr b="1" sz="3600">
              <a:solidFill>
                <a:schemeClr val="lt1"/>
              </a:solidFill>
              <a:latin typeface="Montserrat"/>
              <a:ea typeface="Montserrat"/>
              <a:cs typeface="Montserrat"/>
              <a:sym typeface="Montserrat"/>
            </a:endParaRPr>
          </a:p>
        </p:txBody>
      </p:sp>
      <p:sp>
        <p:nvSpPr>
          <p:cNvPr id="1692" name="Google Shape;1692;p64"/>
          <p:cNvSpPr txBox="1"/>
          <p:nvPr/>
        </p:nvSpPr>
        <p:spPr>
          <a:xfrm>
            <a:off x="2777003" y="5563442"/>
            <a:ext cx="1781837" cy="558928"/>
          </a:xfrm>
          <a:prstGeom prst="rect">
            <a:avLst/>
          </a:prstGeom>
          <a:noFill/>
          <a:ln>
            <a:noFill/>
          </a:ln>
        </p:spPr>
        <p:txBody>
          <a:bodyPr anchorCtr="0" anchor="ctr" bIns="0" lIns="0" spcFirstLastPara="1" rIns="0" wrap="square" tIns="0">
            <a:normAutofit fontScale="62500" lnSpcReduction="20000"/>
          </a:bodyPr>
          <a:lstStyle/>
          <a:p>
            <a:pPr indent="0" lvl="0" marL="0" marR="0" rtl="0" algn="ctr">
              <a:spcBef>
                <a:spcPts val="0"/>
              </a:spcBef>
              <a:spcAft>
                <a:spcPts val="0"/>
              </a:spcAft>
              <a:buNone/>
            </a:pPr>
            <a:r>
              <a:rPr b="1" lang="en-US" sz="3600">
                <a:solidFill>
                  <a:schemeClr val="accent3"/>
                </a:solidFill>
                <a:latin typeface="Montserrat"/>
                <a:ea typeface="Montserrat"/>
                <a:cs typeface="Montserrat"/>
                <a:sym typeface="Montserrat"/>
              </a:rPr>
              <a:t>XXX</a:t>
            </a:r>
            <a:r>
              <a:rPr b="1" lang="en-US" sz="3600">
                <a:solidFill>
                  <a:schemeClr val="lt1"/>
                </a:solidFill>
                <a:latin typeface="Montserrat"/>
                <a:ea typeface="Montserrat"/>
                <a:cs typeface="Montserrat"/>
                <a:sym typeface="Montserrat"/>
              </a:rPr>
              <a:t> </a:t>
            </a:r>
            <a:br>
              <a:rPr b="1" lang="en-US" sz="3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Lorem ipsum dolor sit amet</a:t>
            </a:r>
            <a:endParaRPr b="1" sz="3600">
              <a:solidFill>
                <a:schemeClr val="lt1"/>
              </a:solidFill>
              <a:latin typeface="Montserrat"/>
              <a:ea typeface="Montserrat"/>
              <a:cs typeface="Montserrat"/>
              <a:sym typeface="Montserrat"/>
            </a:endParaRPr>
          </a:p>
        </p:txBody>
      </p:sp>
      <p:sp>
        <p:nvSpPr>
          <p:cNvPr id="1693" name="Google Shape;1693;p64"/>
          <p:cNvSpPr txBox="1"/>
          <p:nvPr/>
        </p:nvSpPr>
        <p:spPr>
          <a:xfrm>
            <a:off x="5190211" y="5563442"/>
            <a:ext cx="1781837" cy="558928"/>
          </a:xfrm>
          <a:prstGeom prst="rect">
            <a:avLst/>
          </a:prstGeom>
          <a:noFill/>
          <a:ln>
            <a:noFill/>
          </a:ln>
        </p:spPr>
        <p:txBody>
          <a:bodyPr anchorCtr="0" anchor="ctr" bIns="0" lIns="0" spcFirstLastPara="1" rIns="0" wrap="square" tIns="0">
            <a:normAutofit fontScale="62500" lnSpcReduction="20000"/>
          </a:bodyPr>
          <a:lstStyle/>
          <a:p>
            <a:pPr indent="0" lvl="0" marL="0" marR="0" rtl="0" algn="ctr">
              <a:spcBef>
                <a:spcPts val="0"/>
              </a:spcBef>
              <a:spcAft>
                <a:spcPts val="0"/>
              </a:spcAft>
              <a:buNone/>
            </a:pPr>
            <a:r>
              <a:rPr b="1" lang="en-US" sz="3600">
                <a:solidFill>
                  <a:schemeClr val="accent3"/>
                </a:solidFill>
                <a:latin typeface="Montserrat"/>
                <a:ea typeface="Montserrat"/>
                <a:cs typeface="Montserrat"/>
                <a:sym typeface="Montserrat"/>
              </a:rPr>
              <a:t>XXX</a:t>
            </a:r>
            <a:r>
              <a:rPr b="1" lang="en-US" sz="3600">
                <a:solidFill>
                  <a:schemeClr val="lt1"/>
                </a:solidFill>
                <a:latin typeface="Montserrat"/>
                <a:ea typeface="Montserrat"/>
                <a:cs typeface="Montserrat"/>
                <a:sym typeface="Montserrat"/>
              </a:rPr>
              <a:t> </a:t>
            </a:r>
            <a:br>
              <a:rPr b="1" lang="en-US" sz="3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Lorem ipsum dolor sit amet</a:t>
            </a:r>
            <a:endParaRPr b="1" sz="3600">
              <a:solidFill>
                <a:schemeClr val="lt1"/>
              </a:solidFill>
              <a:latin typeface="Montserrat"/>
              <a:ea typeface="Montserrat"/>
              <a:cs typeface="Montserrat"/>
              <a:sym typeface="Montserrat"/>
            </a:endParaRPr>
          </a:p>
        </p:txBody>
      </p:sp>
      <p:sp>
        <p:nvSpPr>
          <p:cNvPr id="1694" name="Google Shape;1694;p64"/>
          <p:cNvSpPr txBox="1"/>
          <p:nvPr/>
        </p:nvSpPr>
        <p:spPr>
          <a:xfrm>
            <a:off x="7603419" y="5563442"/>
            <a:ext cx="1781837" cy="558928"/>
          </a:xfrm>
          <a:prstGeom prst="rect">
            <a:avLst/>
          </a:prstGeom>
          <a:noFill/>
          <a:ln>
            <a:noFill/>
          </a:ln>
        </p:spPr>
        <p:txBody>
          <a:bodyPr anchorCtr="0" anchor="ctr" bIns="0" lIns="0" spcFirstLastPara="1" rIns="0" wrap="square" tIns="0">
            <a:normAutofit fontScale="62500" lnSpcReduction="20000"/>
          </a:bodyPr>
          <a:lstStyle/>
          <a:p>
            <a:pPr indent="0" lvl="0" marL="0" marR="0" rtl="0" algn="ctr">
              <a:spcBef>
                <a:spcPts val="0"/>
              </a:spcBef>
              <a:spcAft>
                <a:spcPts val="0"/>
              </a:spcAft>
              <a:buNone/>
            </a:pPr>
            <a:r>
              <a:rPr b="1" lang="en-US" sz="3600">
                <a:solidFill>
                  <a:schemeClr val="accent3"/>
                </a:solidFill>
                <a:latin typeface="Montserrat"/>
                <a:ea typeface="Montserrat"/>
                <a:cs typeface="Montserrat"/>
                <a:sym typeface="Montserrat"/>
              </a:rPr>
              <a:t>XXX</a:t>
            </a:r>
            <a:r>
              <a:rPr b="1" lang="en-US" sz="3600">
                <a:solidFill>
                  <a:schemeClr val="lt1"/>
                </a:solidFill>
                <a:latin typeface="Montserrat"/>
                <a:ea typeface="Montserrat"/>
                <a:cs typeface="Montserrat"/>
                <a:sym typeface="Montserrat"/>
              </a:rPr>
              <a:t> </a:t>
            </a:r>
            <a:br>
              <a:rPr b="1" lang="en-US" sz="3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Lorem ipsum dolor sit amet</a:t>
            </a:r>
            <a:endParaRPr b="1" sz="3600">
              <a:solidFill>
                <a:schemeClr val="lt1"/>
              </a:solidFill>
              <a:latin typeface="Montserrat"/>
              <a:ea typeface="Montserrat"/>
              <a:cs typeface="Montserrat"/>
              <a:sym typeface="Montserrat"/>
            </a:endParaRPr>
          </a:p>
        </p:txBody>
      </p:sp>
      <p:sp>
        <p:nvSpPr>
          <p:cNvPr id="1695" name="Google Shape;1695;p64"/>
          <p:cNvSpPr txBox="1"/>
          <p:nvPr/>
        </p:nvSpPr>
        <p:spPr>
          <a:xfrm>
            <a:off x="10016625" y="5563442"/>
            <a:ext cx="1781837" cy="558928"/>
          </a:xfrm>
          <a:prstGeom prst="rect">
            <a:avLst/>
          </a:prstGeom>
          <a:noFill/>
          <a:ln>
            <a:noFill/>
          </a:ln>
        </p:spPr>
        <p:txBody>
          <a:bodyPr anchorCtr="0" anchor="ctr" bIns="0" lIns="0" spcFirstLastPara="1" rIns="0" wrap="square" tIns="0">
            <a:normAutofit fontScale="62500" lnSpcReduction="20000"/>
          </a:bodyPr>
          <a:lstStyle/>
          <a:p>
            <a:pPr indent="0" lvl="0" marL="0" marR="0" rtl="0" algn="ctr">
              <a:spcBef>
                <a:spcPts val="0"/>
              </a:spcBef>
              <a:spcAft>
                <a:spcPts val="0"/>
              </a:spcAft>
              <a:buNone/>
            </a:pPr>
            <a:r>
              <a:rPr b="1" lang="en-US" sz="3600">
                <a:solidFill>
                  <a:schemeClr val="accent3"/>
                </a:solidFill>
                <a:latin typeface="Montserrat"/>
                <a:ea typeface="Montserrat"/>
                <a:cs typeface="Montserrat"/>
                <a:sym typeface="Montserrat"/>
              </a:rPr>
              <a:t>XXX</a:t>
            </a:r>
            <a:r>
              <a:rPr b="1" lang="en-US" sz="3600">
                <a:solidFill>
                  <a:schemeClr val="lt1"/>
                </a:solidFill>
                <a:latin typeface="Montserrat"/>
                <a:ea typeface="Montserrat"/>
                <a:cs typeface="Montserrat"/>
                <a:sym typeface="Montserrat"/>
              </a:rPr>
              <a:t> </a:t>
            </a:r>
            <a:br>
              <a:rPr b="1" lang="en-US" sz="3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Lorem ipsum dolor sit amet</a:t>
            </a:r>
            <a:endParaRPr b="1" sz="3600">
              <a:solidFill>
                <a:schemeClr val="lt1"/>
              </a:solidFill>
              <a:latin typeface="Montserrat"/>
              <a:ea typeface="Montserrat"/>
              <a:cs typeface="Montserrat"/>
              <a:sym typeface="Montserrat"/>
            </a:endParaRPr>
          </a:p>
        </p:txBody>
      </p:sp>
      <p:grpSp>
        <p:nvGrpSpPr>
          <p:cNvPr id="1696" name="Google Shape;1696;p64"/>
          <p:cNvGrpSpPr/>
          <p:nvPr/>
        </p:nvGrpSpPr>
        <p:grpSpPr>
          <a:xfrm>
            <a:off x="922011" y="2741513"/>
            <a:ext cx="665402" cy="665402"/>
            <a:chOff x="1390775" y="1390753"/>
            <a:chExt cx="1493520" cy="1493520"/>
          </a:xfrm>
        </p:grpSpPr>
        <p:sp>
          <p:nvSpPr>
            <p:cNvPr id="1697" name="Google Shape;1697;p64"/>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698" name="Google Shape;1698;p64"/>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1699" name="Google Shape;1699;p64"/>
          <p:cNvGrpSpPr/>
          <p:nvPr/>
        </p:nvGrpSpPr>
        <p:grpSpPr>
          <a:xfrm>
            <a:off x="3335219" y="2741513"/>
            <a:ext cx="665402" cy="665402"/>
            <a:chOff x="1390775" y="1390753"/>
            <a:chExt cx="1493520" cy="1493520"/>
          </a:xfrm>
        </p:grpSpPr>
        <p:sp>
          <p:nvSpPr>
            <p:cNvPr id="1700" name="Google Shape;1700;p64"/>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701" name="Google Shape;1701;p64"/>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1702" name="Google Shape;1702;p64"/>
          <p:cNvGrpSpPr/>
          <p:nvPr/>
        </p:nvGrpSpPr>
        <p:grpSpPr>
          <a:xfrm>
            <a:off x="5748427" y="2741513"/>
            <a:ext cx="665402" cy="665402"/>
            <a:chOff x="1390775" y="1390753"/>
            <a:chExt cx="1493520" cy="1493520"/>
          </a:xfrm>
        </p:grpSpPr>
        <p:sp>
          <p:nvSpPr>
            <p:cNvPr id="1703" name="Google Shape;1703;p64"/>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704" name="Google Shape;1704;p64"/>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1705" name="Google Shape;1705;p64"/>
          <p:cNvGrpSpPr/>
          <p:nvPr/>
        </p:nvGrpSpPr>
        <p:grpSpPr>
          <a:xfrm>
            <a:off x="8161635" y="2741513"/>
            <a:ext cx="665402" cy="665402"/>
            <a:chOff x="1390775" y="1390753"/>
            <a:chExt cx="1493520" cy="1493520"/>
          </a:xfrm>
        </p:grpSpPr>
        <p:sp>
          <p:nvSpPr>
            <p:cNvPr id="1706" name="Google Shape;1706;p64"/>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707" name="Google Shape;1707;p64"/>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grpSp>
        <p:nvGrpSpPr>
          <p:cNvPr id="1708" name="Google Shape;1708;p64"/>
          <p:cNvGrpSpPr/>
          <p:nvPr/>
        </p:nvGrpSpPr>
        <p:grpSpPr>
          <a:xfrm>
            <a:off x="10574842" y="2741513"/>
            <a:ext cx="665402" cy="665402"/>
            <a:chOff x="1390775" y="1390753"/>
            <a:chExt cx="1493520" cy="1493520"/>
          </a:xfrm>
        </p:grpSpPr>
        <p:sp>
          <p:nvSpPr>
            <p:cNvPr id="1709" name="Google Shape;1709;p64"/>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710" name="Google Shape;1710;p64"/>
            <p:cNvPicPr preferRelativeResize="0"/>
            <p:nvPr/>
          </p:nvPicPr>
          <p:blipFill rotWithShape="1">
            <a:blip r:embed="rId3">
              <a:alphaModFix/>
            </a:blip>
            <a:srcRect b="0" l="0" r="0" t="0"/>
            <a:stretch/>
          </p:blipFill>
          <p:spPr>
            <a:xfrm>
              <a:off x="1720069" y="1720047"/>
              <a:ext cx="834934" cy="834934"/>
            </a:xfrm>
            <a:prstGeom prst="rect">
              <a:avLst/>
            </a:prstGeom>
            <a:noFill/>
            <a:ln>
              <a:noFill/>
            </a:ln>
          </p:spPr>
        </p:pic>
      </p:grpSp>
      <p:sp>
        <p:nvSpPr>
          <p:cNvPr id="1711" name="Google Shape;1711;p64"/>
          <p:cNvSpPr txBox="1"/>
          <p:nvPr/>
        </p:nvSpPr>
        <p:spPr>
          <a:xfrm>
            <a:off x="359704" y="1691280"/>
            <a:ext cx="11434666" cy="280901"/>
          </a:xfrm>
          <a:prstGeom prst="rect">
            <a:avLst/>
          </a:prstGeom>
          <a:noFill/>
          <a:ln>
            <a:noFill/>
          </a:ln>
        </p:spPr>
        <p:txBody>
          <a:bodyPr anchorCtr="0" anchor="t" bIns="27425" lIns="27425" spcFirstLastPara="1" rIns="27425" wrap="square" tIns="27425">
            <a:normAutofit fontScale="77500" lnSpcReduction="20000"/>
          </a:bodyPr>
          <a:lstStyle/>
          <a:p>
            <a:pPr indent="-68898" lvl="0" marL="0" marR="0" rtl="0" algn="l">
              <a:spcBef>
                <a:spcPts val="0"/>
              </a:spcBef>
              <a:spcAft>
                <a:spcPts val="0"/>
              </a:spcAft>
              <a:buClr>
                <a:schemeClr val="dk1"/>
              </a:buClr>
              <a:buSzPct val="100000"/>
              <a:buFont typeface="Trebuchet MS"/>
              <a:buChar char="​"/>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1712" name="Google Shape;1712;p6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6" name="Shape 1716"/>
        <p:cNvGrpSpPr/>
        <p:nvPr/>
      </p:nvGrpSpPr>
      <p:grpSpPr>
        <a:xfrm>
          <a:off x="0" y="0"/>
          <a:ext cx="0" cy="0"/>
          <a:chOff x="0" y="0"/>
          <a:chExt cx="0" cy="0"/>
        </a:xfrm>
      </p:grpSpPr>
      <p:sp>
        <p:nvSpPr>
          <p:cNvPr id="1717" name="Google Shape;1717;p65"/>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Basic Row Slides</a:t>
            </a:r>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1" name="Shape 1721"/>
        <p:cNvGrpSpPr/>
        <p:nvPr/>
      </p:nvGrpSpPr>
      <p:grpSpPr>
        <a:xfrm>
          <a:off x="0" y="0"/>
          <a:ext cx="0" cy="0"/>
          <a:chOff x="0" y="0"/>
          <a:chExt cx="0" cy="0"/>
        </a:xfrm>
      </p:grpSpPr>
      <p:sp>
        <p:nvSpPr>
          <p:cNvPr id="1722" name="Google Shape;1722;p6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 Row Slide</a:t>
            </a:r>
            <a:endParaRPr/>
          </a:p>
        </p:txBody>
      </p:sp>
      <p:pic>
        <p:nvPicPr>
          <p:cNvPr descr="Single gear with solid fill" id="1723" name="Google Shape;1723;p66"/>
          <p:cNvPicPr preferRelativeResize="0"/>
          <p:nvPr/>
        </p:nvPicPr>
        <p:blipFill rotWithShape="1">
          <a:blip r:embed="rId3">
            <a:alphaModFix/>
          </a:blip>
          <a:srcRect b="0" l="0" r="0" t="0"/>
          <a:stretch/>
        </p:blipFill>
        <p:spPr>
          <a:xfrm>
            <a:off x="256770" y="2850975"/>
            <a:ext cx="559951" cy="559951"/>
          </a:xfrm>
          <a:prstGeom prst="rect">
            <a:avLst/>
          </a:prstGeom>
          <a:noFill/>
          <a:ln>
            <a:noFill/>
          </a:ln>
        </p:spPr>
      </p:pic>
      <p:grpSp>
        <p:nvGrpSpPr>
          <p:cNvPr id="1724" name="Google Shape;1724;p66"/>
          <p:cNvGrpSpPr/>
          <p:nvPr/>
        </p:nvGrpSpPr>
        <p:grpSpPr>
          <a:xfrm>
            <a:off x="960699" y="2349659"/>
            <a:ext cx="10837763" cy="1562582"/>
            <a:chOff x="960699" y="2141316"/>
            <a:chExt cx="10837763" cy="1562582"/>
          </a:xfrm>
        </p:grpSpPr>
        <p:sp>
          <p:nvSpPr>
            <p:cNvPr id="1725" name="Google Shape;1725;p66"/>
            <p:cNvSpPr txBox="1"/>
            <p:nvPr/>
          </p:nvSpPr>
          <p:spPr>
            <a:xfrm>
              <a:off x="960699" y="2141316"/>
              <a:ext cx="1805650" cy="15625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dk1"/>
                  </a:solidFill>
                  <a:latin typeface="Montserrat"/>
                  <a:ea typeface="Montserrat"/>
                  <a:cs typeface="Montserrat"/>
                  <a:sym typeface="Montserrat"/>
                </a:rPr>
                <a:t>Lorem ipsum dolor </a:t>
              </a:r>
              <a:endParaRPr b="1" sz="2000">
                <a:solidFill>
                  <a:schemeClr val="dk1"/>
                </a:solidFill>
                <a:latin typeface="Montserrat"/>
                <a:ea typeface="Montserrat"/>
                <a:cs typeface="Montserrat"/>
                <a:sym typeface="Montserrat"/>
              </a:endParaRPr>
            </a:p>
          </p:txBody>
        </p:sp>
        <p:sp>
          <p:nvSpPr>
            <p:cNvPr id="1726" name="Google Shape;1726;p66"/>
            <p:cNvSpPr txBox="1"/>
            <p:nvPr/>
          </p:nvSpPr>
          <p:spPr>
            <a:xfrm>
              <a:off x="3090441" y="2141316"/>
              <a:ext cx="8708021" cy="1562582"/>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sz="1600">
                <a:solidFill>
                  <a:schemeClr val="dk1"/>
                </a:solidFill>
                <a:latin typeface="Montserrat"/>
                <a:ea typeface="Montserrat"/>
                <a:cs typeface="Montserrat"/>
                <a:sym typeface="Montserrat"/>
              </a:endParaRPr>
            </a:p>
          </p:txBody>
        </p:sp>
      </p:grpSp>
      <p:grpSp>
        <p:nvGrpSpPr>
          <p:cNvPr id="1727" name="Google Shape;1727;p66"/>
          <p:cNvGrpSpPr/>
          <p:nvPr/>
        </p:nvGrpSpPr>
        <p:grpSpPr>
          <a:xfrm>
            <a:off x="960699" y="4294208"/>
            <a:ext cx="10837763" cy="1562582"/>
            <a:chOff x="960699" y="3705097"/>
            <a:chExt cx="10837763" cy="1285497"/>
          </a:xfrm>
        </p:grpSpPr>
        <p:sp>
          <p:nvSpPr>
            <p:cNvPr id="1728" name="Google Shape;1728;p66"/>
            <p:cNvSpPr txBox="1"/>
            <p:nvPr/>
          </p:nvSpPr>
          <p:spPr>
            <a:xfrm>
              <a:off x="960699" y="3705097"/>
              <a:ext cx="1805650" cy="128549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dk1"/>
                  </a:solidFill>
                  <a:latin typeface="Montserrat"/>
                  <a:ea typeface="Montserrat"/>
                  <a:cs typeface="Montserrat"/>
                  <a:sym typeface="Montserrat"/>
                </a:rPr>
                <a:t>Lorem ipsum dolor </a:t>
              </a:r>
              <a:endParaRPr b="1" sz="2000">
                <a:solidFill>
                  <a:schemeClr val="dk1"/>
                </a:solidFill>
                <a:latin typeface="Montserrat"/>
                <a:ea typeface="Montserrat"/>
                <a:cs typeface="Montserrat"/>
                <a:sym typeface="Montserrat"/>
              </a:endParaRPr>
            </a:p>
          </p:txBody>
        </p:sp>
        <p:sp>
          <p:nvSpPr>
            <p:cNvPr id="1729" name="Google Shape;1729;p66"/>
            <p:cNvSpPr txBox="1"/>
            <p:nvPr/>
          </p:nvSpPr>
          <p:spPr>
            <a:xfrm>
              <a:off x="3090441" y="3705097"/>
              <a:ext cx="8708021" cy="128549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Nullam dolor nisl, euismod eget luctus quis, consequat et purus. Ut fermentum orci in enim aliquam molestie. </a:t>
              </a:r>
              <a:endParaRPr sz="1600">
                <a:solidFill>
                  <a:schemeClr val="dk1"/>
                </a:solidFill>
                <a:latin typeface="Montserrat"/>
                <a:ea typeface="Montserrat"/>
                <a:cs typeface="Montserrat"/>
                <a:sym typeface="Montserrat"/>
              </a:endParaRPr>
            </a:p>
          </p:txBody>
        </p:sp>
      </p:grpSp>
      <p:cxnSp>
        <p:nvCxnSpPr>
          <p:cNvPr id="1730" name="Google Shape;1730;p66"/>
          <p:cNvCxnSpPr/>
          <p:nvPr/>
        </p:nvCxnSpPr>
        <p:spPr>
          <a:xfrm>
            <a:off x="363794" y="4103225"/>
            <a:ext cx="11434668" cy="0"/>
          </a:xfrm>
          <a:prstGeom prst="straightConnector1">
            <a:avLst/>
          </a:prstGeom>
          <a:noFill/>
          <a:ln cap="flat" cmpd="sng" w="9525">
            <a:solidFill>
              <a:srgbClr val="BFBFBF"/>
            </a:solidFill>
            <a:prstDash val="solid"/>
            <a:miter lim="8000"/>
            <a:headEnd len="sm" w="sm" type="none"/>
            <a:tailEnd len="sm" w="sm" type="none"/>
          </a:ln>
        </p:spPr>
      </p:cxnSp>
      <p:pic>
        <p:nvPicPr>
          <p:cNvPr descr="Single gear with solid fill" id="1731" name="Google Shape;1731;p66"/>
          <p:cNvPicPr preferRelativeResize="0"/>
          <p:nvPr/>
        </p:nvPicPr>
        <p:blipFill rotWithShape="1">
          <a:blip r:embed="rId3">
            <a:alphaModFix/>
          </a:blip>
          <a:srcRect b="0" l="0" r="0" t="0"/>
          <a:stretch/>
        </p:blipFill>
        <p:spPr>
          <a:xfrm>
            <a:off x="256770" y="4795524"/>
            <a:ext cx="559951" cy="559951"/>
          </a:xfrm>
          <a:prstGeom prst="rect">
            <a:avLst/>
          </a:prstGeom>
          <a:noFill/>
          <a:ln>
            <a:noFill/>
          </a:ln>
        </p:spPr>
      </p:pic>
      <p:sp>
        <p:nvSpPr>
          <p:cNvPr id="1732" name="Google Shape;1732;p66"/>
          <p:cNvSpPr txBox="1"/>
          <p:nvPr/>
        </p:nvSpPr>
        <p:spPr>
          <a:xfrm>
            <a:off x="363794" y="1525674"/>
            <a:ext cx="2402555"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a:t>
            </a:r>
            <a:endParaRPr b="1" sz="2000">
              <a:solidFill>
                <a:schemeClr val="accent1"/>
              </a:solidFill>
              <a:latin typeface="Montserrat"/>
              <a:ea typeface="Montserrat"/>
              <a:cs typeface="Montserrat"/>
              <a:sym typeface="Montserrat"/>
            </a:endParaRPr>
          </a:p>
        </p:txBody>
      </p:sp>
      <p:sp>
        <p:nvSpPr>
          <p:cNvPr id="1733" name="Google Shape;1733;p66"/>
          <p:cNvSpPr txBox="1"/>
          <p:nvPr/>
        </p:nvSpPr>
        <p:spPr>
          <a:xfrm>
            <a:off x="3090441" y="1525674"/>
            <a:ext cx="8708021"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1734" name="Google Shape;1734;p66"/>
          <p:cNvCxnSpPr/>
          <p:nvPr/>
        </p:nvCxnSpPr>
        <p:spPr>
          <a:xfrm>
            <a:off x="363794" y="2112379"/>
            <a:ext cx="2402555" cy="0"/>
          </a:xfrm>
          <a:prstGeom prst="straightConnector1">
            <a:avLst/>
          </a:prstGeom>
          <a:noFill/>
          <a:ln cap="flat" cmpd="sng" w="9525">
            <a:solidFill>
              <a:schemeClr val="dk1"/>
            </a:solidFill>
            <a:prstDash val="solid"/>
            <a:miter lim="8000"/>
            <a:headEnd len="sm" w="sm" type="none"/>
            <a:tailEnd len="sm" w="sm" type="none"/>
          </a:ln>
        </p:spPr>
      </p:cxnSp>
      <p:cxnSp>
        <p:nvCxnSpPr>
          <p:cNvPr id="1735" name="Google Shape;1735;p66"/>
          <p:cNvCxnSpPr/>
          <p:nvPr/>
        </p:nvCxnSpPr>
        <p:spPr>
          <a:xfrm>
            <a:off x="3090441" y="2112379"/>
            <a:ext cx="8708021" cy="0"/>
          </a:xfrm>
          <a:prstGeom prst="straightConnector1">
            <a:avLst/>
          </a:prstGeom>
          <a:noFill/>
          <a:ln cap="flat" cmpd="sng" w="9525">
            <a:solidFill>
              <a:schemeClr val="dk1"/>
            </a:solidFill>
            <a:prstDash val="solid"/>
            <a:miter lim="8000"/>
            <a:headEnd len="sm" w="sm" type="none"/>
            <a:tailEnd len="sm" w="sm" type="none"/>
          </a:ln>
        </p:spPr>
      </p:cxnSp>
      <p:sp>
        <p:nvSpPr>
          <p:cNvPr id="1736" name="Google Shape;1736;p6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0" name="Shape 1740"/>
        <p:cNvGrpSpPr/>
        <p:nvPr/>
      </p:nvGrpSpPr>
      <p:grpSpPr>
        <a:xfrm>
          <a:off x="0" y="0"/>
          <a:ext cx="0" cy="0"/>
          <a:chOff x="0" y="0"/>
          <a:chExt cx="0" cy="0"/>
        </a:xfrm>
      </p:grpSpPr>
      <p:sp>
        <p:nvSpPr>
          <p:cNvPr id="1741" name="Google Shape;1741;p6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Three Row Slide</a:t>
            </a:r>
            <a:endParaRPr/>
          </a:p>
        </p:txBody>
      </p:sp>
      <p:pic>
        <p:nvPicPr>
          <p:cNvPr descr="Single gear with solid fill" id="1742" name="Google Shape;1742;p67"/>
          <p:cNvPicPr preferRelativeResize="0"/>
          <p:nvPr/>
        </p:nvPicPr>
        <p:blipFill rotWithShape="1">
          <a:blip r:embed="rId3">
            <a:alphaModFix/>
          </a:blip>
          <a:srcRect b="0" l="0" r="0" t="0"/>
          <a:stretch/>
        </p:blipFill>
        <p:spPr>
          <a:xfrm>
            <a:off x="256770" y="2564759"/>
            <a:ext cx="559951" cy="559951"/>
          </a:xfrm>
          <a:prstGeom prst="rect">
            <a:avLst/>
          </a:prstGeom>
          <a:noFill/>
          <a:ln>
            <a:noFill/>
          </a:ln>
        </p:spPr>
      </p:pic>
      <p:sp>
        <p:nvSpPr>
          <p:cNvPr id="1743" name="Google Shape;1743;p67"/>
          <p:cNvSpPr txBox="1"/>
          <p:nvPr/>
        </p:nvSpPr>
        <p:spPr>
          <a:xfrm>
            <a:off x="960699" y="2349659"/>
            <a:ext cx="1805650" cy="99015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1744" name="Google Shape;1744;p67"/>
          <p:cNvSpPr txBox="1"/>
          <p:nvPr/>
        </p:nvSpPr>
        <p:spPr>
          <a:xfrm>
            <a:off x="3090441" y="2349659"/>
            <a:ext cx="8708021" cy="990151"/>
          </a:xfrm>
          <a:prstGeom prst="rect">
            <a:avLst/>
          </a:prstGeom>
          <a:noFill/>
          <a:ln>
            <a:noFill/>
          </a:ln>
        </p:spPr>
        <p:txBody>
          <a:bodyPr anchorCtr="0" anchor="ctr" bIns="0" lIns="0" spcFirstLastPara="1" rIns="0" wrap="square" tIns="0">
            <a:normAutofit fontScale="850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sz="1600">
              <a:solidFill>
                <a:schemeClr val="dk1"/>
              </a:solidFill>
              <a:latin typeface="Montserrat"/>
              <a:ea typeface="Montserrat"/>
              <a:cs typeface="Montserrat"/>
              <a:sym typeface="Montserrat"/>
            </a:endParaRPr>
          </a:p>
        </p:txBody>
      </p:sp>
      <p:sp>
        <p:nvSpPr>
          <p:cNvPr id="1745" name="Google Shape;1745;p67"/>
          <p:cNvSpPr txBox="1"/>
          <p:nvPr/>
        </p:nvSpPr>
        <p:spPr>
          <a:xfrm>
            <a:off x="960699" y="3622874"/>
            <a:ext cx="1805650" cy="99015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1746" name="Google Shape;1746;p67"/>
          <p:cNvSpPr txBox="1"/>
          <p:nvPr/>
        </p:nvSpPr>
        <p:spPr>
          <a:xfrm>
            <a:off x="3090441" y="3622874"/>
            <a:ext cx="8708021" cy="990151"/>
          </a:xfrm>
          <a:prstGeom prst="rect">
            <a:avLst/>
          </a:prstGeom>
          <a:noFill/>
          <a:ln>
            <a:noFill/>
          </a:ln>
        </p:spPr>
        <p:txBody>
          <a:bodyPr anchorCtr="0" anchor="ctr" bIns="0" lIns="0" spcFirstLastPara="1" rIns="0" wrap="square" tIns="0">
            <a:normAutofit fontScale="850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sz="1600">
              <a:solidFill>
                <a:schemeClr val="dk1"/>
              </a:solidFill>
              <a:latin typeface="Montserrat"/>
              <a:ea typeface="Montserrat"/>
              <a:cs typeface="Montserrat"/>
              <a:sym typeface="Montserrat"/>
            </a:endParaRPr>
          </a:p>
        </p:txBody>
      </p:sp>
      <p:cxnSp>
        <p:nvCxnSpPr>
          <p:cNvPr id="1747" name="Google Shape;1747;p67"/>
          <p:cNvCxnSpPr/>
          <p:nvPr/>
        </p:nvCxnSpPr>
        <p:spPr>
          <a:xfrm>
            <a:off x="363794" y="3481342"/>
            <a:ext cx="11434668" cy="0"/>
          </a:xfrm>
          <a:prstGeom prst="straightConnector1">
            <a:avLst/>
          </a:prstGeom>
          <a:noFill/>
          <a:ln cap="flat" cmpd="sng" w="9525">
            <a:solidFill>
              <a:srgbClr val="BFBFBF"/>
            </a:solidFill>
            <a:prstDash val="solid"/>
            <a:miter lim="8000"/>
            <a:headEnd len="sm" w="sm" type="none"/>
            <a:tailEnd len="sm" w="sm" type="none"/>
          </a:ln>
        </p:spPr>
      </p:cxnSp>
      <p:pic>
        <p:nvPicPr>
          <p:cNvPr descr="Single gear with solid fill" id="1748" name="Google Shape;1748;p67"/>
          <p:cNvPicPr preferRelativeResize="0"/>
          <p:nvPr/>
        </p:nvPicPr>
        <p:blipFill rotWithShape="1">
          <a:blip r:embed="rId3">
            <a:alphaModFix/>
          </a:blip>
          <a:srcRect b="0" l="0" r="0" t="0"/>
          <a:stretch/>
        </p:blipFill>
        <p:spPr>
          <a:xfrm>
            <a:off x="256770" y="3837974"/>
            <a:ext cx="559951" cy="559951"/>
          </a:xfrm>
          <a:prstGeom prst="rect">
            <a:avLst/>
          </a:prstGeom>
          <a:noFill/>
          <a:ln>
            <a:noFill/>
          </a:ln>
        </p:spPr>
      </p:pic>
      <p:sp>
        <p:nvSpPr>
          <p:cNvPr id="1749" name="Google Shape;1749;p67"/>
          <p:cNvSpPr txBox="1"/>
          <p:nvPr/>
        </p:nvSpPr>
        <p:spPr>
          <a:xfrm>
            <a:off x="363794" y="1525674"/>
            <a:ext cx="2402555"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a:t>
            </a:r>
            <a:endParaRPr b="1" sz="2000">
              <a:solidFill>
                <a:schemeClr val="accent1"/>
              </a:solidFill>
              <a:latin typeface="Montserrat"/>
              <a:ea typeface="Montserrat"/>
              <a:cs typeface="Montserrat"/>
              <a:sym typeface="Montserrat"/>
            </a:endParaRPr>
          </a:p>
        </p:txBody>
      </p:sp>
      <p:sp>
        <p:nvSpPr>
          <p:cNvPr id="1750" name="Google Shape;1750;p67"/>
          <p:cNvSpPr txBox="1"/>
          <p:nvPr/>
        </p:nvSpPr>
        <p:spPr>
          <a:xfrm>
            <a:off x="3090441" y="1525674"/>
            <a:ext cx="8708021"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1751" name="Google Shape;1751;p67"/>
          <p:cNvCxnSpPr/>
          <p:nvPr/>
        </p:nvCxnSpPr>
        <p:spPr>
          <a:xfrm>
            <a:off x="363794" y="2112379"/>
            <a:ext cx="2402555" cy="0"/>
          </a:xfrm>
          <a:prstGeom prst="straightConnector1">
            <a:avLst/>
          </a:prstGeom>
          <a:noFill/>
          <a:ln cap="flat" cmpd="sng" w="9525">
            <a:solidFill>
              <a:schemeClr val="dk1"/>
            </a:solidFill>
            <a:prstDash val="solid"/>
            <a:miter lim="8000"/>
            <a:headEnd len="sm" w="sm" type="none"/>
            <a:tailEnd len="sm" w="sm" type="none"/>
          </a:ln>
        </p:spPr>
      </p:cxnSp>
      <p:cxnSp>
        <p:nvCxnSpPr>
          <p:cNvPr id="1752" name="Google Shape;1752;p67"/>
          <p:cNvCxnSpPr/>
          <p:nvPr/>
        </p:nvCxnSpPr>
        <p:spPr>
          <a:xfrm>
            <a:off x="3090441" y="2112379"/>
            <a:ext cx="8708021" cy="0"/>
          </a:xfrm>
          <a:prstGeom prst="straightConnector1">
            <a:avLst/>
          </a:prstGeom>
          <a:noFill/>
          <a:ln cap="flat" cmpd="sng" w="9525">
            <a:solidFill>
              <a:schemeClr val="dk1"/>
            </a:solidFill>
            <a:prstDash val="solid"/>
            <a:miter lim="8000"/>
            <a:headEnd len="sm" w="sm" type="none"/>
            <a:tailEnd len="sm" w="sm" type="none"/>
          </a:ln>
        </p:spPr>
      </p:cxnSp>
      <p:sp>
        <p:nvSpPr>
          <p:cNvPr id="1753" name="Google Shape;1753;p67"/>
          <p:cNvSpPr txBox="1"/>
          <p:nvPr/>
        </p:nvSpPr>
        <p:spPr>
          <a:xfrm>
            <a:off x="960699" y="4896089"/>
            <a:ext cx="1805650" cy="99015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1754" name="Google Shape;1754;p67"/>
          <p:cNvSpPr txBox="1"/>
          <p:nvPr/>
        </p:nvSpPr>
        <p:spPr>
          <a:xfrm>
            <a:off x="3090441" y="4896089"/>
            <a:ext cx="8708021" cy="990151"/>
          </a:xfrm>
          <a:prstGeom prst="rect">
            <a:avLst/>
          </a:prstGeom>
          <a:noFill/>
          <a:ln>
            <a:noFill/>
          </a:ln>
        </p:spPr>
        <p:txBody>
          <a:bodyPr anchorCtr="0" anchor="ctr" bIns="0" lIns="0" spcFirstLastPara="1" rIns="0" wrap="square" tIns="0">
            <a:normAutofit fontScale="850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sz="1600">
              <a:solidFill>
                <a:schemeClr val="dk1"/>
              </a:solidFill>
              <a:latin typeface="Montserrat"/>
              <a:ea typeface="Montserrat"/>
              <a:cs typeface="Montserrat"/>
              <a:sym typeface="Montserrat"/>
            </a:endParaRPr>
          </a:p>
        </p:txBody>
      </p:sp>
      <p:cxnSp>
        <p:nvCxnSpPr>
          <p:cNvPr id="1755" name="Google Shape;1755;p67"/>
          <p:cNvCxnSpPr/>
          <p:nvPr/>
        </p:nvCxnSpPr>
        <p:spPr>
          <a:xfrm>
            <a:off x="363794" y="4754557"/>
            <a:ext cx="11434668" cy="0"/>
          </a:xfrm>
          <a:prstGeom prst="straightConnector1">
            <a:avLst/>
          </a:prstGeom>
          <a:noFill/>
          <a:ln cap="flat" cmpd="sng" w="9525">
            <a:solidFill>
              <a:srgbClr val="BFBFBF"/>
            </a:solidFill>
            <a:prstDash val="solid"/>
            <a:miter lim="8000"/>
            <a:headEnd len="sm" w="sm" type="none"/>
            <a:tailEnd len="sm" w="sm" type="none"/>
          </a:ln>
        </p:spPr>
      </p:cxnSp>
      <p:pic>
        <p:nvPicPr>
          <p:cNvPr descr="Single gear with solid fill" id="1756" name="Google Shape;1756;p67"/>
          <p:cNvPicPr preferRelativeResize="0"/>
          <p:nvPr/>
        </p:nvPicPr>
        <p:blipFill rotWithShape="1">
          <a:blip r:embed="rId3">
            <a:alphaModFix/>
          </a:blip>
          <a:srcRect b="0" l="0" r="0" t="0"/>
          <a:stretch/>
        </p:blipFill>
        <p:spPr>
          <a:xfrm>
            <a:off x="256770" y="5111189"/>
            <a:ext cx="559951" cy="559951"/>
          </a:xfrm>
          <a:prstGeom prst="rect">
            <a:avLst/>
          </a:prstGeom>
          <a:noFill/>
          <a:ln>
            <a:noFill/>
          </a:ln>
        </p:spPr>
      </p:pic>
      <p:sp>
        <p:nvSpPr>
          <p:cNvPr id="1757" name="Google Shape;1757;p6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1" name="Shape 1761"/>
        <p:cNvGrpSpPr/>
        <p:nvPr/>
      </p:nvGrpSpPr>
      <p:grpSpPr>
        <a:xfrm>
          <a:off x="0" y="0"/>
          <a:ext cx="0" cy="0"/>
          <a:chOff x="0" y="0"/>
          <a:chExt cx="0" cy="0"/>
        </a:xfrm>
      </p:grpSpPr>
      <p:sp>
        <p:nvSpPr>
          <p:cNvPr id="1762" name="Google Shape;1762;p6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Four Row Slide</a:t>
            </a:r>
            <a:endParaRPr/>
          </a:p>
        </p:txBody>
      </p:sp>
      <p:pic>
        <p:nvPicPr>
          <p:cNvPr descr="Single gear with solid fill" id="1763" name="Google Shape;1763;p68"/>
          <p:cNvPicPr preferRelativeResize="0"/>
          <p:nvPr/>
        </p:nvPicPr>
        <p:blipFill rotWithShape="1">
          <a:blip r:embed="rId3">
            <a:alphaModFix/>
          </a:blip>
          <a:srcRect b="0" l="0" r="0" t="0"/>
          <a:stretch/>
        </p:blipFill>
        <p:spPr>
          <a:xfrm>
            <a:off x="256770" y="2406136"/>
            <a:ext cx="559951" cy="559951"/>
          </a:xfrm>
          <a:prstGeom prst="rect">
            <a:avLst/>
          </a:prstGeom>
          <a:noFill/>
          <a:ln>
            <a:noFill/>
          </a:ln>
        </p:spPr>
      </p:pic>
      <p:sp>
        <p:nvSpPr>
          <p:cNvPr id="1764" name="Google Shape;1764;p68"/>
          <p:cNvSpPr txBox="1"/>
          <p:nvPr/>
        </p:nvSpPr>
        <p:spPr>
          <a:xfrm>
            <a:off x="960699" y="2349660"/>
            <a:ext cx="1805650" cy="67290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765" name="Google Shape;1765;p68"/>
          <p:cNvSpPr txBox="1"/>
          <p:nvPr/>
        </p:nvSpPr>
        <p:spPr>
          <a:xfrm>
            <a:off x="3090441" y="2349660"/>
            <a:ext cx="8708021" cy="67290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sz="1600">
              <a:solidFill>
                <a:schemeClr val="dk1"/>
              </a:solidFill>
              <a:latin typeface="Montserrat"/>
              <a:ea typeface="Montserrat"/>
              <a:cs typeface="Montserrat"/>
              <a:sym typeface="Montserrat"/>
            </a:endParaRPr>
          </a:p>
        </p:txBody>
      </p:sp>
      <p:cxnSp>
        <p:nvCxnSpPr>
          <p:cNvPr id="1766" name="Google Shape;1766;p68"/>
          <p:cNvCxnSpPr/>
          <p:nvPr/>
        </p:nvCxnSpPr>
        <p:spPr>
          <a:xfrm>
            <a:off x="363794" y="3163391"/>
            <a:ext cx="11434668" cy="0"/>
          </a:xfrm>
          <a:prstGeom prst="straightConnector1">
            <a:avLst/>
          </a:prstGeom>
          <a:noFill/>
          <a:ln cap="flat" cmpd="sng" w="9525">
            <a:solidFill>
              <a:srgbClr val="BFBFBF"/>
            </a:solidFill>
            <a:prstDash val="solid"/>
            <a:miter lim="8000"/>
            <a:headEnd len="sm" w="sm" type="none"/>
            <a:tailEnd len="sm" w="sm" type="none"/>
          </a:ln>
        </p:spPr>
      </p:cxnSp>
      <p:sp>
        <p:nvSpPr>
          <p:cNvPr id="1767" name="Google Shape;1767;p68"/>
          <p:cNvSpPr txBox="1"/>
          <p:nvPr/>
        </p:nvSpPr>
        <p:spPr>
          <a:xfrm>
            <a:off x="363794" y="1525674"/>
            <a:ext cx="2402555"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a:t>
            </a:r>
            <a:endParaRPr b="1" sz="2000">
              <a:solidFill>
                <a:schemeClr val="accent1"/>
              </a:solidFill>
              <a:latin typeface="Montserrat"/>
              <a:ea typeface="Montserrat"/>
              <a:cs typeface="Montserrat"/>
              <a:sym typeface="Montserrat"/>
            </a:endParaRPr>
          </a:p>
        </p:txBody>
      </p:sp>
      <p:sp>
        <p:nvSpPr>
          <p:cNvPr id="1768" name="Google Shape;1768;p68"/>
          <p:cNvSpPr txBox="1"/>
          <p:nvPr/>
        </p:nvSpPr>
        <p:spPr>
          <a:xfrm>
            <a:off x="3090441" y="1525674"/>
            <a:ext cx="8708021"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1769" name="Google Shape;1769;p68"/>
          <p:cNvCxnSpPr/>
          <p:nvPr/>
        </p:nvCxnSpPr>
        <p:spPr>
          <a:xfrm>
            <a:off x="363794" y="2112379"/>
            <a:ext cx="2402555" cy="0"/>
          </a:xfrm>
          <a:prstGeom prst="straightConnector1">
            <a:avLst/>
          </a:prstGeom>
          <a:noFill/>
          <a:ln cap="flat" cmpd="sng" w="9525">
            <a:solidFill>
              <a:schemeClr val="dk1"/>
            </a:solidFill>
            <a:prstDash val="solid"/>
            <a:miter lim="8000"/>
            <a:headEnd len="sm" w="sm" type="none"/>
            <a:tailEnd len="sm" w="sm" type="none"/>
          </a:ln>
        </p:spPr>
      </p:cxnSp>
      <p:cxnSp>
        <p:nvCxnSpPr>
          <p:cNvPr id="1770" name="Google Shape;1770;p68"/>
          <p:cNvCxnSpPr/>
          <p:nvPr/>
        </p:nvCxnSpPr>
        <p:spPr>
          <a:xfrm>
            <a:off x="3090441" y="2112379"/>
            <a:ext cx="8708021" cy="0"/>
          </a:xfrm>
          <a:prstGeom prst="straightConnector1">
            <a:avLst/>
          </a:prstGeom>
          <a:noFill/>
          <a:ln cap="flat" cmpd="sng" w="9525">
            <a:solidFill>
              <a:schemeClr val="dk1"/>
            </a:solidFill>
            <a:prstDash val="solid"/>
            <a:miter lim="8000"/>
            <a:headEnd len="sm" w="sm" type="none"/>
            <a:tailEnd len="sm" w="sm" type="none"/>
          </a:ln>
        </p:spPr>
      </p:cxnSp>
      <p:sp>
        <p:nvSpPr>
          <p:cNvPr id="1771" name="Google Shape;1771;p68"/>
          <p:cNvSpPr txBox="1"/>
          <p:nvPr/>
        </p:nvSpPr>
        <p:spPr>
          <a:xfrm>
            <a:off x="960699" y="3304220"/>
            <a:ext cx="1805650" cy="67290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772" name="Google Shape;1772;p68"/>
          <p:cNvSpPr txBox="1"/>
          <p:nvPr/>
        </p:nvSpPr>
        <p:spPr>
          <a:xfrm>
            <a:off x="3090441" y="3304220"/>
            <a:ext cx="8708021" cy="67290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sz="1600">
              <a:solidFill>
                <a:schemeClr val="dk1"/>
              </a:solidFill>
              <a:latin typeface="Montserrat"/>
              <a:ea typeface="Montserrat"/>
              <a:cs typeface="Montserrat"/>
              <a:sym typeface="Montserrat"/>
            </a:endParaRPr>
          </a:p>
        </p:txBody>
      </p:sp>
      <p:sp>
        <p:nvSpPr>
          <p:cNvPr id="1773" name="Google Shape;1773;p68"/>
          <p:cNvSpPr txBox="1"/>
          <p:nvPr/>
        </p:nvSpPr>
        <p:spPr>
          <a:xfrm>
            <a:off x="960699" y="4258780"/>
            <a:ext cx="1805650" cy="67290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774" name="Google Shape;1774;p68"/>
          <p:cNvSpPr txBox="1"/>
          <p:nvPr/>
        </p:nvSpPr>
        <p:spPr>
          <a:xfrm>
            <a:off x="3090441" y="4258780"/>
            <a:ext cx="8708021" cy="67290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sz="1600">
              <a:solidFill>
                <a:schemeClr val="dk1"/>
              </a:solidFill>
              <a:latin typeface="Montserrat"/>
              <a:ea typeface="Montserrat"/>
              <a:cs typeface="Montserrat"/>
              <a:sym typeface="Montserrat"/>
            </a:endParaRPr>
          </a:p>
        </p:txBody>
      </p:sp>
      <p:sp>
        <p:nvSpPr>
          <p:cNvPr id="1775" name="Google Shape;1775;p68"/>
          <p:cNvSpPr txBox="1"/>
          <p:nvPr/>
        </p:nvSpPr>
        <p:spPr>
          <a:xfrm>
            <a:off x="960699" y="5213338"/>
            <a:ext cx="1805650" cy="67290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776" name="Google Shape;1776;p68"/>
          <p:cNvSpPr txBox="1"/>
          <p:nvPr/>
        </p:nvSpPr>
        <p:spPr>
          <a:xfrm>
            <a:off x="3090441" y="5213338"/>
            <a:ext cx="8708021" cy="67290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a:t>
            </a:r>
            <a:endParaRPr sz="1600">
              <a:solidFill>
                <a:schemeClr val="dk1"/>
              </a:solidFill>
              <a:latin typeface="Montserrat"/>
              <a:ea typeface="Montserrat"/>
              <a:cs typeface="Montserrat"/>
              <a:sym typeface="Montserrat"/>
            </a:endParaRPr>
          </a:p>
        </p:txBody>
      </p:sp>
      <p:cxnSp>
        <p:nvCxnSpPr>
          <p:cNvPr id="1777" name="Google Shape;1777;p68"/>
          <p:cNvCxnSpPr/>
          <p:nvPr/>
        </p:nvCxnSpPr>
        <p:spPr>
          <a:xfrm>
            <a:off x="363794" y="4117951"/>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1778" name="Google Shape;1778;p68"/>
          <p:cNvCxnSpPr/>
          <p:nvPr/>
        </p:nvCxnSpPr>
        <p:spPr>
          <a:xfrm>
            <a:off x="363794" y="5072511"/>
            <a:ext cx="11434668" cy="0"/>
          </a:xfrm>
          <a:prstGeom prst="straightConnector1">
            <a:avLst/>
          </a:prstGeom>
          <a:noFill/>
          <a:ln cap="flat" cmpd="sng" w="9525">
            <a:solidFill>
              <a:srgbClr val="BFBFBF"/>
            </a:solidFill>
            <a:prstDash val="solid"/>
            <a:miter lim="8000"/>
            <a:headEnd len="sm" w="sm" type="none"/>
            <a:tailEnd len="sm" w="sm" type="none"/>
          </a:ln>
        </p:spPr>
      </p:cxnSp>
      <p:pic>
        <p:nvPicPr>
          <p:cNvPr descr="Single gear with solid fill" id="1779" name="Google Shape;1779;p68"/>
          <p:cNvPicPr preferRelativeResize="0"/>
          <p:nvPr/>
        </p:nvPicPr>
        <p:blipFill rotWithShape="1">
          <a:blip r:embed="rId3">
            <a:alphaModFix/>
          </a:blip>
          <a:srcRect b="0" l="0" r="0" t="0"/>
          <a:stretch/>
        </p:blipFill>
        <p:spPr>
          <a:xfrm>
            <a:off x="256770" y="3360696"/>
            <a:ext cx="559951" cy="559951"/>
          </a:xfrm>
          <a:prstGeom prst="rect">
            <a:avLst/>
          </a:prstGeom>
          <a:noFill/>
          <a:ln>
            <a:noFill/>
          </a:ln>
        </p:spPr>
      </p:pic>
      <p:pic>
        <p:nvPicPr>
          <p:cNvPr descr="Single gear with solid fill" id="1780" name="Google Shape;1780;p68"/>
          <p:cNvPicPr preferRelativeResize="0"/>
          <p:nvPr/>
        </p:nvPicPr>
        <p:blipFill rotWithShape="1">
          <a:blip r:embed="rId3">
            <a:alphaModFix/>
          </a:blip>
          <a:srcRect b="0" l="0" r="0" t="0"/>
          <a:stretch/>
        </p:blipFill>
        <p:spPr>
          <a:xfrm>
            <a:off x="256770" y="4315256"/>
            <a:ext cx="559951" cy="559951"/>
          </a:xfrm>
          <a:prstGeom prst="rect">
            <a:avLst/>
          </a:prstGeom>
          <a:noFill/>
          <a:ln>
            <a:noFill/>
          </a:ln>
        </p:spPr>
      </p:pic>
      <p:pic>
        <p:nvPicPr>
          <p:cNvPr descr="Single gear with solid fill" id="1781" name="Google Shape;1781;p68"/>
          <p:cNvPicPr preferRelativeResize="0"/>
          <p:nvPr/>
        </p:nvPicPr>
        <p:blipFill rotWithShape="1">
          <a:blip r:embed="rId3">
            <a:alphaModFix/>
          </a:blip>
          <a:srcRect b="0" l="0" r="0" t="0"/>
          <a:stretch/>
        </p:blipFill>
        <p:spPr>
          <a:xfrm>
            <a:off x="256770" y="5269814"/>
            <a:ext cx="559951" cy="559951"/>
          </a:xfrm>
          <a:prstGeom prst="rect">
            <a:avLst/>
          </a:prstGeom>
          <a:noFill/>
          <a:ln>
            <a:noFill/>
          </a:ln>
        </p:spPr>
      </p:pic>
      <p:sp>
        <p:nvSpPr>
          <p:cNvPr id="1782" name="Google Shape;1782;p6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6" name="Shape 1786"/>
        <p:cNvGrpSpPr/>
        <p:nvPr/>
      </p:nvGrpSpPr>
      <p:grpSpPr>
        <a:xfrm>
          <a:off x="0" y="0"/>
          <a:ext cx="0" cy="0"/>
          <a:chOff x="0" y="0"/>
          <a:chExt cx="0" cy="0"/>
        </a:xfrm>
      </p:grpSpPr>
      <p:sp>
        <p:nvSpPr>
          <p:cNvPr id="1787" name="Google Shape;1787;p6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Five Row Slide</a:t>
            </a:r>
            <a:endParaRPr/>
          </a:p>
        </p:txBody>
      </p:sp>
      <p:pic>
        <p:nvPicPr>
          <p:cNvPr descr="Single gear with solid fill" id="1788" name="Google Shape;1788;p69"/>
          <p:cNvPicPr preferRelativeResize="0"/>
          <p:nvPr/>
        </p:nvPicPr>
        <p:blipFill rotWithShape="1">
          <a:blip r:embed="rId3">
            <a:alphaModFix/>
          </a:blip>
          <a:srcRect b="0" l="0" r="0" t="0"/>
          <a:stretch/>
        </p:blipFill>
        <p:spPr>
          <a:xfrm>
            <a:off x="309563" y="2381225"/>
            <a:ext cx="454366" cy="454366"/>
          </a:xfrm>
          <a:prstGeom prst="rect">
            <a:avLst/>
          </a:prstGeom>
          <a:noFill/>
          <a:ln>
            <a:noFill/>
          </a:ln>
        </p:spPr>
      </p:pic>
      <p:sp>
        <p:nvSpPr>
          <p:cNvPr id="1789" name="Google Shape;1789;p69"/>
          <p:cNvSpPr txBox="1"/>
          <p:nvPr/>
        </p:nvSpPr>
        <p:spPr>
          <a:xfrm>
            <a:off x="363794" y="1525674"/>
            <a:ext cx="2402555"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a:t>
            </a:r>
            <a:endParaRPr b="1" sz="1600">
              <a:solidFill>
                <a:schemeClr val="accent1"/>
              </a:solidFill>
              <a:latin typeface="Montserrat"/>
              <a:ea typeface="Montserrat"/>
              <a:cs typeface="Montserrat"/>
              <a:sym typeface="Montserrat"/>
            </a:endParaRPr>
          </a:p>
        </p:txBody>
      </p:sp>
      <p:sp>
        <p:nvSpPr>
          <p:cNvPr id="1790" name="Google Shape;1790;p69"/>
          <p:cNvSpPr txBox="1"/>
          <p:nvPr/>
        </p:nvSpPr>
        <p:spPr>
          <a:xfrm>
            <a:off x="3090441" y="1525674"/>
            <a:ext cx="8708021"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1791" name="Google Shape;1791;p69"/>
          <p:cNvCxnSpPr/>
          <p:nvPr/>
        </p:nvCxnSpPr>
        <p:spPr>
          <a:xfrm>
            <a:off x="363794" y="2112379"/>
            <a:ext cx="2402555" cy="0"/>
          </a:xfrm>
          <a:prstGeom prst="straightConnector1">
            <a:avLst/>
          </a:prstGeom>
          <a:noFill/>
          <a:ln cap="flat" cmpd="sng" w="9525">
            <a:solidFill>
              <a:schemeClr val="dk1"/>
            </a:solidFill>
            <a:prstDash val="solid"/>
            <a:miter lim="8000"/>
            <a:headEnd len="sm" w="sm" type="none"/>
            <a:tailEnd len="sm" w="sm" type="none"/>
          </a:ln>
        </p:spPr>
      </p:cxnSp>
      <p:cxnSp>
        <p:nvCxnSpPr>
          <p:cNvPr id="1792" name="Google Shape;1792;p69"/>
          <p:cNvCxnSpPr/>
          <p:nvPr/>
        </p:nvCxnSpPr>
        <p:spPr>
          <a:xfrm>
            <a:off x="3090441" y="2112379"/>
            <a:ext cx="8708021" cy="0"/>
          </a:xfrm>
          <a:prstGeom prst="straightConnector1">
            <a:avLst/>
          </a:prstGeom>
          <a:noFill/>
          <a:ln cap="flat" cmpd="sng" w="9525">
            <a:solidFill>
              <a:schemeClr val="dk1"/>
            </a:solidFill>
            <a:prstDash val="solid"/>
            <a:miter lim="8000"/>
            <a:headEnd len="sm" w="sm" type="none"/>
            <a:tailEnd len="sm" w="sm" type="none"/>
          </a:ln>
        </p:spPr>
      </p:cxnSp>
      <p:sp>
        <p:nvSpPr>
          <p:cNvPr id="1793" name="Google Shape;1793;p69"/>
          <p:cNvSpPr txBox="1"/>
          <p:nvPr/>
        </p:nvSpPr>
        <p:spPr>
          <a:xfrm>
            <a:off x="960699" y="2344132"/>
            <a:ext cx="1805650"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794" name="Google Shape;1794;p69"/>
          <p:cNvSpPr txBox="1"/>
          <p:nvPr/>
        </p:nvSpPr>
        <p:spPr>
          <a:xfrm>
            <a:off x="3090441" y="2349659"/>
            <a:ext cx="8708021" cy="528553"/>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a:t>
            </a:r>
            <a:endParaRPr sz="1600">
              <a:solidFill>
                <a:schemeClr val="dk1"/>
              </a:solidFill>
              <a:latin typeface="Montserrat"/>
              <a:ea typeface="Montserrat"/>
              <a:cs typeface="Montserrat"/>
              <a:sym typeface="Montserrat"/>
            </a:endParaRPr>
          </a:p>
        </p:txBody>
      </p:sp>
      <p:cxnSp>
        <p:nvCxnSpPr>
          <p:cNvPr id="1795" name="Google Shape;1795;p69"/>
          <p:cNvCxnSpPr/>
          <p:nvPr/>
        </p:nvCxnSpPr>
        <p:spPr>
          <a:xfrm>
            <a:off x="363794" y="2989939"/>
            <a:ext cx="11434668" cy="0"/>
          </a:xfrm>
          <a:prstGeom prst="straightConnector1">
            <a:avLst/>
          </a:prstGeom>
          <a:noFill/>
          <a:ln cap="flat" cmpd="sng" w="9525">
            <a:solidFill>
              <a:srgbClr val="BFBFBF"/>
            </a:solidFill>
            <a:prstDash val="solid"/>
            <a:miter lim="8000"/>
            <a:headEnd len="sm" w="sm" type="none"/>
            <a:tailEnd len="sm" w="sm" type="none"/>
          </a:ln>
        </p:spPr>
      </p:cxnSp>
      <p:sp>
        <p:nvSpPr>
          <p:cNvPr id="1796" name="Google Shape;1796;p69"/>
          <p:cNvSpPr txBox="1"/>
          <p:nvPr/>
        </p:nvSpPr>
        <p:spPr>
          <a:xfrm>
            <a:off x="960699" y="3101666"/>
            <a:ext cx="1805650"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797" name="Google Shape;1797;p69"/>
          <p:cNvSpPr txBox="1"/>
          <p:nvPr/>
        </p:nvSpPr>
        <p:spPr>
          <a:xfrm>
            <a:off x="3090441" y="3101666"/>
            <a:ext cx="8708021" cy="528553"/>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a:t>
            </a:r>
            <a:endParaRPr sz="1600">
              <a:solidFill>
                <a:schemeClr val="dk1"/>
              </a:solidFill>
              <a:latin typeface="Montserrat"/>
              <a:ea typeface="Montserrat"/>
              <a:cs typeface="Montserrat"/>
              <a:sym typeface="Montserrat"/>
            </a:endParaRPr>
          </a:p>
        </p:txBody>
      </p:sp>
      <p:sp>
        <p:nvSpPr>
          <p:cNvPr id="1798" name="Google Shape;1798;p69"/>
          <p:cNvSpPr txBox="1"/>
          <p:nvPr/>
        </p:nvSpPr>
        <p:spPr>
          <a:xfrm>
            <a:off x="960699" y="3853673"/>
            <a:ext cx="1805650"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799" name="Google Shape;1799;p69"/>
          <p:cNvSpPr txBox="1"/>
          <p:nvPr/>
        </p:nvSpPr>
        <p:spPr>
          <a:xfrm>
            <a:off x="3090441" y="3853673"/>
            <a:ext cx="8708021" cy="528553"/>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a:t>
            </a:r>
            <a:endParaRPr sz="1600">
              <a:solidFill>
                <a:schemeClr val="dk1"/>
              </a:solidFill>
              <a:latin typeface="Montserrat"/>
              <a:ea typeface="Montserrat"/>
              <a:cs typeface="Montserrat"/>
              <a:sym typeface="Montserrat"/>
            </a:endParaRPr>
          </a:p>
        </p:txBody>
      </p:sp>
      <p:sp>
        <p:nvSpPr>
          <p:cNvPr id="1800" name="Google Shape;1800;p69"/>
          <p:cNvSpPr txBox="1"/>
          <p:nvPr/>
        </p:nvSpPr>
        <p:spPr>
          <a:xfrm>
            <a:off x="960699" y="4605680"/>
            <a:ext cx="1805650"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01" name="Google Shape;1801;p69"/>
          <p:cNvSpPr txBox="1"/>
          <p:nvPr/>
        </p:nvSpPr>
        <p:spPr>
          <a:xfrm>
            <a:off x="3090441" y="4605680"/>
            <a:ext cx="8708021" cy="528553"/>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a:t>
            </a:r>
            <a:endParaRPr sz="1600">
              <a:solidFill>
                <a:schemeClr val="dk1"/>
              </a:solidFill>
              <a:latin typeface="Montserrat"/>
              <a:ea typeface="Montserrat"/>
              <a:cs typeface="Montserrat"/>
              <a:sym typeface="Montserrat"/>
            </a:endParaRPr>
          </a:p>
        </p:txBody>
      </p:sp>
      <p:cxnSp>
        <p:nvCxnSpPr>
          <p:cNvPr id="1802" name="Google Shape;1802;p69"/>
          <p:cNvCxnSpPr/>
          <p:nvPr/>
        </p:nvCxnSpPr>
        <p:spPr>
          <a:xfrm>
            <a:off x="363794" y="3741946"/>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1803" name="Google Shape;1803;p69"/>
          <p:cNvCxnSpPr/>
          <p:nvPr/>
        </p:nvCxnSpPr>
        <p:spPr>
          <a:xfrm>
            <a:off x="363794" y="4493953"/>
            <a:ext cx="11434668" cy="0"/>
          </a:xfrm>
          <a:prstGeom prst="straightConnector1">
            <a:avLst/>
          </a:prstGeom>
          <a:noFill/>
          <a:ln cap="flat" cmpd="sng" w="9525">
            <a:solidFill>
              <a:srgbClr val="BFBFBF"/>
            </a:solidFill>
            <a:prstDash val="solid"/>
            <a:miter lim="8000"/>
            <a:headEnd len="sm" w="sm" type="none"/>
            <a:tailEnd len="sm" w="sm" type="none"/>
          </a:ln>
        </p:spPr>
      </p:cxnSp>
      <p:pic>
        <p:nvPicPr>
          <p:cNvPr descr="Single gear with solid fill" id="1804" name="Google Shape;1804;p69"/>
          <p:cNvPicPr preferRelativeResize="0"/>
          <p:nvPr/>
        </p:nvPicPr>
        <p:blipFill rotWithShape="1">
          <a:blip r:embed="rId3">
            <a:alphaModFix/>
          </a:blip>
          <a:srcRect b="0" l="0" r="0" t="0"/>
          <a:stretch/>
        </p:blipFill>
        <p:spPr>
          <a:xfrm>
            <a:off x="309563" y="3138759"/>
            <a:ext cx="454366" cy="454366"/>
          </a:xfrm>
          <a:prstGeom prst="rect">
            <a:avLst/>
          </a:prstGeom>
          <a:noFill/>
          <a:ln>
            <a:noFill/>
          </a:ln>
        </p:spPr>
      </p:pic>
      <p:pic>
        <p:nvPicPr>
          <p:cNvPr descr="Single gear with solid fill" id="1805" name="Google Shape;1805;p69"/>
          <p:cNvPicPr preferRelativeResize="0"/>
          <p:nvPr/>
        </p:nvPicPr>
        <p:blipFill rotWithShape="1">
          <a:blip r:embed="rId3">
            <a:alphaModFix/>
          </a:blip>
          <a:srcRect b="0" l="0" r="0" t="0"/>
          <a:stretch/>
        </p:blipFill>
        <p:spPr>
          <a:xfrm>
            <a:off x="309563" y="4642773"/>
            <a:ext cx="454366" cy="454366"/>
          </a:xfrm>
          <a:prstGeom prst="rect">
            <a:avLst/>
          </a:prstGeom>
          <a:noFill/>
          <a:ln>
            <a:noFill/>
          </a:ln>
        </p:spPr>
      </p:pic>
      <p:pic>
        <p:nvPicPr>
          <p:cNvPr descr="Single gear with solid fill" id="1806" name="Google Shape;1806;p69"/>
          <p:cNvPicPr preferRelativeResize="0"/>
          <p:nvPr/>
        </p:nvPicPr>
        <p:blipFill rotWithShape="1">
          <a:blip r:embed="rId3">
            <a:alphaModFix/>
          </a:blip>
          <a:srcRect b="0" l="0" r="0" t="0"/>
          <a:stretch/>
        </p:blipFill>
        <p:spPr>
          <a:xfrm>
            <a:off x="309563" y="5394780"/>
            <a:ext cx="454366" cy="454366"/>
          </a:xfrm>
          <a:prstGeom prst="rect">
            <a:avLst/>
          </a:prstGeom>
          <a:noFill/>
          <a:ln>
            <a:noFill/>
          </a:ln>
        </p:spPr>
      </p:pic>
      <p:sp>
        <p:nvSpPr>
          <p:cNvPr id="1807" name="Google Shape;1807;p69"/>
          <p:cNvSpPr txBox="1"/>
          <p:nvPr/>
        </p:nvSpPr>
        <p:spPr>
          <a:xfrm>
            <a:off x="960699" y="5357687"/>
            <a:ext cx="1805650"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08" name="Google Shape;1808;p69"/>
          <p:cNvSpPr txBox="1"/>
          <p:nvPr/>
        </p:nvSpPr>
        <p:spPr>
          <a:xfrm>
            <a:off x="3090441" y="5357687"/>
            <a:ext cx="8708021" cy="528553"/>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a:t>
            </a:r>
            <a:endParaRPr sz="1600">
              <a:solidFill>
                <a:schemeClr val="dk1"/>
              </a:solidFill>
              <a:latin typeface="Montserrat"/>
              <a:ea typeface="Montserrat"/>
              <a:cs typeface="Montserrat"/>
              <a:sym typeface="Montserrat"/>
            </a:endParaRPr>
          </a:p>
        </p:txBody>
      </p:sp>
      <p:cxnSp>
        <p:nvCxnSpPr>
          <p:cNvPr id="1809" name="Google Shape;1809;p69"/>
          <p:cNvCxnSpPr/>
          <p:nvPr/>
        </p:nvCxnSpPr>
        <p:spPr>
          <a:xfrm>
            <a:off x="363794" y="5245960"/>
            <a:ext cx="11434668" cy="0"/>
          </a:xfrm>
          <a:prstGeom prst="straightConnector1">
            <a:avLst/>
          </a:prstGeom>
          <a:noFill/>
          <a:ln cap="flat" cmpd="sng" w="9525">
            <a:solidFill>
              <a:srgbClr val="BFBFBF"/>
            </a:solidFill>
            <a:prstDash val="solid"/>
            <a:miter lim="8000"/>
            <a:headEnd len="sm" w="sm" type="none"/>
            <a:tailEnd len="sm" w="sm" type="none"/>
          </a:ln>
        </p:spPr>
      </p:cxnSp>
      <p:pic>
        <p:nvPicPr>
          <p:cNvPr descr="Single gear with solid fill" id="1810" name="Google Shape;1810;p69"/>
          <p:cNvPicPr preferRelativeResize="0"/>
          <p:nvPr/>
        </p:nvPicPr>
        <p:blipFill rotWithShape="1">
          <a:blip r:embed="rId3">
            <a:alphaModFix/>
          </a:blip>
          <a:srcRect b="0" l="0" r="0" t="0"/>
          <a:stretch/>
        </p:blipFill>
        <p:spPr>
          <a:xfrm>
            <a:off x="309563" y="3890766"/>
            <a:ext cx="454366" cy="454366"/>
          </a:xfrm>
          <a:prstGeom prst="rect">
            <a:avLst/>
          </a:prstGeom>
          <a:noFill/>
          <a:ln>
            <a:noFill/>
          </a:ln>
        </p:spPr>
      </p:pic>
      <p:sp>
        <p:nvSpPr>
          <p:cNvPr id="1811" name="Google Shape;1811;p6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 name="Shape 193"/>
        <p:cNvGrpSpPr/>
        <p:nvPr/>
      </p:nvGrpSpPr>
      <p:grpSpPr>
        <a:xfrm>
          <a:off x="0" y="0"/>
          <a:ext cx="0" cy="0"/>
          <a:chOff x="0" y="0"/>
          <a:chExt cx="0" cy="0"/>
        </a:xfrm>
      </p:grpSpPr>
      <p:sp>
        <p:nvSpPr>
          <p:cNvPr id="194" name="Google Shape;194;p7"/>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Agenda</a:t>
            </a:r>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5" name="Shape 1815"/>
        <p:cNvGrpSpPr/>
        <p:nvPr/>
      </p:nvGrpSpPr>
      <p:grpSpPr>
        <a:xfrm>
          <a:off x="0" y="0"/>
          <a:ext cx="0" cy="0"/>
          <a:chOff x="0" y="0"/>
          <a:chExt cx="0" cy="0"/>
        </a:xfrm>
      </p:grpSpPr>
      <p:sp>
        <p:nvSpPr>
          <p:cNvPr id="1816" name="Google Shape;1816;p7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Six Row Slide</a:t>
            </a:r>
            <a:endParaRPr/>
          </a:p>
        </p:txBody>
      </p:sp>
      <p:pic>
        <p:nvPicPr>
          <p:cNvPr descr="Single gear with solid fill" id="1817" name="Google Shape;1817;p70"/>
          <p:cNvPicPr preferRelativeResize="0"/>
          <p:nvPr/>
        </p:nvPicPr>
        <p:blipFill rotWithShape="1">
          <a:blip r:embed="rId3">
            <a:alphaModFix/>
          </a:blip>
          <a:srcRect b="0" l="0" r="0" t="0"/>
          <a:stretch/>
        </p:blipFill>
        <p:spPr>
          <a:xfrm>
            <a:off x="349592" y="2371186"/>
            <a:ext cx="374308" cy="374308"/>
          </a:xfrm>
          <a:prstGeom prst="rect">
            <a:avLst/>
          </a:prstGeom>
          <a:noFill/>
          <a:ln>
            <a:noFill/>
          </a:ln>
        </p:spPr>
      </p:pic>
      <p:sp>
        <p:nvSpPr>
          <p:cNvPr id="1818" name="Google Shape;1818;p70"/>
          <p:cNvSpPr txBox="1"/>
          <p:nvPr/>
        </p:nvSpPr>
        <p:spPr>
          <a:xfrm>
            <a:off x="363794" y="1525674"/>
            <a:ext cx="2402555"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a:t>
            </a:r>
            <a:endParaRPr b="1" sz="1600">
              <a:solidFill>
                <a:schemeClr val="accent1"/>
              </a:solidFill>
              <a:latin typeface="Montserrat"/>
              <a:ea typeface="Montserrat"/>
              <a:cs typeface="Montserrat"/>
              <a:sym typeface="Montserrat"/>
            </a:endParaRPr>
          </a:p>
        </p:txBody>
      </p:sp>
      <p:sp>
        <p:nvSpPr>
          <p:cNvPr id="1819" name="Google Shape;1819;p70"/>
          <p:cNvSpPr txBox="1"/>
          <p:nvPr/>
        </p:nvSpPr>
        <p:spPr>
          <a:xfrm>
            <a:off x="3090441" y="1525674"/>
            <a:ext cx="8708021"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1820" name="Google Shape;1820;p70"/>
          <p:cNvCxnSpPr/>
          <p:nvPr/>
        </p:nvCxnSpPr>
        <p:spPr>
          <a:xfrm>
            <a:off x="363794" y="2112379"/>
            <a:ext cx="2402555" cy="0"/>
          </a:xfrm>
          <a:prstGeom prst="straightConnector1">
            <a:avLst/>
          </a:prstGeom>
          <a:noFill/>
          <a:ln cap="flat" cmpd="sng" w="9525">
            <a:solidFill>
              <a:schemeClr val="dk1"/>
            </a:solidFill>
            <a:prstDash val="solid"/>
            <a:miter lim="8000"/>
            <a:headEnd len="sm" w="sm" type="none"/>
            <a:tailEnd len="sm" w="sm" type="none"/>
          </a:ln>
        </p:spPr>
      </p:cxnSp>
      <p:cxnSp>
        <p:nvCxnSpPr>
          <p:cNvPr id="1821" name="Google Shape;1821;p70"/>
          <p:cNvCxnSpPr/>
          <p:nvPr/>
        </p:nvCxnSpPr>
        <p:spPr>
          <a:xfrm>
            <a:off x="3090441" y="2112379"/>
            <a:ext cx="8708021"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1822" name="Google Shape;1822;p70"/>
          <p:cNvPicPr preferRelativeResize="0"/>
          <p:nvPr/>
        </p:nvPicPr>
        <p:blipFill rotWithShape="1">
          <a:blip r:embed="rId3">
            <a:alphaModFix/>
          </a:blip>
          <a:srcRect b="0" l="0" r="0" t="0"/>
          <a:stretch/>
        </p:blipFill>
        <p:spPr>
          <a:xfrm>
            <a:off x="349592" y="2994368"/>
            <a:ext cx="374308" cy="374308"/>
          </a:xfrm>
          <a:prstGeom prst="rect">
            <a:avLst/>
          </a:prstGeom>
          <a:noFill/>
          <a:ln>
            <a:noFill/>
          </a:ln>
        </p:spPr>
      </p:pic>
      <p:pic>
        <p:nvPicPr>
          <p:cNvPr descr="Single gear with solid fill" id="1823" name="Google Shape;1823;p70"/>
          <p:cNvPicPr preferRelativeResize="0"/>
          <p:nvPr/>
        </p:nvPicPr>
        <p:blipFill rotWithShape="1">
          <a:blip r:embed="rId3">
            <a:alphaModFix/>
          </a:blip>
          <a:srcRect b="0" l="0" r="0" t="0"/>
          <a:stretch/>
        </p:blipFill>
        <p:spPr>
          <a:xfrm>
            <a:off x="349592" y="4863914"/>
            <a:ext cx="374308" cy="374308"/>
          </a:xfrm>
          <a:prstGeom prst="rect">
            <a:avLst/>
          </a:prstGeom>
          <a:noFill/>
          <a:ln>
            <a:noFill/>
          </a:ln>
        </p:spPr>
      </p:pic>
      <p:pic>
        <p:nvPicPr>
          <p:cNvPr descr="Single gear with solid fill" id="1824" name="Google Shape;1824;p70"/>
          <p:cNvPicPr preferRelativeResize="0"/>
          <p:nvPr/>
        </p:nvPicPr>
        <p:blipFill rotWithShape="1">
          <a:blip r:embed="rId3">
            <a:alphaModFix/>
          </a:blip>
          <a:srcRect b="0" l="0" r="0" t="0"/>
          <a:stretch/>
        </p:blipFill>
        <p:spPr>
          <a:xfrm>
            <a:off x="349592" y="5487095"/>
            <a:ext cx="374308" cy="374308"/>
          </a:xfrm>
          <a:prstGeom prst="rect">
            <a:avLst/>
          </a:prstGeom>
          <a:noFill/>
          <a:ln>
            <a:noFill/>
          </a:ln>
        </p:spPr>
      </p:pic>
      <p:grpSp>
        <p:nvGrpSpPr>
          <p:cNvPr id="1825" name="Google Shape;1825;p70"/>
          <p:cNvGrpSpPr/>
          <p:nvPr/>
        </p:nvGrpSpPr>
        <p:grpSpPr>
          <a:xfrm>
            <a:off x="960699" y="2344132"/>
            <a:ext cx="10837763" cy="428416"/>
            <a:chOff x="960699" y="2344132"/>
            <a:chExt cx="10837763" cy="428416"/>
          </a:xfrm>
        </p:grpSpPr>
        <p:sp>
          <p:nvSpPr>
            <p:cNvPr id="1826" name="Google Shape;1826;p70"/>
            <p:cNvSpPr txBox="1"/>
            <p:nvPr/>
          </p:nvSpPr>
          <p:spPr>
            <a:xfrm>
              <a:off x="960699" y="2344132"/>
              <a:ext cx="1805650" cy="4239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827" name="Google Shape;1827;p70"/>
            <p:cNvSpPr txBox="1"/>
            <p:nvPr/>
          </p:nvSpPr>
          <p:spPr>
            <a:xfrm>
              <a:off x="3090441" y="2348566"/>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grpSp>
      <p:cxnSp>
        <p:nvCxnSpPr>
          <p:cNvPr id="1828" name="Google Shape;1828;p70"/>
          <p:cNvCxnSpPr/>
          <p:nvPr/>
        </p:nvCxnSpPr>
        <p:spPr>
          <a:xfrm>
            <a:off x="363794" y="2871926"/>
            <a:ext cx="11434668" cy="0"/>
          </a:xfrm>
          <a:prstGeom prst="straightConnector1">
            <a:avLst/>
          </a:prstGeom>
          <a:noFill/>
          <a:ln cap="flat" cmpd="sng" w="9525">
            <a:solidFill>
              <a:srgbClr val="BFBFBF"/>
            </a:solidFill>
            <a:prstDash val="solid"/>
            <a:miter lim="8000"/>
            <a:headEnd len="sm" w="sm" type="none"/>
            <a:tailEnd len="sm" w="sm" type="none"/>
          </a:ln>
        </p:spPr>
      </p:cxnSp>
      <p:grpSp>
        <p:nvGrpSpPr>
          <p:cNvPr id="1829" name="Google Shape;1829;p70"/>
          <p:cNvGrpSpPr/>
          <p:nvPr/>
        </p:nvGrpSpPr>
        <p:grpSpPr>
          <a:xfrm>
            <a:off x="960699" y="2971304"/>
            <a:ext cx="10837763" cy="423982"/>
            <a:chOff x="960699" y="2951793"/>
            <a:chExt cx="10837763" cy="423982"/>
          </a:xfrm>
        </p:grpSpPr>
        <p:sp>
          <p:nvSpPr>
            <p:cNvPr id="1830" name="Google Shape;1830;p70"/>
            <p:cNvSpPr txBox="1"/>
            <p:nvPr/>
          </p:nvSpPr>
          <p:spPr>
            <a:xfrm>
              <a:off x="960699" y="2951793"/>
              <a:ext cx="1805650" cy="4239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831" name="Google Shape;1831;p70"/>
            <p:cNvSpPr txBox="1"/>
            <p:nvPr/>
          </p:nvSpPr>
          <p:spPr>
            <a:xfrm>
              <a:off x="3090441" y="2951793"/>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grpSp>
      <p:grpSp>
        <p:nvGrpSpPr>
          <p:cNvPr id="1832" name="Google Shape;1832;p70"/>
          <p:cNvGrpSpPr/>
          <p:nvPr/>
        </p:nvGrpSpPr>
        <p:grpSpPr>
          <a:xfrm>
            <a:off x="960699" y="3594042"/>
            <a:ext cx="10837763" cy="423982"/>
            <a:chOff x="960699" y="3555020"/>
            <a:chExt cx="10837763" cy="423982"/>
          </a:xfrm>
        </p:grpSpPr>
        <p:sp>
          <p:nvSpPr>
            <p:cNvPr id="1833" name="Google Shape;1833;p70"/>
            <p:cNvSpPr txBox="1"/>
            <p:nvPr/>
          </p:nvSpPr>
          <p:spPr>
            <a:xfrm>
              <a:off x="960699" y="3555020"/>
              <a:ext cx="1805650" cy="4239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834" name="Google Shape;1834;p70"/>
            <p:cNvSpPr txBox="1"/>
            <p:nvPr/>
          </p:nvSpPr>
          <p:spPr>
            <a:xfrm>
              <a:off x="3090441" y="3555020"/>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grpSp>
      <p:grpSp>
        <p:nvGrpSpPr>
          <p:cNvPr id="1835" name="Google Shape;1835;p70"/>
          <p:cNvGrpSpPr/>
          <p:nvPr/>
        </p:nvGrpSpPr>
        <p:grpSpPr>
          <a:xfrm>
            <a:off x="960699" y="4216780"/>
            <a:ext cx="10837763" cy="423982"/>
            <a:chOff x="960699" y="4158247"/>
            <a:chExt cx="10837763" cy="423982"/>
          </a:xfrm>
        </p:grpSpPr>
        <p:sp>
          <p:nvSpPr>
            <p:cNvPr id="1836" name="Google Shape;1836;p70"/>
            <p:cNvSpPr txBox="1"/>
            <p:nvPr/>
          </p:nvSpPr>
          <p:spPr>
            <a:xfrm>
              <a:off x="960699" y="4158247"/>
              <a:ext cx="1805650" cy="4239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837" name="Google Shape;1837;p70"/>
            <p:cNvSpPr txBox="1"/>
            <p:nvPr/>
          </p:nvSpPr>
          <p:spPr>
            <a:xfrm>
              <a:off x="3090441" y="4158247"/>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grpSp>
      <p:cxnSp>
        <p:nvCxnSpPr>
          <p:cNvPr id="1838" name="Google Shape;1838;p70"/>
          <p:cNvCxnSpPr/>
          <p:nvPr/>
        </p:nvCxnSpPr>
        <p:spPr>
          <a:xfrm>
            <a:off x="363794" y="3494664"/>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1839" name="Google Shape;1839;p70"/>
          <p:cNvCxnSpPr/>
          <p:nvPr/>
        </p:nvCxnSpPr>
        <p:spPr>
          <a:xfrm>
            <a:off x="363794" y="4117402"/>
            <a:ext cx="11434668" cy="0"/>
          </a:xfrm>
          <a:prstGeom prst="straightConnector1">
            <a:avLst/>
          </a:prstGeom>
          <a:noFill/>
          <a:ln cap="flat" cmpd="sng" w="9525">
            <a:solidFill>
              <a:srgbClr val="BFBFBF"/>
            </a:solidFill>
            <a:prstDash val="solid"/>
            <a:miter lim="8000"/>
            <a:headEnd len="sm" w="sm" type="none"/>
            <a:tailEnd len="sm" w="sm" type="none"/>
          </a:ln>
        </p:spPr>
      </p:cxnSp>
      <p:grpSp>
        <p:nvGrpSpPr>
          <p:cNvPr id="1840" name="Google Shape;1840;p70"/>
          <p:cNvGrpSpPr/>
          <p:nvPr/>
        </p:nvGrpSpPr>
        <p:grpSpPr>
          <a:xfrm>
            <a:off x="960699" y="4839518"/>
            <a:ext cx="10837763" cy="423982"/>
            <a:chOff x="960699" y="4761474"/>
            <a:chExt cx="10837763" cy="423982"/>
          </a:xfrm>
        </p:grpSpPr>
        <p:sp>
          <p:nvSpPr>
            <p:cNvPr id="1841" name="Google Shape;1841;p70"/>
            <p:cNvSpPr txBox="1"/>
            <p:nvPr/>
          </p:nvSpPr>
          <p:spPr>
            <a:xfrm>
              <a:off x="960699" y="4761474"/>
              <a:ext cx="1805650" cy="4239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842" name="Google Shape;1842;p70"/>
            <p:cNvSpPr txBox="1"/>
            <p:nvPr/>
          </p:nvSpPr>
          <p:spPr>
            <a:xfrm>
              <a:off x="3090441" y="4761474"/>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grpSp>
      <p:cxnSp>
        <p:nvCxnSpPr>
          <p:cNvPr id="1843" name="Google Shape;1843;p70"/>
          <p:cNvCxnSpPr/>
          <p:nvPr/>
        </p:nvCxnSpPr>
        <p:spPr>
          <a:xfrm>
            <a:off x="363794" y="4740140"/>
            <a:ext cx="11434668" cy="0"/>
          </a:xfrm>
          <a:prstGeom prst="straightConnector1">
            <a:avLst/>
          </a:prstGeom>
          <a:noFill/>
          <a:ln cap="flat" cmpd="sng" w="9525">
            <a:solidFill>
              <a:srgbClr val="BFBFBF"/>
            </a:solidFill>
            <a:prstDash val="solid"/>
            <a:miter lim="8000"/>
            <a:headEnd len="sm" w="sm" type="none"/>
            <a:tailEnd len="sm" w="sm" type="none"/>
          </a:ln>
        </p:spPr>
      </p:cxnSp>
      <p:pic>
        <p:nvPicPr>
          <p:cNvPr descr="Single gear with solid fill" id="1844" name="Google Shape;1844;p70"/>
          <p:cNvPicPr preferRelativeResize="0"/>
          <p:nvPr/>
        </p:nvPicPr>
        <p:blipFill rotWithShape="1">
          <a:blip r:embed="rId3">
            <a:alphaModFix/>
          </a:blip>
          <a:srcRect b="0" l="0" r="0" t="0"/>
          <a:stretch/>
        </p:blipFill>
        <p:spPr>
          <a:xfrm>
            <a:off x="349592" y="3617550"/>
            <a:ext cx="374308" cy="374308"/>
          </a:xfrm>
          <a:prstGeom prst="rect">
            <a:avLst/>
          </a:prstGeom>
          <a:noFill/>
          <a:ln>
            <a:noFill/>
          </a:ln>
        </p:spPr>
      </p:pic>
      <p:grpSp>
        <p:nvGrpSpPr>
          <p:cNvPr id="1845" name="Google Shape;1845;p70"/>
          <p:cNvGrpSpPr/>
          <p:nvPr/>
        </p:nvGrpSpPr>
        <p:grpSpPr>
          <a:xfrm>
            <a:off x="960699" y="5462258"/>
            <a:ext cx="10837763" cy="423982"/>
            <a:chOff x="960699" y="5462258"/>
            <a:chExt cx="10837763" cy="423982"/>
          </a:xfrm>
        </p:grpSpPr>
        <p:sp>
          <p:nvSpPr>
            <p:cNvPr id="1846" name="Google Shape;1846;p70"/>
            <p:cNvSpPr txBox="1"/>
            <p:nvPr/>
          </p:nvSpPr>
          <p:spPr>
            <a:xfrm>
              <a:off x="960699" y="5462258"/>
              <a:ext cx="1805650" cy="4239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1847" name="Google Shape;1847;p70"/>
            <p:cNvSpPr txBox="1"/>
            <p:nvPr/>
          </p:nvSpPr>
          <p:spPr>
            <a:xfrm>
              <a:off x="3090441" y="5462258"/>
              <a:ext cx="8708021" cy="423982"/>
            </a:xfrm>
            <a:prstGeom prst="rect">
              <a:avLst/>
            </a:prstGeom>
            <a:noFill/>
            <a:ln>
              <a:noFill/>
            </a:ln>
          </p:spPr>
          <p:txBody>
            <a:bodyPr anchorCtr="0" anchor="ctr" bIns="0" lIns="0" spcFirstLastPara="1" rIns="0" wrap="square" tIns="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grpSp>
      <p:cxnSp>
        <p:nvCxnSpPr>
          <p:cNvPr id="1848" name="Google Shape;1848;p70"/>
          <p:cNvCxnSpPr/>
          <p:nvPr/>
        </p:nvCxnSpPr>
        <p:spPr>
          <a:xfrm>
            <a:off x="363794" y="5362878"/>
            <a:ext cx="11434668" cy="0"/>
          </a:xfrm>
          <a:prstGeom prst="straightConnector1">
            <a:avLst/>
          </a:prstGeom>
          <a:noFill/>
          <a:ln cap="flat" cmpd="sng" w="9525">
            <a:solidFill>
              <a:srgbClr val="BFBFBF"/>
            </a:solidFill>
            <a:prstDash val="solid"/>
            <a:miter lim="8000"/>
            <a:headEnd len="sm" w="sm" type="none"/>
            <a:tailEnd len="sm" w="sm" type="none"/>
          </a:ln>
        </p:spPr>
      </p:cxnSp>
      <p:pic>
        <p:nvPicPr>
          <p:cNvPr descr="Single gear with solid fill" id="1849" name="Google Shape;1849;p70"/>
          <p:cNvPicPr preferRelativeResize="0"/>
          <p:nvPr/>
        </p:nvPicPr>
        <p:blipFill rotWithShape="1">
          <a:blip r:embed="rId3">
            <a:alphaModFix/>
          </a:blip>
          <a:srcRect b="0" l="0" r="0" t="0"/>
          <a:stretch/>
        </p:blipFill>
        <p:spPr>
          <a:xfrm>
            <a:off x="349592" y="4240732"/>
            <a:ext cx="374308" cy="374308"/>
          </a:xfrm>
          <a:prstGeom prst="rect">
            <a:avLst/>
          </a:prstGeom>
          <a:noFill/>
          <a:ln>
            <a:noFill/>
          </a:ln>
        </p:spPr>
      </p:pic>
      <p:sp>
        <p:nvSpPr>
          <p:cNvPr id="1850" name="Google Shape;1850;p7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4" name="Shape 1854"/>
        <p:cNvGrpSpPr/>
        <p:nvPr/>
      </p:nvGrpSpPr>
      <p:grpSpPr>
        <a:xfrm>
          <a:off x="0" y="0"/>
          <a:ext cx="0" cy="0"/>
          <a:chOff x="0" y="0"/>
          <a:chExt cx="0" cy="0"/>
        </a:xfrm>
      </p:grpSpPr>
      <p:sp>
        <p:nvSpPr>
          <p:cNvPr id="1855" name="Google Shape;1855;p7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Five by Two Row Slide</a:t>
            </a:r>
            <a:endParaRPr/>
          </a:p>
        </p:txBody>
      </p:sp>
      <p:pic>
        <p:nvPicPr>
          <p:cNvPr descr="Single gear with solid fill" id="1856" name="Google Shape;1856;p71"/>
          <p:cNvPicPr preferRelativeResize="0"/>
          <p:nvPr/>
        </p:nvPicPr>
        <p:blipFill rotWithShape="1">
          <a:blip r:embed="rId3">
            <a:alphaModFix/>
          </a:blip>
          <a:srcRect b="0" l="0" r="0" t="0"/>
          <a:stretch/>
        </p:blipFill>
        <p:spPr>
          <a:xfrm>
            <a:off x="309563" y="2381225"/>
            <a:ext cx="454366" cy="454366"/>
          </a:xfrm>
          <a:prstGeom prst="rect">
            <a:avLst/>
          </a:prstGeom>
          <a:noFill/>
          <a:ln>
            <a:noFill/>
          </a:ln>
        </p:spPr>
      </p:pic>
      <p:sp>
        <p:nvSpPr>
          <p:cNvPr id="1857" name="Google Shape;1857;p71"/>
          <p:cNvSpPr txBox="1"/>
          <p:nvPr/>
        </p:nvSpPr>
        <p:spPr>
          <a:xfrm>
            <a:off x="363794" y="1525674"/>
            <a:ext cx="11434668" cy="50776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sit amet, consectetur adipiscing elit. </a:t>
            </a:r>
            <a:endParaRPr b="1" sz="2000">
              <a:solidFill>
                <a:schemeClr val="accent1"/>
              </a:solidFill>
              <a:latin typeface="Montserrat"/>
              <a:ea typeface="Montserrat"/>
              <a:cs typeface="Montserrat"/>
              <a:sym typeface="Montserrat"/>
            </a:endParaRPr>
          </a:p>
        </p:txBody>
      </p:sp>
      <p:cxnSp>
        <p:nvCxnSpPr>
          <p:cNvPr id="1858" name="Google Shape;1858;p71"/>
          <p:cNvCxnSpPr/>
          <p:nvPr/>
        </p:nvCxnSpPr>
        <p:spPr>
          <a:xfrm>
            <a:off x="363794" y="2112379"/>
            <a:ext cx="11434668" cy="0"/>
          </a:xfrm>
          <a:prstGeom prst="straightConnector1">
            <a:avLst/>
          </a:prstGeom>
          <a:noFill/>
          <a:ln cap="flat" cmpd="sng" w="9525">
            <a:solidFill>
              <a:schemeClr val="dk1"/>
            </a:solidFill>
            <a:prstDash val="solid"/>
            <a:miter lim="8000"/>
            <a:headEnd len="sm" w="sm" type="none"/>
            <a:tailEnd len="sm" w="sm" type="none"/>
          </a:ln>
        </p:spPr>
      </p:cxnSp>
      <p:pic>
        <p:nvPicPr>
          <p:cNvPr descr="Single gear with solid fill" id="1859" name="Google Shape;1859;p71"/>
          <p:cNvPicPr preferRelativeResize="0"/>
          <p:nvPr/>
        </p:nvPicPr>
        <p:blipFill rotWithShape="1">
          <a:blip r:embed="rId3">
            <a:alphaModFix/>
          </a:blip>
          <a:srcRect b="0" l="0" r="0" t="0"/>
          <a:stretch/>
        </p:blipFill>
        <p:spPr>
          <a:xfrm>
            <a:off x="309563" y="3138759"/>
            <a:ext cx="454366" cy="454366"/>
          </a:xfrm>
          <a:prstGeom prst="rect">
            <a:avLst/>
          </a:prstGeom>
          <a:noFill/>
          <a:ln>
            <a:noFill/>
          </a:ln>
        </p:spPr>
      </p:pic>
      <p:pic>
        <p:nvPicPr>
          <p:cNvPr descr="Single gear with solid fill" id="1860" name="Google Shape;1860;p71"/>
          <p:cNvPicPr preferRelativeResize="0"/>
          <p:nvPr/>
        </p:nvPicPr>
        <p:blipFill rotWithShape="1">
          <a:blip r:embed="rId3">
            <a:alphaModFix/>
          </a:blip>
          <a:srcRect b="0" l="0" r="0" t="0"/>
          <a:stretch/>
        </p:blipFill>
        <p:spPr>
          <a:xfrm>
            <a:off x="309563" y="4642773"/>
            <a:ext cx="454366" cy="454366"/>
          </a:xfrm>
          <a:prstGeom prst="rect">
            <a:avLst/>
          </a:prstGeom>
          <a:noFill/>
          <a:ln>
            <a:noFill/>
          </a:ln>
        </p:spPr>
      </p:pic>
      <p:pic>
        <p:nvPicPr>
          <p:cNvPr descr="Single gear with solid fill" id="1861" name="Google Shape;1861;p71"/>
          <p:cNvPicPr preferRelativeResize="0"/>
          <p:nvPr/>
        </p:nvPicPr>
        <p:blipFill rotWithShape="1">
          <a:blip r:embed="rId3">
            <a:alphaModFix/>
          </a:blip>
          <a:srcRect b="0" l="0" r="0" t="0"/>
          <a:stretch/>
        </p:blipFill>
        <p:spPr>
          <a:xfrm>
            <a:off x="309563" y="5394780"/>
            <a:ext cx="454366" cy="454366"/>
          </a:xfrm>
          <a:prstGeom prst="rect">
            <a:avLst/>
          </a:prstGeom>
          <a:noFill/>
          <a:ln>
            <a:noFill/>
          </a:ln>
        </p:spPr>
      </p:pic>
      <p:sp>
        <p:nvSpPr>
          <p:cNvPr id="1862" name="Google Shape;1862;p71"/>
          <p:cNvSpPr txBox="1"/>
          <p:nvPr/>
        </p:nvSpPr>
        <p:spPr>
          <a:xfrm>
            <a:off x="960698" y="2344132"/>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63" name="Google Shape;1863;p71"/>
          <p:cNvSpPr txBox="1"/>
          <p:nvPr/>
        </p:nvSpPr>
        <p:spPr>
          <a:xfrm>
            <a:off x="2386532" y="2349659"/>
            <a:ext cx="3354511" cy="528553"/>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1864" name="Google Shape;1864;p71"/>
          <p:cNvSpPr txBox="1"/>
          <p:nvPr/>
        </p:nvSpPr>
        <p:spPr>
          <a:xfrm>
            <a:off x="960698" y="3101666"/>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65" name="Google Shape;1865;p71"/>
          <p:cNvSpPr txBox="1"/>
          <p:nvPr/>
        </p:nvSpPr>
        <p:spPr>
          <a:xfrm>
            <a:off x="2386532" y="3101666"/>
            <a:ext cx="3354511" cy="528553"/>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1866" name="Google Shape;1866;p71"/>
          <p:cNvSpPr txBox="1"/>
          <p:nvPr/>
        </p:nvSpPr>
        <p:spPr>
          <a:xfrm>
            <a:off x="960698" y="3853673"/>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67" name="Google Shape;1867;p71"/>
          <p:cNvSpPr txBox="1"/>
          <p:nvPr/>
        </p:nvSpPr>
        <p:spPr>
          <a:xfrm>
            <a:off x="2386532" y="3853673"/>
            <a:ext cx="3354511" cy="528553"/>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1868" name="Google Shape;1868;p71"/>
          <p:cNvSpPr txBox="1"/>
          <p:nvPr/>
        </p:nvSpPr>
        <p:spPr>
          <a:xfrm>
            <a:off x="960698" y="4605680"/>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69" name="Google Shape;1869;p71"/>
          <p:cNvSpPr txBox="1"/>
          <p:nvPr/>
        </p:nvSpPr>
        <p:spPr>
          <a:xfrm>
            <a:off x="2386532" y="4605680"/>
            <a:ext cx="3354511" cy="528553"/>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1870" name="Google Shape;1870;p71"/>
          <p:cNvSpPr txBox="1"/>
          <p:nvPr/>
        </p:nvSpPr>
        <p:spPr>
          <a:xfrm>
            <a:off x="960698" y="5357687"/>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71" name="Google Shape;1871;p71"/>
          <p:cNvSpPr txBox="1"/>
          <p:nvPr/>
        </p:nvSpPr>
        <p:spPr>
          <a:xfrm>
            <a:off x="2386532" y="5357687"/>
            <a:ext cx="3354511" cy="528553"/>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grpSp>
        <p:nvGrpSpPr>
          <p:cNvPr id="1872" name="Google Shape;1872;p71"/>
          <p:cNvGrpSpPr/>
          <p:nvPr/>
        </p:nvGrpSpPr>
        <p:grpSpPr>
          <a:xfrm>
            <a:off x="6421213" y="2989939"/>
            <a:ext cx="5377249" cy="2256021"/>
            <a:chOff x="363794" y="2989939"/>
            <a:chExt cx="11434668" cy="2256021"/>
          </a:xfrm>
        </p:grpSpPr>
        <p:cxnSp>
          <p:nvCxnSpPr>
            <p:cNvPr id="1873" name="Google Shape;1873;p71"/>
            <p:cNvCxnSpPr/>
            <p:nvPr/>
          </p:nvCxnSpPr>
          <p:spPr>
            <a:xfrm>
              <a:off x="363794" y="2989939"/>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1874" name="Google Shape;1874;p71"/>
            <p:cNvCxnSpPr/>
            <p:nvPr/>
          </p:nvCxnSpPr>
          <p:spPr>
            <a:xfrm>
              <a:off x="363794" y="3741946"/>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1875" name="Google Shape;1875;p71"/>
            <p:cNvCxnSpPr/>
            <p:nvPr/>
          </p:nvCxnSpPr>
          <p:spPr>
            <a:xfrm>
              <a:off x="363794" y="4493953"/>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1876" name="Google Shape;1876;p71"/>
            <p:cNvCxnSpPr/>
            <p:nvPr/>
          </p:nvCxnSpPr>
          <p:spPr>
            <a:xfrm>
              <a:off x="363794" y="5245960"/>
              <a:ext cx="11434668" cy="0"/>
            </a:xfrm>
            <a:prstGeom prst="straightConnector1">
              <a:avLst/>
            </a:prstGeom>
            <a:noFill/>
            <a:ln cap="flat" cmpd="sng" w="9525">
              <a:solidFill>
                <a:srgbClr val="BFBFBF"/>
              </a:solidFill>
              <a:prstDash val="solid"/>
              <a:miter lim="8000"/>
              <a:headEnd len="sm" w="sm" type="none"/>
              <a:tailEnd len="sm" w="sm" type="none"/>
            </a:ln>
          </p:spPr>
        </p:cxnSp>
      </p:grpSp>
      <p:pic>
        <p:nvPicPr>
          <p:cNvPr descr="Single gear with solid fill" id="1877" name="Google Shape;1877;p71"/>
          <p:cNvPicPr preferRelativeResize="0"/>
          <p:nvPr/>
        </p:nvPicPr>
        <p:blipFill rotWithShape="1">
          <a:blip r:embed="rId3">
            <a:alphaModFix/>
          </a:blip>
          <a:srcRect b="0" l="0" r="0" t="0"/>
          <a:stretch/>
        </p:blipFill>
        <p:spPr>
          <a:xfrm>
            <a:off x="309563" y="3890766"/>
            <a:ext cx="454366" cy="454366"/>
          </a:xfrm>
          <a:prstGeom prst="rect">
            <a:avLst/>
          </a:prstGeom>
          <a:noFill/>
          <a:ln>
            <a:noFill/>
          </a:ln>
        </p:spPr>
      </p:pic>
      <p:pic>
        <p:nvPicPr>
          <p:cNvPr descr="Single gear with solid fill" id="1878" name="Google Shape;1878;p71"/>
          <p:cNvPicPr preferRelativeResize="0"/>
          <p:nvPr/>
        </p:nvPicPr>
        <p:blipFill rotWithShape="1">
          <a:blip r:embed="rId3">
            <a:alphaModFix/>
          </a:blip>
          <a:srcRect b="0" l="0" r="0" t="0"/>
          <a:stretch/>
        </p:blipFill>
        <p:spPr>
          <a:xfrm>
            <a:off x="6366982" y="2381225"/>
            <a:ext cx="454366" cy="454366"/>
          </a:xfrm>
          <a:prstGeom prst="rect">
            <a:avLst/>
          </a:prstGeom>
          <a:noFill/>
          <a:ln>
            <a:noFill/>
          </a:ln>
        </p:spPr>
      </p:pic>
      <p:pic>
        <p:nvPicPr>
          <p:cNvPr descr="Single gear with solid fill" id="1879" name="Google Shape;1879;p71"/>
          <p:cNvPicPr preferRelativeResize="0"/>
          <p:nvPr/>
        </p:nvPicPr>
        <p:blipFill rotWithShape="1">
          <a:blip r:embed="rId3">
            <a:alphaModFix/>
          </a:blip>
          <a:srcRect b="0" l="0" r="0" t="0"/>
          <a:stretch/>
        </p:blipFill>
        <p:spPr>
          <a:xfrm>
            <a:off x="6366982" y="3138759"/>
            <a:ext cx="454366" cy="454366"/>
          </a:xfrm>
          <a:prstGeom prst="rect">
            <a:avLst/>
          </a:prstGeom>
          <a:noFill/>
          <a:ln>
            <a:noFill/>
          </a:ln>
        </p:spPr>
      </p:pic>
      <p:pic>
        <p:nvPicPr>
          <p:cNvPr descr="Single gear with solid fill" id="1880" name="Google Shape;1880;p71"/>
          <p:cNvPicPr preferRelativeResize="0"/>
          <p:nvPr/>
        </p:nvPicPr>
        <p:blipFill rotWithShape="1">
          <a:blip r:embed="rId3">
            <a:alphaModFix/>
          </a:blip>
          <a:srcRect b="0" l="0" r="0" t="0"/>
          <a:stretch/>
        </p:blipFill>
        <p:spPr>
          <a:xfrm>
            <a:off x="6366982" y="4642773"/>
            <a:ext cx="454366" cy="454366"/>
          </a:xfrm>
          <a:prstGeom prst="rect">
            <a:avLst/>
          </a:prstGeom>
          <a:noFill/>
          <a:ln>
            <a:noFill/>
          </a:ln>
        </p:spPr>
      </p:pic>
      <p:pic>
        <p:nvPicPr>
          <p:cNvPr descr="Single gear with solid fill" id="1881" name="Google Shape;1881;p71"/>
          <p:cNvPicPr preferRelativeResize="0"/>
          <p:nvPr/>
        </p:nvPicPr>
        <p:blipFill rotWithShape="1">
          <a:blip r:embed="rId3">
            <a:alphaModFix/>
          </a:blip>
          <a:srcRect b="0" l="0" r="0" t="0"/>
          <a:stretch/>
        </p:blipFill>
        <p:spPr>
          <a:xfrm>
            <a:off x="6366982" y="5394780"/>
            <a:ext cx="454366" cy="454366"/>
          </a:xfrm>
          <a:prstGeom prst="rect">
            <a:avLst/>
          </a:prstGeom>
          <a:noFill/>
          <a:ln>
            <a:noFill/>
          </a:ln>
        </p:spPr>
      </p:pic>
      <p:sp>
        <p:nvSpPr>
          <p:cNvPr id="1882" name="Google Shape;1882;p71"/>
          <p:cNvSpPr txBox="1"/>
          <p:nvPr/>
        </p:nvSpPr>
        <p:spPr>
          <a:xfrm>
            <a:off x="7018117" y="2344132"/>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83" name="Google Shape;1883;p71"/>
          <p:cNvSpPr txBox="1"/>
          <p:nvPr/>
        </p:nvSpPr>
        <p:spPr>
          <a:xfrm>
            <a:off x="8443951" y="2349659"/>
            <a:ext cx="3354511" cy="528553"/>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1884" name="Google Shape;1884;p71"/>
          <p:cNvSpPr txBox="1"/>
          <p:nvPr/>
        </p:nvSpPr>
        <p:spPr>
          <a:xfrm>
            <a:off x="7018117" y="3101666"/>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85" name="Google Shape;1885;p71"/>
          <p:cNvSpPr txBox="1"/>
          <p:nvPr/>
        </p:nvSpPr>
        <p:spPr>
          <a:xfrm>
            <a:off x="8443951" y="3101666"/>
            <a:ext cx="3354511" cy="528553"/>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1886" name="Google Shape;1886;p71"/>
          <p:cNvSpPr txBox="1"/>
          <p:nvPr/>
        </p:nvSpPr>
        <p:spPr>
          <a:xfrm>
            <a:off x="7018117" y="3853673"/>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87" name="Google Shape;1887;p71"/>
          <p:cNvSpPr txBox="1"/>
          <p:nvPr/>
        </p:nvSpPr>
        <p:spPr>
          <a:xfrm>
            <a:off x="8443951" y="3853673"/>
            <a:ext cx="3354511" cy="528553"/>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1888" name="Google Shape;1888;p71"/>
          <p:cNvSpPr txBox="1"/>
          <p:nvPr/>
        </p:nvSpPr>
        <p:spPr>
          <a:xfrm>
            <a:off x="7018117" y="4605680"/>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89" name="Google Shape;1889;p71"/>
          <p:cNvSpPr txBox="1"/>
          <p:nvPr/>
        </p:nvSpPr>
        <p:spPr>
          <a:xfrm>
            <a:off x="8443951" y="4605680"/>
            <a:ext cx="3354511" cy="528553"/>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sp>
        <p:nvSpPr>
          <p:cNvPr id="1890" name="Google Shape;1890;p71"/>
          <p:cNvSpPr txBox="1"/>
          <p:nvPr/>
        </p:nvSpPr>
        <p:spPr>
          <a:xfrm>
            <a:off x="7018117" y="5357687"/>
            <a:ext cx="1273215" cy="5285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891" name="Google Shape;1891;p71"/>
          <p:cNvSpPr txBox="1"/>
          <p:nvPr/>
        </p:nvSpPr>
        <p:spPr>
          <a:xfrm>
            <a:off x="8443951" y="5357687"/>
            <a:ext cx="3354511" cy="528553"/>
          </a:xfrm>
          <a:prstGeom prst="rect">
            <a:avLst/>
          </a:prstGeom>
          <a:noFill/>
          <a:ln>
            <a:noFill/>
          </a:ln>
        </p:spPr>
        <p:txBody>
          <a:bodyPr anchorCtr="0" anchor="ctr"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200">
              <a:solidFill>
                <a:schemeClr val="dk1"/>
              </a:solidFill>
              <a:latin typeface="Montserrat"/>
              <a:ea typeface="Montserrat"/>
              <a:cs typeface="Montserrat"/>
              <a:sym typeface="Montserrat"/>
            </a:endParaRPr>
          </a:p>
        </p:txBody>
      </p:sp>
      <p:pic>
        <p:nvPicPr>
          <p:cNvPr descr="Single gear with solid fill" id="1892" name="Google Shape;1892;p71"/>
          <p:cNvPicPr preferRelativeResize="0"/>
          <p:nvPr/>
        </p:nvPicPr>
        <p:blipFill rotWithShape="1">
          <a:blip r:embed="rId3">
            <a:alphaModFix/>
          </a:blip>
          <a:srcRect b="0" l="0" r="0" t="0"/>
          <a:stretch/>
        </p:blipFill>
        <p:spPr>
          <a:xfrm>
            <a:off x="6366982" y="3890766"/>
            <a:ext cx="454366" cy="454366"/>
          </a:xfrm>
          <a:prstGeom prst="rect">
            <a:avLst/>
          </a:prstGeom>
          <a:noFill/>
          <a:ln>
            <a:noFill/>
          </a:ln>
        </p:spPr>
      </p:pic>
      <p:cxnSp>
        <p:nvCxnSpPr>
          <p:cNvPr id="1893" name="Google Shape;1893;p71"/>
          <p:cNvCxnSpPr/>
          <p:nvPr/>
        </p:nvCxnSpPr>
        <p:spPr>
          <a:xfrm>
            <a:off x="363794" y="2989939"/>
            <a:ext cx="5377249" cy="0"/>
          </a:xfrm>
          <a:prstGeom prst="straightConnector1">
            <a:avLst/>
          </a:prstGeom>
          <a:noFill/>
          <a:ln cap="flat" cmpd="sng" w="9525">
            <a:solidFill>
              <a:srgbClr val="BFBFBF"/>
            </a:solidFill>
            <a:prstDash val="solid"/>
            <a:miter lim="8000"/>
            <a:headEnd len="sm" w="sm" type="none"/>
            <a:tailEnd len="sm" w="sm" type="none"/>
          </a:ln>
        </p:spPr>
      </p:cxnSp>
      <p:cxnSp>
        <p:nvCxnSpPr>
          <p:cNvPr id="1894" name="Google Shape;1894;p71"/>
          <p:cNvCxnSpPr/>
          <p:nvPr/>
        </p:nvCxnSpPr>
        <p:spPr>
          <a:xfrm>
            <a:off x="363794" y="3741946"/>
            <a:ext cx="5377249" cy="0"/>
          </a:xfrm>
          <a:prstGeom prst="straightConnector1">
            <a:avLst/>
          </a:prstGeom>
          <a:noFill/>
          <a:ln cap="flat" cmpd="sng" w="9525">
            <a:solidFill>
              <a:srgbClr val="BFBFBF"/>
            </a:solidFill>
            <a:prstDash val="solid"/>
            <a:miter lim="8000"/>
            <a:headEnd len="sm" w="sm" type="none"/>
            <a:tailEnd len="sm" w="sm" type="none"/>
          </a:ln>
        </p:spPr>
      </p:cxnSp>
      <p:cxnSp>
        <p:nvCxnSpPr>
          <p:cNvPr id="1895" name="Google Shape;1895;p71"/>
          <p:cNvCxnSpPr/>
          <p:nvPr/>
        </p:nvCxnSpPr>
        <p:spPr>
          <a:xfrm>
            <a:off x="363794" y="4493953"/>
            <a:ext cx="5377249" cy="0"/>
          </a:xfrm>
          <a:prstGeom prst="straightConnector1">
            <a:avLst/>
          </a:prstGeom>
          <a:noFill/>
          <a:ln cap="flat" cmpd="sng" w="9525">
            <a:solidFill>
              <a:srgbClr val="BFBFBF"/>
            </a:solidFill>
            <a:prstDash val="solid"/>
            <a:miter lim="8000"/>
            <a:headEnd len="sm" w="sm" type="none"/>
            <a:tailEnd len="sm" w="sm" type="none"/>
          </a:ln>
        </p:spPr>
      </p:cxnSp>
      <p:cxnSp>
        <p:nvCxnSpPr>
          <p:cNvPr id="1896" name="Google Shape;1896;p71"/>
          <p:cNvCxnSpPr/>
          <p:nvPr/>
        </p:nvCxnSpPr>
        <p:spPr>
          <a:xfrm>
            <a:off x="363794" y="5245960"/>
            <a:ext cx="5377249" cy="0"/>
          </a:xfrm>
          <a:prstGeom prst="straightConnector1">
            <a:avLst/>
          </a:prstGeom>
          <a:noFill/>
          <a:ln cap="flat" cmpd="sng" w="9525">
            <a:solidFill>
              <a:srgbClr val="BFBFBF"/>
            </a:solidFill>
            <a:prstDash val="solid"/>
            <a:miter lim="8000"/>
            <a:headEnd len="sm" w="sm" type="none"/>
            <a:tailEnd len="sm" w="sm" type="none"/>
          </a:ln>
        </p:spPr>
      </p:cxnSp>
      <p:sp>
        <p:nvSpPr>
          <p:cNvPr id="1897" name="Google Shape;1897;p7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1" name="Shape 1901"/>
        <p:cNvGrpSpPr/>
        <p:nvPr/>
      </p:nvGrpSpPr>
      <p:grpSpPr>
        <a:xfrm>
          <a:off x="0" y="0"/>
          <a:ext cx="0" cy="0"/>
          <a:chOff x="0" y="0"/>
          <a:chExt cx="0" cy="0"/>
        </a:xfrm>
      </p:grpSpPr>
      <p:sp>
        <p:nvSpPr>
          <p:cNvPr id="1902" name="Google Shape;1902;p72"/>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Visual Row Slides</a:t>
            </a:r>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6" name="Shape 1906"/>
        <p:cNvGrpSpPr/>
        <p:nvPr/>
      </p:nvGrpSpPr>
      <p:grpSpPr>
        <a:xfrm>
          <a:off x="0" y="0"/>
          <a:ext cx="0" cy="0"/>
          <a:chOff x="0" y="0"/>
          <a:chExt cx="0" cy="0"/>
        </a:xfrm>
      </p:grpSpPr>
      <p:sp>
        <p:nvSpPr>
          <p:cNvPr id="1907" name="Google Shape;1907;p73"/>
          <p:cNvSpPr/>
          <p:nvPr/>
        </p:nvSpPr>
        <p:spPr>
          <a:xfrm>
            <a:off x="1943099" y="1828800"/>
            <a:ext cx="9885107" cy="2001886"/>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08" name="Google Shape;1908;p73"/>
          <p:cNvSpPr/>
          <p:nvPr/>
        </p:nvSpPr>
        <p:spPr>
          <a:xfrm>
            <a:off x="363794" y="1828800"/>
            <a:ext cx="1579305" cy="2001886"/>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1909" name="Google Shape;1909;p73"/>
          <p:cNvGrpSpPr/>
          <p:nvPr/>
        </p:nvGrpSpPr>
        <p:grpSpPr>
          <a:xfrm>
            <a:off x="2293431" y="1980048"/>
            <a:ext cx="9270887" cy="1699389"/>
            <a:chOff x="2250181" y="1812513"/>
            <a:chExt cx="9314137" cy="1325542"/>
          </a:xfrm>
        </p:grpSpPr>
        <p:sp>
          <p:nvSpPr>
            <p:cNvPr id="1910" name="Google Shape;1910;p73"/>
            <p:cNvSpPr txBox="1"/>
            <p:nvPr/>
          </p:nvSpPr>
          <p:spPr>
            <a:xfrm>
              <a:off x="2250181" y="1812513"/>
              <a:ext cx="7239278" cy="2973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911" name="Google Shape;1911;p73"/>
            <p:cNvSpPr txBox="1"/>
            <p:nvPr/>
          </p:nvSpPr>
          <p:spPr>
            <a:xfrm>
              <a:off x="2250182" y="2168432"/>
              <a:ext cx="9314136" cy="969623"/>
            </a:xfrm>
            <a:prstGeom prst="rect">
              <a:avLst/>
            </a:prstGeom>
            <a:noFill/>
            <a:ln>
              <a:noFill/>
            </a:ln>
          </p:spPr>
          <p:txBody>
            <a:bodyPr anchorCtr="0" anchor="ctr" bIns="0" lIns="0" spcFirstLastPara="1" rIns="0" wrap="square" tIns="0">
              <a:normAutofit fontScale="92500" lnSpcReduction="10000"/>
            </a:bodyPr>
            <a:lstStyle/>
            <a:p>
              <a:pPr indent="-203200" lvl="0" marL="363538"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a:p>
              <a:pPr indent="-203200" lvl="0" marL="363538"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600">
                <a:solidFill>
                  <a:schemeClr val="dk1"/>
                </a:solidFill>
                <a:latin typeface="Montserrat"/>
                <a:ea typeface="Montserrat"/>
                <a:cs typeface="Montserrat"/>
                <a:sym typeface="Montserrat"/>
              </a:endParaRPr>
            </a:p>
          </p:txBody>
        </p:sp>
      </p:grpSp>
      <p:sp>
        <p:nvSpPr>
          <p:cNvPr id="1912" name="Google Shape;1912;p73"/>
          <p:cNvSpPr/>
          <p:nvPr/>
        </p:nvSpPr>
        <p:spPr>
          <a:xfrm>
            <a:off x="1943099" y="4010294"/>
            <a:ext cx="9885107" cy="2001886"/>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1913" name="Google Shape;1913;p73"/>
          <p:cNvGrpSpPr/>
          <p:nvPr/>
        </p:nvGrpSpPr>
        <p:grpSpPr>
          <a:xfrm>
            <a:off x="2293431" y="4161543"/>
            <a:ext cx="9270887" cy="1699389"/>
            <a:chOff x="2250181" y="1812513"/>
            <a:chExt cx="9314137" cy="1325542"/>
          </a:xfrm>
        </p:grpSpPr>
        <p:sp>
          <p:nvSpPr>
            <p:cNvPr id="1914" name="Google Shape;1914;p73"/>
            <p:cNvSpPr txBox="1"/>
            <p:nvPr/>
          </p:nvSpPr>
          <p:spPr>
            <a:xfrm>
              <a:off x="2250181" y="1812513"/>
              <a:ext cx="7239278" cy="2973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1915" name="Google Shape;1915;p73"/>
            <p:cNvSpPr txBox="1"/>
            <p:nvPr/>
          </p:nvSpPr>
          <p:spPr>
            <a:xfrm>
              <a:off x="2250182" y="2168432"/>
              <a:ext cx="9314136" cy="969623"/>
            </a:xfrm>
            <a:prstGeom prst="rect">
              <a:avLst/>
            </a:prstGeom>
            <a:noFill/>
            <a:ln>
              <a:noFill/>
            </a:ln>
          </p:spPr>
          <p:txBody>
            <a:bodyPr anchorCtr="0" anchor="ctr" bIns="0" lIns="0" spcFirstLastPara="1" rIns="0" wrap="square" tIns="0">
              <a:normAutofit fontScale="92500" lnSpcReduction="10000"/>
            </a:bodyPr>
            <a:lstStyle/>
            <a:p>
              <a:pPr indent="-203200" lvl="0" marL="363538"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a:p>
              <a:pPr indent="-203200" lvl="0" marL="363538"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600">
                <a:solidFill>
                  <a:schemeClr val="dk1"/>
                </a:solidFill>
                <a:latin typeface="Montserrat"/>
                <a:ea typeface="Montserrat"/>
                <a:cs typeface="Montserrat"/>
                <a:sym typeface="Montserrat"/>
              </a:endParaRPr>
            </a:p>
          </p:txBody>
        </p:sp>
      </p:grpSp>
      <p:sp>
        <p:nvSpPr>
          <p:cNvPr id="1916" name="Google Shape;1916;p73"/>
          <p:cNvSpPr/>
          <p:nvPr/>
        </p:nvSpPr>
        <p:spPr>
          <a:xfrm>
            <a:off x="363794" y="4010294"/>
            <a:ext cx="1579305" cy="2001886"/>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17" name="Google Shape;1917;p7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Two-Row Icon Feature</a:t>
            </a:r>
            <a:endParaRPr/>
          </a:p>
        </p:txBody>
      </p:sp>
      <p:sp>
        <p:nvSpPr>
          <p:cNvPr id="1918" name="Google Shape;1918;p73"/>
          <p:cNvSpPr/>
          <p:nvPr/>
        </p:nvSpPr>
        <p:spPr>
          <a:xfrm rot="5400000">
            <a:off x="1831225" y="2676202"/>
            <a:ext cx="530830"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919" name="Google Shape;1919;p73"/>
          <p:cNvPicPr preferRelativeResize="0"/>
          <p:nvPr/>
        </p:nvPicPr>
        <p:blipFill rotWithShape="1">
          <a:blip r:embed="rId3">
            <a:alphaModFix/>
          </a:blip>
          <a:srcRect b="0" l="0" r="0" t="0"/>
          <a:stretch/>
        </p:blipFill>
        <p:spPr>
          <a:xfrm>
            <a:off x="627683" y="2347201"/>
            <a:ext cx="965084" cy="965084"/>
          </a:xfrm>
          <a:prstGeom prst="rect">
            <a:avLst/>
          </a:prstGeom>
          <a:noFill/>
          <a:ln>
            <a:noFill/>
          </a:ln>
        </p:spPr>
      </p:pic>
      <p:sp>
        <p:nvSpPr>
          <p:cNvPr id="1920" name="Google Shape;1920;p73"/>
          <p:cNvSpPr/>
          <p:nvPr/>
        </p:nvSpPr>
        <p:spPr>
          <a:xfrm rot="5400000">
            <a:off x="1831225" y="4857696"/>
            <a:ext cx="530830"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921" name="Google Shape;1921;p73"/>
          <p:cNvPicPr preferRelativeResize="0"/>
          <p:nvPr/>
        </p:nvPicPr>
        <p:blipFill rotWithShape="1">
          <a:blip r:embed="rId3">
            <a:alphaModFix/>
          </a:blip>
          <a:srcRect b="0" l="0" r="0" t="0"/>
          <a:stretch/>
        </p:blipFill>
        <p:spPr>
          <a:xfrm>
            <a:off x="627683" y="4528695"/>
            <a:ext cx="965084" cy="965084"/>
          </a:xfrm>
          <a:prstGeom prst="rect">
            <a:avLst/>
          </a:prstGeom>
          <a:noFill/>
          <a:ln>
            <a:noFill/>
          </a:ln>
        </p:spPr>
      </p:pic>
      <p:sp>
        <p:nvSpPr>
          <p:cNvPr id="1922" name="Google Shape;1922;p73"/>
          <p:cNvSpPr txBox="1"/>
          <p:nvPr/>
        </p:nvSpPr>
        <p:spPr>
          <a:xfrm>
            <a:off x="363794" y="1210183"/>
            <a:ext cx="11434668" cy="43974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sit amet, consectetur adipiscing elit. </a:t>
            </a:r>
            <a:endParaRPr b="1" sz="2000">
              <a:solidFill>
                <a:schemeClr val="accent1"/>
              </a:solidFill>
              <a:latin typeface="Montserrat"/>
              <a:ea typeface="Montserrat"/>
              <a:cs typeface="Montserrat"/>
              <a:sym typeface="Montserrat"/>
            </a:endParaRPr>
          </a:p>
        </p:txBody>
      </p:sp>
      <p:sp>
        <p:nvSpPr>
          <p:cNvPr id="1923" name="Google Shape;1923;p7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7" name="Shape 1927"/>
        <p:cNvGrpSpPr/>
        <p:nvPr/>
      </p:nvGrpSpPr>
      <p:grpSpPr>
        <a:xfrm>
          <a:off x="0" y="0"/>
          <a:ext cx="0" cy="0"/>
          <a:chOff x="0" y="0"/>
          <a:chExt cx="0" cy="0"/>
        </a:xfrm>
      </p:grpSpPr>
      <p:sp>
        <p:nvSpPr>
          <p:cNvPr id="1928" name="Google Shape;1928;p74"/>
          <p:cNvSpPr/>
          <p:nvPr/>
        </p:nvSpPr>
        <p:spPr>
          <a:xfrm>
            <a:off x="363794" y="3270813"/>
            <a:ext cx="1579305" cy="129935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29" name="Google Shape;1929;p74"/>
          <p:cNvSpPr/>
          <p:nvPr/>
        </p:nvSpPr>
        <p:spPr>
          <a:xfrm>
            <a:off x="363794" y="1828800"/>
            <a:ext cx="1579305" cy="129935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30" name="Google Shape;1930;p74"/>
          <p:cNvSpPr/>
          <p:nvPr/>
        </p:nvSpPr>
        <p:spPr>
          <a:xfrm>
            <a:off x="363794" y="4712827"/>
            <a:ext cx="1579305" cy="129935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31" name="Google Shape;1931;p7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Three-Row Icon Feature List</a:t>
            </a:r>
            <a:endParaRPr/>
          </a:p>
        </p:txBody>
      </p:sp>
      <p:pic>
        <p:nvPicPr>
          <p:cNvPr descr="Single gear with solid fill" id="1932" name="Google Shape;1932;p74"/>
          <p:cNvPicPr preferRelativeResize="0"/>
          <p:nvPr/>
        </p:nvPicPr>
        <p:blipFill rotWithShape="1">
          <a:blip r:embed="rId3">
            <a:alphaModFix/>
          </a:blip>
          <a:srcRect b="0" l="0" r="0" t="0"/>
          <a:stretch/>
        </p:blipFill>
        <p:spPr>
          <a:xfrm>
            <a:off x="627683" y="1995934"/>
            <a:ext cx="965084" cy="965084"/>
          </a:xfrm>
          <a:prstGeom prst="rect">
            <a:avLst/>
          </a:prstGeom>
          <a:noFill/>
          <a:ln>
            <a:noFill/>
          </a:ln>
        </p:spPr>
      </p:pic>
      <p:pic>
        <p:nvPicPr>
          <p:cNvPr descr="Single gear with solid fill" id="1933" name="Google Shape;1933;p74"/>
          <p:cNvPicPr preferRelativeResize="0"/>
          <p:nvPr/>
        </p:nvPicPr>
        <p:blipFill rotWithShape="1">
          <a:blip r:embed="rId3">
            <a:alphaModFix/>
          </a:blip>
          <a:srcRect b="0" l="0" r="0" t="0"/>
          <a:stretch/>
        </p:blipFill>
        <p:spPr>
          <a:xfrm>
            <a:off x="627683" y="4879961"/>
            <a:ext cx="965084" cy="965084"/>
          </a:xfrm>
          <a:prstGeom prst="rect">
            <a:avLst/>
          </a:prstGeom>
          <a:noFill/>
          <a:ln>
            <a:noFill/>
          </a:ln>
        </p:spPr>
      </p:pic>
      <p:sp>
        <p:nvSpPr>
          <p:cNvPr id="1934" name="Google Shape;1934;p74"/>
          <p:cNvSpPr txBox="1"/>
          <p:nvPr/>
        </p:nvSpPr>
        <p:spPr>
          <a:xfrm>
            <a:off x="363794" y="1210183"/>
            <a:ext cx="11434668" cy="43974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sit amet, consectetur adipiscing elit. </a:t>
            </a:r>
            <a:endParaRPr b="1" sz="2000">
              <a:solidFill>
                <a:schemeClr val="accent1"/>
              </a:solidFill>
              <a:latin typeface="Montserrat"/>
              <a:ea typeface="Montserrat"/>
              <a:cs typeface="Montserrat"/>
              <a:sym typeface="Montserrat"/>
            </a:endParaRPr>
          </a:p>
        </p:txBody>
      </p:sp>
      <p:grpSp>
        <p:nvGrpSpPr>
          <p:cNvPr id="1935" name="Google Shape;1935;p74"/>
          <p:cNvGrpSpPr/>
          <p:nvPr/>
        </p:nvGrpSpPr>
        <p:grpSpPr>
          <a:xfrm>
            <a:off x="1943099" y="1828800"/>
            <a:ext cx="9885107" cy="1299353"/>
            <a:chOff x="1943099" y="1828800"/>
            <a:chExt cx="9885107" cy="2001886"/>
          </a:xfrm>
        </p:grpSpPr>
        <p:sp>
          <p:nvSpPr>
            <p:cNvPr id="1936" name="Google Shape;1936;p74"/>
            <p:cNvSpPr/>
            <p:nvPr/>
          </p:nvSpPr>
          <p:spPr>
            <a:xfrm>
              <a:off x="1943099" y="1828800"/>
              <a:ext cx="9885107" cy="2001886"/>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1937" name="Google Shape;1937;p74"/>
            <p:cNvGrpSpPr/>
            <p:nvPr/>
          </p:nvGrpSpPr>
          <p:grpSpPr>
            <a:xfrm>
              <a:off x="2293431" y="1980048"/>
              <a:ext cx="9270887" cy="1699389"/>
              <a:chOff x="2250181" y="1812513"/>
              <a:chExt cx="9314137" cy="1325542"/>
            </a:xfrm>
          </p:grpSpPr>
          <p:sp>
            <p:nvSpPr>
              <p:cNvPr id="1938" name="Google Shape;1938;p74"/>
              <p:cNvSpPr txBox="1"/>
              <p:nvPr/>
            </p:nvSpPr>
            <p:spPr>
              <a:xfrm>
                <a:off x="2250181" y="1812513"/>
                <a:ext cx="7239278" cy="2973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939" name="Google Shape;1939;p74"/>
              <p:cNvSpPr txBox="1"/>
              <p:nvPr/>
            </p:nvSpPr>
            <p:spPr>
              <a:xfrm>
                <a:off x="2250182" y="2168432"/>
                <a:ext cx="9314136" cy="969623"/>
              </a:xfrm>
              <a:prstGeom prst="rect">
                <a:avLst/>
              </a:prstGeom>
              <a:noFill/>
              <a:ln>
                <a:noFill/>
              </a:ln>
            </p:spPr>
            <p:txBody>
              <a:bodyPr anchorCtr="0" anchor="ctr" bIns="0" lIns="0" spcFirstLastPara="1" rIns="0" wrap="square" tIns="0">
                <a:noAutofit/>
              </a:bodyPr>
              <a:lstStyle/>
              <a:p>
                <a:pPr indent="-203200" lvl="0" marL="363538"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a:t>
                </a:r>
                <a:endParaRPr/>
              </a:p>
              <a:p>
                <a:pPr indent="-203200" lvl="0" marL="363538"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100">
                  <a:solidFill>
                    <a:schemeClr val="dk1"/>
                  </a:solidFill>
                  <a:latin typeface="Montserrat"/>
                  <a:ea typeface="Montserrat"/>
                  <a:cs typeface="Montserrat"/>
                  <a:sym typeface="Montserrat"/>
                </a:endParaRPr>
              </a:p>
            </p:txBody>
          </p:sp>
        </p:grpSp>
      </p:grpSp>
      <p:sp>
        <p:nvSpPr>
          <p:cNvPr id="1940" name="Google Shape;1940;p74"/>
          <p:cNvSpPr/>
          <p:nvPr/>
        </p:nvSpPr>
        <p:spPr>
          <a:xfrm>
            <a:off x="1943099" y="3270813"/>
            <a:ext cx="9885107" cy="1299353"/>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41" name="Google Shape;1941;p74"/>
          <p:cNvSpPr txBox="1"/>
          <p:nvPr/>
        </p:nvSpPr>
        <p:spPr>
          <a:xfrm>
            <a:off x="2293431" y="3368983"/>
            <a:ext cx="7205663" cy="24745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942" name="Google Shape;1942;p74"/>
          <p:cNvSpPr txBox="1"/>
          <p:nvPr/>
        </p:nvSpPr>
        <p:spPr>
          <a:xfrm>
            <a:off x="2293432" y="3665151"/>
            <a:ext cx="9270886" cy="806845"/>
          </a:xfrm>
          <a:prstGeom prst="rect">
            <a:avLst/>
          </a:prstGeom>
          <a:noFill/>
          <a:ln>
            <a:noFill/>
          </a:ln>
        </p:spPr>
        <p:txBody>
          <a:bodyPr anchorCtr="0" anchor="ctr" bIns="0" lIns="0" spcFirstLastPara="1" rIns="0" wrap="square" tIns="0">
            <a:noAutofit/>
          </a:bodyPr>
          <a:lstStyle/>
          <a:p>
            <a:pPr indent="-203200" lvl="0" marL="363538"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a:t>
            </a:r>
            <a:endParaRPr/>
          </a:p>
          <a:p>
            <a:pPr indent="-203200" lvl="0" marL="363538"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100">
              <a:solidFill>
                <a:schemeClr val="dk1"/>
              </a:solidFill>
              <a:latin typeface="Montserrat"/>
              <a:ea typeface="Montserrat"/>
              <a:cs typeface="Montserrat"/>
              <a:sym typeface="Montserrat"/>
            </a:endParaRPr>
          </a:p>
        </p:txBody>
      </p:sp>
      <p:sp>
        <p:nvSpPr>
          <p:cNvPr id="1943" name="Google Shape;1943;p74"/>
          <p:cNvSpPr/>
          <p:nvPr/>
        </p:nvSpPr>
        <p:spPr>
          <a:xfrm>
            <a:off x="1943099" y="4712827"/>
            <a:ext cx="9885107" cy="1299353"/>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1944" name="Google Shape;1944;p74"/>
          <p:cNvGrpSpPr/>
          <p:nvPr/>
        </p:nvGrpSpPr>
        <p:grpSpPr>
          <a:xfrm>
            <a:off x="2293431" y="4810997"/>
            <a:ext cx="9270887" cy="1103013"/>
            <a:chOff x="2250181" y="1812513"/>
            <a:chExt cx="9314137" cy="1325542"/>
          </a:xfrm>
        </p:grpSpPr>
        <p:sp>
          <p:nvSpPr>
            <p:cNvPr id="1945" name="Google Shape;1945;p74"/>
            <p:cNvSpPr txBox="1"/>
            <p:nvPr/>
          </p:nvSpPr>
          <p:spPr>
            <a:xfrm>
              <a:off x="2250181" y="1812513"/>
              <a:ext cx="7239278" cy="2973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946" name="Google Shape;1946;p74"/>
            <p:cNvSpPr txBox="1"/>
            <p:nvPr/>
          </p:nvSpPr>
          <p:spPr>
            <a:xfrm>
              <a:off x="2250182" y="2168432"/>
              <a:ext cx="9314136" cy="969623"/>
            </a:xfrm>
            <a:prstGeom prst="rect">
              <a:avLst/>
            </a:prstGeom>
            <a:noFill/>
            <a:ln>
              <a:noFill/>
            </a:ln>
          </p:spPr>
          <p:txBody>
            <a:bodyPr anchorCtr="0" anchor="ctr" bIns="0" lIns="0" spcFirstLastPara="1" rIns="0" wrap="square" tIns="0">
              <a:noAutofit/>
            </a:bodyPr>
            <a:lstStyle/>
            <a:p>
              <a:pPr indent="-203200" lvl="0" marL="363538"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a:t>
              </a:r>
              <a:endParaRPr/>
            </a:p>
            <a:p>
              <a:pPr indent="-203200" lvl="0" marL="363538"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100">
                <a:solidFill>
                  <a:schemeClr val="dk1"/>
                </a:solidFill>
                <a:latin typeface="Montserrat"/>
                <a:ea typeface="Montserrat"/>
                <a:cs typeface="Montserrat"/>
                <a:sym typeface="Montserrat"/>
              </a:endParaRPr>
            </a:p>
          </p:txBody>
        </p:sp>
      </p:grpSp>
      <p:sp>
        <p:nvSpPr>
          <p:cNvPr id="1947" name="Google Shape;1947;p74"/>
          <p:cNvSpPr/>
          <p:nvPr/>
        </p:nvSpPr>
        <p:spPr>
          <a:xfrm rot="5400000">
            <a:off x="1887399" y="2324935"/>
            <a:ext cx="418482"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48" name="Google Shape;1948;p74"/>
          <p:cNvSpPr/>
          <p:nvPr/>
        </p:nvSpPr>
        <p:spPr>
          <a:xfrm rot="5400000">
            <a:off x="1887399" y="3766948"/>
            <a:ext cx="418482"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949" name="Google Shape;1949;p74"/>
          <p:cNvPicPr preferRelativeResize="0"/>
          <p:nvPr/>
        </p:nvPicPr>
        <p:blipFill rotWithShape="1">
          <a:blip r:embed="rId3">
            <a:alphaModFix/>
          </a:blip>
          <a:srcRect b="0" l="0" r="0" t="0"/>
          <a:stretch/>
        </p:blipFill>
        <p:spPr>
          <a:xfrm>
            <a:off x="627683" y="3437947"/>
            <a:ext cx="965084" cy="965084"/>
          </a:xfrm>
          <a:prstGeom prst="rect">
            <a:avLst/>
          </a:prstGeom>
          <a:noFill/>
          <a:ln>
            <a:noFill/>
          </a:ln>
        </p:spPr>
      </p:pic>
      <p:sp>
        <p:nvSpPr>
          <p:cNvPr id="1950" name="Google Shape;1950;p74"/>
          <p:cNvSpPr/>
          <p:nvPr/>
        </p:nvSpPr>
        <p:spPr>
          <a:xfrm rot="5400000">
            <a:off x="1887399" y="5208962"/>
            <a:ext cx="418482"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51" name="Google Shape;1951;p7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5" name="Shape 1955"/>
        <p:cNvGrpSpPr/>
        <p:nvPr/>
      </p:nvGrpSpPr>
      <p:grpSpPr>
        <a:xfrm>
          <a:off x="0" y="0"/>
          <a:ext cx="0" cy="0"/>
          <a:chOff x="0" y="0"/>
          <a:chExt cx="0" cy="0"/>
        </a:xfrm>
      </p:grpSpPr>
      <p:sp>
        <p:nvSpPr>
          <p:cNvPr id="1956" name="Google Shape;1956;p75"/>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Four-Row Icon List with Bullets</a:t>
            </a:r>
            <a:endParaRPr/>
          </a:p>
        </p:txBody>
      </p:sp>
      <p:sp>
        <p:nvSpPr>
          <p:cNvPr id="1957" name="Google Shape;1957;p75"/>
          <p:cNvSpPr txBox="1"/>
          <p:nvPr/>
        </p:nvSpPr>
        <p:spPr>
          <a:xfrm>
            <a:off x="363794" y="1210183"/>
            <a:ext cx="11434668" cy="43974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sit amet, consectetur adipiscing elit. </a:t>
            </a:r>
            <a:endParaRPr b="1" sz="2000">
              <a:solidFill>
                <a:schemeClr val="accent1"/>
              </a:solidFill>
              <a:latin typeface="Montserrat"/>
              <a:ea typeface="Montserrat"/>
              <a:cs typeface="Montserrat"/>
              <a:sym typeface="Montserrat"/>
            </a:endParaRPr>
          </a:p>
        </p:txBody>
      </p:sp>
      <p:sp>
        <p:nvSpPr>
          <p:cNvPr id="1958" name="Google Shape;1958;p75"/>
          <p:cNvSpPr/>
          <p:nvPr/>
        </p:nvSpPr>
        <p:spPr>
          <a:xfrm>
            <a:off x="363794" y="1828800"/>
            <a:ext cx="1579305" cy="981131"/>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59" name="Google Shape;1959;p75"/>
          <p:cNvSpPr/>
          <p:nvPr/>
        </p:nvSpPr>
        <p:spPr>
          <a:xfrm>
            <a:off x="1943099" y="1828800"/>
            <a:ext cx="9885107" cy="981131"/>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60" name="Google Shape;1960;p75"/>
          <p:cNvSpPr txBox="1"/>
          <p:nvPr/>
        </p:nvSpPr>
        <p:spPr>
          <a:xfrm>
            <a:off x="2293431" y="1902927"/>
            <a:ext cx="7205663" cy="186850"/>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961" name="Google Shape;1961;p75"/>
          <p:cNvSpPr txBox="1"/>
          <p:nvPr/>
        </p:nvSpPr>
        <p:spPr>
          <a:xfrm>
            <a:off x="2293432" y="2126561"/>
            <a:ext cx="9270886" cy="609242"/>
          </a:xfrm>
          <a:prstGeom prst="rect">
            <a:avLst/>
          </a:prstGeom>
          <a:noFill/>
          <a:ln>
            <a:noFill/>
          </a:ln>
        </p:spPr>
        <p:txBody>
          <a:bodyPr anchorCtr="0" anchor="ctr" bIns="0" lIns="0" spcFirstLastPara="1" rIns="0" wrap="square" tIns="0">
            <a:normAutofit fontScale="85000" lnSpcReduction="10000"/>
          </a:bodyPr>
          <a:lstStyle/>
          <a:p>
            <a:pPr indent="-203200" lvl="0" marL="363538"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a:t>
            </a:r>
            <a:endParaRPr/>
          </a:p>
          <a:p>
            <a:pPr indent="-203200" lvl="0" marL="363538"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300">
              <a:solidFill>
                <a:schemeClr val="dk1"/>
              </a:solidFill>
              <a:latin typeface="Montserrat"/>
              <a:ea typeface="Montserrat"/>
              <a:cs typeface="Montserrat"/>
              <a:sym typeface="Montserrat"/>
            </a:endParaRPr>
          </a:p>
        </p:txBody>
      </p:sp>
      <p:sp>
        <p:nvSpPr>
          <p:cNvPr id="1962" name="Google Shape;1962;p75"/>
          <p:cNvSpPr/>
          <p:nvPr/>
        </p:nvSpPr>
        <p:spPr>
          <a:xfrm>
            <a:off x="363794" y="2896216"/>
            <a:ext cx="1579305" cy="981131"/>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63" name="Google Shape;1963;p75"/>
          <p:cNvSpPr/>
          <p:nvPr/>
        </p:nvSpPr>
        <p:spPr>
          <a:xfrm>
            <a:off x="1943099" y="2896216"/>
            <a:ext cx="9885107" cy="981131"/>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64" name="Google Shape;1964;p75"/>
          <p:cNvSpPr txBox="1"/>
          <p:nvPr/>
        </p:nvSpPr>
        <p:spPr>
          <a:xfrm>
            <a:off x="2293431" y="2970344"/>
            <a:ext cx="7205663" cy="186850"/>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965" name="Google Shape;1965;p75"/>
          <p:cNvSpPr txBox="1"/>
          <p:nvPr/>
        </p:nvSpPr>
        <p:spPr>
          <a:xfrm>
            <a:off x="2293432" y="3193978"/>
            <a:ext cx="9270886" cy="609242"/>
          </a:xfrm>
          <a:prstGeom prst="rect">
            <a:avLst/>
          </a:prstGeom>
          <a:noFill/>
          <a:ln>
            <a:noFill/>
          </a:ln>
        </p:spPr>
        <p:txBody>
          <a:bodyPr anchorCtr="0" anchor="ctr" bIns="0" lIns="0" spcFirstLastPara="1" rIns="0" wrap="square" tIns="0">
            <a:normAutofit fontScale="85000" lnSpcReduction="10000"/>
          </a:bodyPr>
          <a:lstStyle/>
          <a:p>
            <a:pPr indent="-203200" lvl="0" marL="363538"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a:t>
            </a:r>
            <a:endParaRPr/>
          </a:p>
          <a:p>
            <a:pPr indent="-203200" lvl="0" marL="363538"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300">
              <a:solidFill>
                <a:schemeClr val="dk1"/>
              </a:solidFill>
              <a:latin typeface="Montserrat"/>
              <a:ea typeface="Montserrat"/>
              <a:cs typeface="Montserrat"/>
              <a:sym typeface="Montserrat"/>
            </a:endParaRPr>
          </a:p>
        </p:txBody>
      </p:sp>
      <p:sp>
        <p:nvSpPr>
          <p:cNvPr id="1966" name="Google Shape;1966;p75"/>
          <p:cNvSpPr/>
          <p:nvPr/>
        </p:nvSpPr>
        <p:spPr>
          <a:xfrm>
            <a:off x="363794" y="3963632"/>
            <a:ext cx="1579305" cy="981131"/>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67" name="Google Shape;1967;p75"/>
          <p:cNvSpPr/>
          <p:nvPr/>
        </p:nvSpPr>
        <p:spPr>
          <a:xfrm>
            <a:off x="1943099" y="3963632"/>
            <a:ext cx="9885107" cy="981131"/>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1968" name="Google Shape;1968;p75"/>
          <p:cNvGrpSpPr/>
          <p:nvPr/>
        </p:nvGrpSpPr>
        <p:grpSpPr>
          <a:xfrm>
            <a:off x="2293431" y="4037760"/>
            <a:ext cx="9270887" cy="832876"/>
            <a:chOff x="2250181" y="1812513"/>
            <a:chExt cx="9314137" cy="1325542"/>
          </a:xfrm>
        </p:grpSpPr>
        <p:sp>
          <p:nvSpPr>
            <p:cNvPr id="1969" name="Google Shape;1969;p75"/>
            <p:cNvSpPr txBox="1"/>
            <p:nvPr/>
          </p:nvSpPr>
          <p:spPr>
            <a:xfrm>
              <a:off x="2250181" y="1812513"/>
              <a:ext cx="7239278" cy="297376"/>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970" name="Google Shape;1970;p75"/>
            <p:cNvSpPr txBox="1"/>
            <p:nvPr/>
          </p:nvSpPr>
          <p:spPr>
            <a:xfrm>
              <a:off x="2250182" y="2168432"/>
              <a:ext cx="9314136" cy="969623"/>
            </a:xfrm>
            <a:prstGeom prst="rect">
              <a:avLst/>
            </a:prstGeom>
            <a:noFill/>
            <a:ln>
              <a:noFill/>
            </a:ln>
          </p:spPr>
          <p:txBody>
            <a:bodyPr anchorCtr="0" anchor="ctr" bIns="0" lIns="0" spcFirstLastPara="1" rIns="0" wrap="square" tIns="0">
              <a:normAutofit fontScale="85000" lnSpcReduction="10000"/>
            </a:bodyPr>
            <a:lstStyle/>
            <a:p>
              <a:pPr indent="-203200" lvl="0" marL="363538"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a:t>
              </a:r>
              <a:endParaRPr/>
            </a:p>
            <a:p>
              <a:pPr indent="-203200" lvl="0" marL="363538"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300">
                <a:solidFill>
                  <a:schemeClr val="dk1"/>
                </a:solidFill>
                <a:latin typeface="Montserrat"/>
                <a:ea typeface="Montserrat"/>
                <a:cs typeface="Montserrat"/>
                <a:sym typeface="Montserrat"/>
              </a:endParaRPr>
            </a:p>
          </p:txBody>
        </p:sp>
      </p:grpSp>
      <p:pic>
        <p:nvPicPr>
          <p:cNvPr descr="Single gear with solid fill" id="1971" name="Google Shape;1971;p75"/>
          <p:cNvPicPr preferRelativeResize="0"/>
          <p:nvPr/>
        </p:nvPicPr>
        <p:blipFill rotWithShape="1">
          <a:blip r:embed="rId3">
            <a:alphaModFix/>
          </a:blip>
          <a:srcRect b="0" l="0" r="0" t="0"/>
          <a:stretch/>
        </p:blipFill>
        <p:spPr>
          <a:xfrm>
            <a:off x="716770" y="1925910"/>
            <a:ext cx="786910" cy="786910"/>
          </a:xfrm>
          <a:prstGeom prst="rect">
            <a:avLst/>
          </a:prstGeom>
          <a:noFill/>
          <a:ln>
            <a:noFill/>
          </a:ln>
        </p:spPr>
      </p:pic>
      <p:sp>
        <p:nvSpPr>
          <p:cNvPr id="1972" name="Google Shape;1972;p75"/>
          <p:cNvSpPr/>
          <p:nvPr/>
        </p:nvSpPr>
        <p:spPr>
          <a:xfrm>
            <a:off x="363794" y="5031049"/>
            <a:ext cx="1579305" cy="981131"/>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73" name="Google Shape;1973;p75"/>
          <p:cNvSpPr/>
          <p:nvPr/>
        </p:nvSpPr>
        <p:spPr>
          <a:xfrm>
            <a:off x="1943099" y="5031049"/>
            <a:ext cx="9885107" cy="981131"/>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1974" name="Google Shape;1974;p75"/>
          <p:cNvGrpSpPr/>
          <p:nvPr/>
        </p:nvGrpSpPr>
        <p:grpSpPr>
          <a:xfrm>
            <a:off x="2293431" y="5105177"/>
            <a:ext cx="9270887" cy="832876"/>
            <a:chOff x="2250181" y="1812513"/>
            <a:chExt cx="9314137" cy="1325542"/>
          </a:xfrm>
        </p:grpSpPr>
        <p:sp>
          <p:nvSpPr>
            <p:cNvPr id="1975" name="Google Shape;1975;p75"/>
            <p:cNvSpPr txBox="1"/>
            <p:nvPr/>
          </p:nvSpPr>
          <p:spPr>
            <a:xfrm>
              <a:off x="2250181" y="1812513"/>
              <a:ext cx="7239278" cy="297376"/>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976" name="Google Shape;1976;p75"/>
            <p:cNvSpPr txBox="1"/>
            <p:nvPr/>
          </p:nvSpPr>
          <p:spPr>
            <a:xfrm>
              <a:off x="2250182" y="2168432"/>
              <a:ext cx="9314136" cy="969623"/>
            </a:xfrm>
            <a:prstGeom prst="rect">
              <a:avLst/>
            </a:prstGeom>
            <a:noFill/>
            <a:ln>
              <a:noFill/>
            </a:ln>
          </p:spPr>
          <p:txBody>
            <a:bodyPr anchorCtr="0" anchor="ctr" bIns="0" lIns="0" spcFirstLastPara="1" rIns="0" wrap="square" tIns="0">
              <a:normAutofit fontScale="85000" lnSpcReduction="10000"/>
            </a:bodyPr>
            <a:lstStyle/>
            <a:p>
              <a:pPr indent="-203200" lvl="0" marL="363538"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a:t>
              </a:r>
              <a:endParaRPr/>
            </a:p>
            <a:p>
              <a:pPr indent="-203200" lvl="0" marL="363538" marR="0" rtl="0" algn="l">
                <a:spcBef>
                  <a:spcPts val="0"/>
                </a:spcBef>
                <a:spcAft>
                  <a:spcPts val="0"/>
                </a:spcAft>
                <a:buClr>
                  <a:schemeClr val="dk1"/>
                </a:buClr>
                <a:buSzPct val="100000"/>
                <a:buFont typeface="Arial"/>
                <a:buChar char="•"/>
              </a:pPr>
              <a:r>
                <a:rPr lang="en-US" sz="1300">
                  <a:solidFill>
                    <a:schemeClr val="dk1"/>
                  </a:solidFill>
                  <a:latin typeface="Montserrat"/>
                  <a:ea typeface="Montserrat"/>
                  <a:cs typeface="Montserrat"/>
                  <a:sym typeface="Montserrat"/>
                </a:rPr>
                <a:t>Aliquam et lorem elementum, venenatis turpis sed, maximus lacus. Integer eu purus sed magna mollis congue. Nullam dolor nisl, euismod eget luctus quis, consequat et purus. Ut fermentum orci in enim aliquam molestie. </a:t>
              </a:r>
              <a:endParaRPr sz="1300">
                <a:solidFill>
                  <a:schemeClr val="dk1"/>
                </a:solidFill>
                <a:latin typeface="Montserrat"/>
                <a:ea typeface="Montserrat"/>
                <a:cs typeface="Montserrat"/>
                <a:sym typeface="Montserrat"/>
              </a:endParaRPr>
            </a:p>
          </p:txBody>
        </p:sp>
      </p:grpSp>
      <p:sp>
        <p:nvSpPr>
          <p:cNvPr id="1977" name="Google Shape;1977;p75"/>
          <p:cNvSpPr/>
          <p:nvPr/>
        </p:nvSpPr>
        <p:spPr>
          <a:xfrm rot="5400000">
            <a:off x="1910874" y="2165824"/>
            <a:ext cx="371532"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78" name="Google Shape;1978;p75"/>
          <p:cNvSpPr/>
          <p:nvPr/>
        </p:nvSpPr>
        <p:spPr>
          <a:xfrm rot="5400000">
            <a:off x="1910874" y="3233240"/>
            <a:ext cx="371532"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79" name="Google Shape;1979;p75"/>
          <p:cNvSpPr/>
          <p:nvPr/>
        </p:nvSpPr>
        <p:spPr>
          <a:xfrm rot="5400000">
            <a:off x="1910874" y="4300656"/>
            <a:ext cx="371532"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80" name="Google Shape;1980;p75"/>
          <p:cNvSpPr/>
          <p:nvPr/>
        </p:nvSpPr>
        <p:spPr>
          <a:xfrm rot="5400000">
            <a:off x="1910874" y="5368073"/>
            <a:ext cx="371532"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1981" name="Google Shape;1981;p75"/>
          <p:cNvPicPr preferRelativeResize="0"/>
          <p:nvPr/>
        </p:nvPicPr>
        <p:blipFill rotWithShape="1">
          <a:blip r:embed="rId3">
            <a:alphaModFix/>
          </a:blip>
          <a:srcRect b="0" l="0" r="0" t="0"/>
          <a:stretch/>
        </p:blipFill>
        <p:spPr>
          <a:xfrm>
            <a:off x="716770" y="2993326"/>
            <a:ext cx="786910" cy="786910"/>
          </a:xfrm>
          <a:prstGeom prst="rect">
            <a:avLst/>
          </a:prstGeom>
          <a:noFill/>
          <a:ln>
            <a:noFill/>
          </a:ln>
        </p:spPr>
      </p:pic>
      <p:pic>
        <p:nvPicPr>
          <p:cNvPr descr="Single gear with solid fill" id="1982" name="Google Shape;1982;p75"/>
          <p:cNvPicPr preferRelativeResize="0"/>
          <p:nvPr/>
        </p:nvPicPr>
        <p:blipFill rotWithShape="1">
          <a:blip r:embed="rId3">
            <a:alphaModFix/>
          </a:blip>
          <a:srcRect b="0" l="0" r="0" t="0"/>
          <a:stretch/>
        </p:blipFill>
        <p:spPr>
          <a:xfrm>
            <a:off x="716770" y="4060742"/>
            <a:ext cx="786910" cy="786910"/>
          </a:xfrm>
          <a:prstGeom prst="rect">
            <a:avLst/>
          </a:prstGeom>
          <a:noFill/>
          <a:ln>
            <a:noFill/>
          </a:ln>
        </p:spPr>
      </p:pic>
      <p:pic>
        <p:nvPicPr>
          <p:cNvPr descr="Single gear with solid fill" id="1983" name="Google Shape;1983;p75"/>
          <p:cNvPicPr preferRelativeResize="0"/>
          <p:nvPr/>
        </p:nvPicPr>
        <p:blipFill rotWithShape="1">
          <a:blip r:embed="rId3">
            <a:alphaModFix/>
          </a:blip>
          <a:srcRect b="0" l="0" r="0" t="0"/>
          <a:stretch/>
        </p:blipFill>
        <p:spPr>
          <a:xfrm>
            <a:off x="716770" y="5128159"/>
            <a:ext cx="786910" cy="786910"/>
          </a:xfrm>
          <a:prstGeom prst="rect">
            <a:avLst/>
          </a:prstGeom>
          <a:noFill/>
          <a:ln>
            <a:noFill/>
          </a:ln>
        </p:spPr>
      </p:pic>
      <p:sp>
        <p:nvSpPr>
          <p:cNvPr id="1984" name="Google Shape;1984;p7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9" name="Shape 1989"/>
        <p:cNvGrpSpPr/>
        <p:nvPr/>
      </p:nvGrpSpPr>
      <p:grpSpPr>
        <a:xfrm>
          <a:off x="0" y="0"/>
          <a:ext cx="0" cy="0"/>
          <a:chOff x="0" y="0"/>
          <a:chExt cx="0" cy="0"/>
        </a:xfrm>
      </p:grpSpPr>
      <p:sp>
        <p:nvSpPr>
          <p:cNvPr id="1990" name="Google Shape;1990;p7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Five-Row Icon List with Bullets</a:t>
            </a:r>
            <a:endParaRPr/>
          </a:p>
        </p:txBody>
      </p:sp>
      <p:sp>
        <p:nvSpPr>
          <p:cNvPr id="1991" name="Google Shape;1991;p76"/>
          <p:cNvSpPr txBox="1"/>
          <p:nvPr/>
        </p:nvSpPr>
        <p:spPr>
          <a:xfrm>
            <a:off x="363794" y="1210183"/>
            <a:ext cx="11434668" cy="43974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sit amet, consectetur adipiscing elit. </a:t>
            </a:r>
            <a:endParaRPr b="1" sz="2000">
              <a:solidFill>
                <a:schemeClr val="accent1"/>
              </a:solidFill>
              <a:latin typeface="Montserrat"/>
              <a:ea typeface="Montserrat"/>
              <a:cs typeface="Montserrat"/>
              <a:sym typeface="Montserrat"/>
            </a:endParaRPr>
          </a:p>
        </p:txBody>
      </p:sp>
      <p:sp>
        <p:nvSpPr>
          <p:cNvPr id="1992" name="Google Shape;1992;p76"/>
          <p:cNvSpPr/>
          <p:nvPr/>
        </p:nvSpPr>
        <p:spPr>
          <a:xfrm>
            <a:off x="363794" y="1828800"/>
            <a:ext cx="1579305" cy="764889"/>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93" name="Google Shape;1993;p76"/>
          <p:cNvSpPr/>
          <p:nvPr/>
        </p:nvSpPr>
        <p:spPr>
          <a:xfrm>
            <a:off x="1943099" y="1828800"/>
            <a:ext cx="9885107" cy="764889"/>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94" name="Google Shape;1994;p76"/>
          <p:cNvSpPr txBox="1"/>
          <p:nvPr/>
        </p:nvSpPr>
        <p:spPr>
          <a:xfrm>
            <a:off x="2293431" y="1886589"/>
            <a:ext cx="7205663" cy="145668"/>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1995" name="Google Shape;1995;p76"/>
          <p:cNvSpPr txBox="1"/>
          <p:nvPr/>
        </p:nvSpPr>
        <p:spPr>
          <a:xfrm>
            <a:off x="2293432" y="2060934"/>
            <a:ext cx="9270886" cy="474965"/>
          </a:xfrm>
          <a:prstGeom prst="rect">
            <a:avLst/>
          </a:prstGeom>
          <a:noFill/>
          <a:ln>
            <a:noFill/>
          </a:ln>
        </p:spPr>
        <p:txBody>
          <a:bodyPr anchorCtr="0" anchor="ctr" bIns="0" lIns="0" spcFirstLastPara="1" rIns="0" wrap="square" tIns="0">
            <a:normAutofit/>
          </a:bodyPr>
          <a:lstStyle/>
          <a:p>
            <a:pPr indent="-203200" lvl="0" marL="363538"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a:t>
            </a:r>
            <a:endParaRPr/>
          </a:p>
        </p:txBody>
      </p:sp>
      <p:sp>
        <p:nvSpPr>
          <p:cNvPr id="1996" name="Google Shape;1996;p76"/>
          <p:cNvSpPr/>
          <p:nvPr/>
        </p:nvSpPr>
        <p:spPr>
          <a:xfrm rot="5400000">
            <a:off x="1912315" y="2057703"/>
            <a:ext cx="368650"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97" name="Google Shape;1997;p76"/>
          <p:cNvSpPr/>
          <p:nvPr/>
        </p:nvSpPr>
        <p:spPr>
          <a:xfrm>
            <a:off x="363794" y="2683423"/>
            <a:ext cx="1579305" cy="764889"/>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98" name="Google Shape;1998;p76"/>
          <p:cNvSpPr/>
          <p:nvPr/>
        </p:nvSpPr>
        <p:spPr>
          <a:xfrm>
            <a:off x="1943099" y="2683423"/>
            <a:ext cx="9885107" cy="764889"/>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1999" name="Google Shape;1999;p76"/>
          <p:cNvSpPr txBox="1"/>
          <p:nvPr/>
        </p:nvSpPr>
        <p:spPr>
          <a:xfrm>
            <a:off x="2293431" y="2741213"/>
            <a:ext cx="7205663" cy="145668"/>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2000" name="Google Shape;2000;p76"/>
          <p:cNvSpPr txBox="1"/>
          <p:nvPr/>
        </p:nvSpPr>
        <p:spPr>
          <a:xfrm>
            <a:off x="2293432" y="2915558"/>
            <a:ext cx="9270886" cy="474965"/>
          </a:xfrm>
          <a:prstGeom prst="rect">
            <a:avLst/>
          </a:prstGeom>
          <a:noFill/>
          <a:ln>
            <a:noFill/>
          </a:ln>
        </p:spPr>
        <p:txBody>
          <a:bodyPr anchorCtr="0" anchor="ctr" bIns="0" lIns="0" spcFirstLastPara="1" rIns="0" wrap="square" tIns="0">
            <a:normAutofit/>
          </a:bodyPr>
          <a:lstStyle/>
          <a:p>
            <a:pPr indent="-203200" lvl="0" marL="363538"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a:t>
            </a:r>
            <a:endParaRPr/>
          </a:p>
        </p:txBody>
      </p:sp>
      <p:sp>
        <p:nvSpPr>
          <p:cNvPr id="2001" name="Google Shape;2001;p76"/>
          <p:cNvSpPr/>
          <p:nvPr/>
        </p:nvSpPr>
        <p:spPr>
          <a:xfrm rot="5400000">
            <a:off x="1912315" y="2912326"/>
            <a:ext cx="368650"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002" name="Google Shape;2002;p76"/>
          <p:cNvSpPr/>
          <p:nvPr/>
        </p:nvSpPr>
        <p:spPr>
          <a:xfrm>
            <a:off x="363794" y="3538046"/>
            <a:ext cx="1579305" cy="764889"/>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003" name="Google Shape;2003;p76"/>
          <p:cNvSpPr/>
          <p:nvPr/>
        </p:nvSpPr>
        <p:spPr>
          <a:xfrm>
            <a:off x="1943099" y="3538046"/>
            <a:ext cx="9885107" cy="764889"/>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004" name="Google Shape;2004;p76"/>
          <p:cNvSpPr txBox="1"/>
          <p:nvPr/>
        </p:nvSpPr>
        <p:spPr>
          <a:xfrm>
            <a:off x="2293431" y="3595837"/>
            <a:ext cx="7205663" cy="145668"/>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2005" name="Google Shape;2005;p76"/>
          <p:cNvSpPr txBox="1"/>
          <p:nvPr/>
        </p:nvSpPr>
        <p:spPr>
          <a:xfrm>
            <a:off x="2293432" y="3770182"/>
            <a:ext cx="9270886" cy="474965"/>
          </a:xfrm>
          <a:prstGeom prst="rect">
            <a:avLst/>
          </a:prstGeom>
          <a:noFill/>
          <a:ln>
            <a:noFill/>
          </a:ln>
        </p:spPr>
        <p:txBody>
          <a:bodyPr anchorCtr="0" anchor="ctr" bIns="0" lIns="0" spcFirstLastPara="1" rIns="0" wrap="square" tIns="0">
            <a:normAutofit/>
          </a:bodyPr>
          <a:lstStyle/>
          <a:p>
            <a:pPr indent="-203200" lvl="0" marL="363538"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a:t>
            </a:r>
            <a:endParaRPr/>
          </a:p>
        </p:txBody>
      </p:sp>
      <p:sp>
        <p:nvSpPr>
          <p:cNvPr id="2006" name="Google Shape;2006;p76"/>
          <p:cNvSpPr/>
          <p:nvPr/>
        </p:nvSpPr>
        <p:spPr>
          <a:xfrm rot="5400000">
            <a:off x="1912315" y="3766950"/>
            <a:ext cx="368650"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007" name="Google Shape;2007;p76"/>
          <p:cNvSpPr/>
          <p:nvPr/>
        </p:nvSpPr>
        <p:spPr>
          <a:xfrm>
            <a:off x="363794" y="4392669"/>
            <a:ext cx="1579305" cy="764889"/>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008" name="Google Shape;2008;p76"/>
          <p:cNvSpPr/>
          <p:nvPr/>
        </p:nvSpPr>
        <p:spPr>
          <a:xfrm>
            <a:off x="1943099" y="4392669"/>
            <a:ext cx="9885107" cy="764889"/>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009" name="Google Shape;2009;p76"/>
          <p:cNvSpPr txBox="1"/>
          <p:nvPr/>
        </p:nvSpPr>
        <p:spPr>
          <a:xfrm>
            <a:off x="2293431" y="4450459"/>
            <a:ext cx="7205663" cy="145668"/>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2010" name="Google Shape;2010;p76"/>
          <p:cNvSpPr txBox="1"/>
          <p:nvPr/>
        </p:nvSpPr>
        <p:spPr>
          <a:xfrm>
            <a:off x="2293432" y="4624804"/>
            <a:ext cx="9270886" cy="474965"/>
          </a:xfrm>
          <a:prstGeom prst="rect">
            <a:avLst/>
          </a:prstGeom>
          <a:noFill/>
          <a:ln>
            <a:noFill/>
          </a:ln>
        </p:spPr>
        <p:txBody>
          <a:bodyPr anchorCtr="0" anchor="ctr" bIns="0" lIns="0" spcFirstLastPara="1" rIns="0" wrap="square" tIns="0">
            <a:normAutofit/>
          </a:bodyPr>
          <a:lstStyle/>
          <a:p>
            <a:pPr indent="-203200" lvl="0" marL="363538" marR="0" rtl="0" algn="l">
              <a:spcBef>
                <a:spcPts val="0"/>
              </a:spcBef>
              <a:spcAft>
                <a:spcPts val="0"/>
              </a:spcAft>
              <a:buClr>
                <a:schemeClr val="dk1"/>
              </a:buClr>
              <a:buSzPts val="1100"/>
              <a:buFont typeface="Arial"/>
              <a:buChar char="•"/>
            </a:pPr>
            <a:r>
              <a:rPr lang="en-US" sz="11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a:t>
            </a:r>
            <a:endParaRPr/>
          </a:p>
        </p:txBody>
      </p:sp>
      <p:sp>
        <p:nvSpPr>
          <p:cNvPr id="2011" name="Google Shape;2011;p76"/>
          <p:cNvSpPr/>
          <p:nvPr/>
        </p:nvSpPr>
        <p:spPr>
          <a:xfrm rot="5400000">
            <a:off x="1912315" y="4621572"/>
            <a:ext cx="368650"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012" name="Google Shape;2012;p76"/>
          <p:cNvSpPr/>
          <p:nvPr/>
        </p:nvSpPr>
        <p:spPr>
          <a:xfrm>
            <a:off x="363794" y="5247291"/>
            <a:ext cx="1579305" cy="764889"/>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013" name="Google Shape;2013;p76"/>
          <p:cNvSpPr/>
          <p:nvPr/>
        </p:nvSpPr>
        <p:spPr>
          <a:xfrm>
            <a:off x="1943099" y="5247291"/>
            <a:ext cx="9885107" cy="764889"/>
          </a:xfrm>
          <a:prstGeom prst="rect">
            <a:avLst/>
          </a:prstGeom>
          <a:solidFill>
            <a:schemeClr val="lt2"/>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014" name="Google Shape;2014;p76"/>
          <p:cNvSpPr txBox="1"/>
          <p:nvPr/>
        </p:nvSpPr>
        <p:spPr>
          <a:xfrm>
            <a:off x="2293431" y="5305081"/>
            <a:ext cx="7205663" cy="145668"/>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a:t>
            </a:r>
            <a:endParaRPr b="1" sz="1400">
              <a:solidFill>
                <a:schemeClr val="dk1"/>
              </a:solidFill>
              <a:latin typeface="Montserrat"/>
              <a:ea typeface="Montserrat"/>
              <a:cs typeface="Montserrat"/>
              <a:sym typeface="Montserrat"/>
            </a:endParaRPr>
          </a:p>
        </p:txBody>
      </p:sp>
      <p:sp>
        <p:nvSpPr>
          <p:cNvPr id="2015" name="Google Shape;2015;p76"/>
          <p:cNvSpPr txBox="1"/>
          <p:nvPr/>
        </p:nvSpPr>
        <p:spPr>
          <a:xfrm>
            <a:off x="2293432" y="5479426"/>
            <a:ext cx="9270886" cy="474965"/>
          </a:xfrm>
          <a:prstGeom prst="rect">
            <a:avLst/>
          </a:prstGeom>
          <a:noFill/>
          <a:ln>
            <a:noFill/>
          </a:ln>
        </p:spPr>
        <p:txBody>
          <a:bodyPr anchorCtr="0" anchor="ctr" bIns="0" lIns="0" spcFirstLastPara="1" rIns="0" wrap="square" tIns="0">
            <a:normAutofit/>
          </a:bodyPr>
          <a:lstStyle/>
          <a:p>
            <a:pPr indent="-203200" lvl="0" marL="363538" marR="0" rtl="0" algn="l">
              <a:spcBef>
                <a:spcPts val="0"/>
              </a:spcBef>
              <a:spcAft>
                <a:spcPts val="0"/>
              </a:spcAft>
              <a:buClr>
                <a:schemeClr val="dk1"/>
              </a:buClr>
              <a:buSzPts val="1050"/>
              <a:buFont typeface="Arial"/>
              <a:buChar char="•"/>
            </a:pPr>
            <a:r>
              <a:rPr lang="en-US" sz="105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a:t>
            </a:r>
            <a:endParaRPr/>
          </a:p>
        </p:txBody>
      </p:sp>
      <p:sp>
        <p:nvSpPr>
          <p:cNvPr id="2016" name="Google Shape;2016;p76"/>
          <p:cNvSpPr/>
          <p:nvPr/>
        </p:nvSpPr>
        <p:spPr>
          <a:xfrm rot="5400000">
            <a:off x="1912315" y="5476194"/>
            <a:ext cx="368650" cy="307082"/>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017" name="Google Shape;2017;p76"/>
          <p:cNvPicPr preferRelativeResize="0"/>
          <p:nvPr/>
        </p:nvPicPr>
        <p:blipFill rotWithShape="1">
          <a:blip r:embed="rId3">
            <a:alphaModFix/>
          </a:blip>
          <a:srcRect b="0" l="0" r="0" t="0"/>
          <a:stretch/>
        </p:blipFill>
        <p:spPr>
          <a:xfrm>
            <a:off x="825990" y="1927009"/>
            <a:ext cx="568470" cy="568470"/>
          </a:xfrm>
          <a:prstGeom prst="rect">
            <a:avLst/>
          </a:prstGeom>
          <a:noFill/>
          <a:ln>
            <a:noFill/>
          </a:ln>
        </p:spPr>
      </p:pic>
      <p:pic>
        <p:nvPicPr>
          <p:cNvPr descr="Single gear with solid fill" id="2018" name="Google Shape;2018;p76"/>
          <p:cNvPicPr preferRelativeResize="0"/>
          <p:nvPr/>
        </p:nvPicPr>
        <p:blipFill rotWithShape="1">
          <a:blip r:embed="rId3">
            <a:alphaModFix/>
          </a:blip>
          <a:srcRect b="0" l="0" r="0" t="0"/>
          <a:stretch/>
        </p:blipFill>
        <p:spPr>
          <a:xfrm>
            <a:off x="825990" y="2781632"/>
            <a:ext cx="568470" cy="568470"/>
          </a:xfrm>
          <a:prstGeom prst="rect">
            <a:avLst/>
          </a:prstGeom>
          <a:noFill/>
          <a:ln>
            <a:noFill/>
          </a:ln>
        </p:spPr>
      </p:pic>
      <p:pic>
        <p:nvPicPr>
          <p:cNvPr descr="Single gear with solid fill" id="2019" name="Google Shape;2019;p76"/>
          <p:cNvPicPr preferRelativeResize="0"/>
          <p:nvPr/>
        </p:nvPicPr>
        <p:blipFill rotWithShape="1">
          <a:blip r:embed="rId3">
            <a:alphaModFix/>
          </a:blip>
          <a:srcRect b="0" l="0" r="0" t="0"/>
          <a:stretch/>
        </p:blipFill>
        <p:spPr>
          <a:xfrm>
            <a:off x="825990" y="3636255"/>
            <a:ext cx="568470" cy="568470"/>
          </a:xfrm>
          <a:prstGeom prst="rect">
            <a:avLst/>
          </a:prstGeom>
          <a:noFill/>
          <a:ln>
            <a:noFill/>
          </a:ln>
        </p:spPr>
      </p:pic>
      <p:pic>
        <p:nvPicPr>
          <p:cNvPr descr="Single gear with solid fill" id="2020" name="Google Shape;2020;p76"/>
          <p:cNvPicPr preferRelativeResize="0"/>
          <p:nvPr/>
        </p:nvPicPr>
        <p:blipFill rotWithShape="1">
          <a:blip r:embed="rId3">
            <a:alphaModFix/>
          </a:blip>
          <a:srcRect b="0" l="0" r="0" t="0"/>
          <a:stretch/>
        </p:blipFill>
        <p:spPr>
          <a:xfrm>
            <a:off x="825990" y="4490878"/>
            <a:ext cx="568470" cy="568470"/>
          </a:xfrm>
          <a:prstGeom prst="rect">
            <a:avLst/>
          </a:prstGeom>
          <a:noFill/>
          <a:ln>
            <a:noFill/>
          </a:ln>
        </p:spPr>
      </p:pic>
      <p:pic>
        <p:nvPicPr>
          <p:cNvPr descr="Single gear with solid fill" id="2021" name="Google Shape;2021;p76"/>
          <p:cNvPicPr preferRelativeResize="0"/>
          <p:nvPr/>
        </p:nvPicPr>
        <p:blipFill rotWithShape="1">
          <a:blip r:embed="rId3">
            <a:alphaModFix/>
          </a:blip>
          <a:srcRect b="0" l="0" r="0" t="0"/>
          <a:stretch/>
        </p:blipFill>
        <p:spPr>
          <a:xfrm>
            <a:off x="825990" y="5345500"/>
            <a:ext cx="568470" cy="568470"/>
          </a:xfrm>
          <a:prstGeom prst="rect">
            <a:avLst/>
          </a:prstGeom>
          <a:noFill/>
          <a:ln>
            <a:noFill/>
          </a:ln>
        </p:spPr>
      </p:pic>
      <p:sp>
        <p:nvSpPr>
          <p:cNvPr id="2022" name="Google Shape;2022;p7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6" name="Shape 2026"/>
        <p:cNvGrpSpPr/>
        <p:nvPr/>
      </p:nvGrpSpPr>
      <p:grpSpPr>
        <a:xfrm>
          <a:off x="0" y="0"/>
          <a:ext cx="0" cy="0"/>
          <a:chOff x="0" y="0"/>
          <a:chExt cx="0" cy="0"/>
        </a:xfrm>
      </p:grpSpPr>
      <p:sp>
        <p:nvSpPr>
          <p:cNvPr id="2027" name="Google Shape;2027;p77"/>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5"/>
              </a:buClr>
              <a:buSzPts val="2800"/>
              <a:buFont typeface="Montserrat"/>
              <a:buNone/>
            </a:pPr>
            <a:r>
              <a:rPr lang="en-US"/>
              <a:t>Five-Row Icon List with Sidebar</a:t>
            </a:r>
            <a:endParaRPr/>
          </a:p>
        </p:txBody>
      </p:sp>
      <p:sp>
        <p:nvSpPr>
          <p:cNvPr id="2028" name="Google Shape;2028;p77"/>
          <p:cNvSpPr/>
          <p:nvPr/>
        </p:nvSpPr>
        <p:spPr>
          <a:xfrm>
            <a:off x="4959500" y="493192"/>
            <a:ext cx="312313" cy="131896"/>
          </a:xfrm>
          <a:custGeom>
            <a:rect b="b" l="l" r="r" t="t"/>
            <a:pathLst>
              <a:path extrusionOk="0" h="51" w="95">
                <a:moveTo>
                  <a:pt x="95" y="51"/>
                </a:moveTo>
                <a:lnTo>
                  <a:pt x="0" y="51"/>
                </a:lnTo>
                <a:lnTo>
                  <a:pt x="39" y="0"/>
                </a:lnTo>
                <a:lnTo>
                  <a:pt x="95" y="51"/>
                </a:lnTo>
                <a:close/>
              </a:path>
            </a:pathLst>
          </a:custGeom>
          <a:solidFill>
            <a:srgbClr val="050F16"/>
          </a:solidFill>
          <a:ln cap="flat" cmpd="sng" w="9525">
            <a:solidFill>
              <a:srgbClr val="050F1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Trebuchet MS"/>
              <a:ea typeface="Trebuchet MS"/>
              <a:cs typeface="Trebuchet MS"/>
              <a:sym typeface="Trebuchet MS"/>
            </a:endParaRPr>
          </a:p>
        </p:txBody>
      </p:sp>
      <p:sp>
        <p:nvSpPr>
          <p:cNvPr id="2029" name="Google Shape;2029;p77"/>
          <p:cNvSpPr/>
          <p:nvPr/>
        </p:nvSpPr>
        <p:spPr>
          <a:xfrm>
            <a:off x="4079264" y="586806"/>
            <a:ext cx="7633194" cy="844718"/>
          </a:xfrm>
          <a:prstGeom prst="rect">
            <a:avLst/>
          </a:prstGeom>
          <a:solidFill>
            <a:schemeClr val="lt2"/>
          </a:solidFill>
          <a:ln>
            <a:noFill/>
          </a:ln>
        </p:spPr>
        <p:txBody>
          <a:bodyPr anchorCtr="0" anchor="ctr" bIns="45700" lIns="1005825" spcFirstLastPara="1" rIns="45700" wrap="square" tIns="45700">
            <a:no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Lorem ipsum dolor sit amet, </a:t>
            </a:r>
            <a:r>
              <a:rPr lang="en-US" sz="1600">
                <a:solidFill>
                  <a:schemeClr val="dk2"/>
                </a:solidFill>
                <a:latin typeface="Montserrat"/>
                <a:ea typeface="Montserrat"/>
                <a:cs typeface="Montserrat"/>
                <a:sym typeface="Montserrat"/>
              </a:rPr>
              <a:t>consectetur adipiscing elit. Ut tempor, quam et mattis pulvinar, mauris ligula suscipit arcu, sed </a:t>
            </a:r>
            <a:endParaRPr sz="1600">
              <a:solidFill>
                <a:schemeClr val="dk1"/>
              </a:solidFill>
              <a:latin typeface="Montserrat"/>
              <a:ea typeface="Montserrat"/>
              <a:cs typeface="Montserrat"/>
              <a:sym typeface="Montserrat"/>
            </a:endParaRPr>
          </a:p>
        </p:txBody>
      </p:sp>
      <p:sp>
        <p:nvSpPr>
          <p:cNvPr id="2030" name="Google Shape;2030;p77"/>
          <p:cNvSpPr/>
          <p:nvPr/>
        </p:nvSpPr>
        <p:spPr>
          <a:xfrm>
            <a:off x="3819205" y="493965"/>
            <a:ext cx="1273645" cy="938331"/>
          </a:xfrm>
          <a:custGeom>
            <a:rect b="b" l="l" r="r" t="t"/>
            <a:pathLst>
              <a:path extrusionOk="0" h="675" w="1175">
                <a:moveTo>
                  <a:pt x="1175" y="0"/>
                </a:moveTo>
                <a:lnTo>
                  <a:pt x="0" y="0"/>
                </a:lnTo>
                <a:lnTo>
                  <a:pt x="0" y="675"/>
                </a:lnTo>
                <a:lnTo>
                  <a:pt x="665" y="675"/>
                </a:lnTo>
                <a:lnTo>
                  <a:pt x="1175" y="0"/>
                </a:lnTo>
                <a:close/>
              </a:path>
            </a:pathLst>
          </a:custGeom>
          <a:solidFill>
            <a:srgbClr val="5D7497"/>
          </a:solidFill>
          <a:ln>
            <a:noFill/>
          </a:ln>
        </p:spPr>
        <p:txBody>
          <a:bodyPr anchorCtr="0" anchor="ctr" bIns="45700" lIns="274300" spcFirstLastPara="1" rIns="91425" wrap="square" tIns="45700">
            <a:noAutofit/>
          </a:bodyPr>
          <a:lstStyle/>
          <a:p>
            <a:pPr indent="0" lvl="0" marL="0" marR="0" rtl="0" algn="l">
              <a:spcBef>
                <a:spcPts val="0"/>
              </a:spcBef>
              <a:spcAft>
                <a:spcPts val="0"/>
              </a:spcAft>
              <a:buNone/>
            </a:pPr>
            <a:r>
              <a:t/>
            </a:r>
            <a:endParaRPr b="1" sz="4000">
              <a:solidFill>
                <a:srgbClr val="FFFFFF"/>
              </a:solidFill>
              <a:latin typeface="Trebuchet MS"/>
              <a:ea typeface="Trebuchet MS"/>
              <a:cs typeface="Trebuchet MS"/>
              <a:sym typeface="Trebuchet MS"/>
            </a:endParaRPr>
          </a:p>
        </p:txBody>
      </p:sp>
      <p:pic>
        <p:nvPicPr>
          <p:cNvPr descr="Single gear with solid fill" id="2031" name="Google Shape;2031;p77"/>
          <p:cNvPicPr preferRelativeResize="0"/>
          <p:nvPr/>
        </p:nvPicPr>
        <p:blipFill rotWithShape="1">
          <a:blip r:embed="rId3">
            <a:alphaModFix/>
          </a:blip>
          <a:srcRect b="0" l="0" r="0" t="0"/>
          <a:stretch/>
        </p:blipFill>
        <p:spPr>
          <a:xfrm>
            <a:off x="3866504" y="606127"/>
            <a:ext cx="714007" cy="714007"/>
          </a:xfrm>
          <a:prstGeom prst="rect">
            <a:avLst/>
          </a:prstGeom>
          <a:noFill/>
          <a:ln>
            <a:noFill/>
          </a:ln>
        </p:spPr>
      </p:pic>
      <p:sp>
        <p:nvSpPr>
          <p:cNvPr id="2032" name="Google Shape;2032;p77"/>
          <p:cNvSpPr/>
          <p:nvPr/>
        </p:nvSpPr>
        <p:spPr>
          <a:xfrm>
            <a:off x="4959500" y="1637381"/>
            <a:ext cx="312313" cy="130908"/>
          </a:xfrm>
          <a:custGeom>
            <a:rect b="b" l="l" r="r" t="t"/>
            <a:pathLst>
              <a:path extrusionOk="0" h="51" w="95">
                <a:moveTo>
                  <a:pt x="95" y="51"/>
                </a:moveTo>
                <a:lnTo>
                  <a:pt x="0" y="51"/>
                </a:lnTo>
                <a:lnTo>
                  <a:pt x="39" y="0"/>
                </a:lnTo>
                <a:lnTo>
                  <a:pt x="95" y="51"/>
                </a:lnTo>
                <a:close/>
              </a:path>
            </a:pathLst>
          </a:custGeom>
          <a:solidFill>
            <a:srgbClr val="050F16"/>
          </a:solidFill>
          <a:ln cap="flat" cmpd="sng" w="9525">
            <a:solidFill>
              <a:srgbClr val="050F1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Trebuchet MS"/>
              <a:ea typeface="Trebuchet MS"/>
              <a:cs typeface="Trebuchet MS"/>
              <a:sym typeface="Trebuchet MS"/>
            </a:endParaRPr>
          </a:p>
        </p:txBody>
      </p:sp>
      <p:sp>
        <p:nvSpPr>
          <p:cNvPr id="2033" name="Google Shape;2033;p77"/>
          <p:cNvSpPr/>
          <p:nvPr/>
        </p:nvSpPr>
        <p:spPr>
          <a:xfrm>
            <a:off x="4079265" y="1730007"/>
            <a:ext cx="7633194" cy="844718"/>
          </a:xfrm>
          <a:prstGeom prst="rect">
            <a:avLst/>
          </a:prstGeom>
          <a:solidFill>
            <a:schemeClr val="lt2"/>
          </a:solidFill>
          <a:ln>
            <a:noFill/>
          </a:ln>
        </p:spPr>
        <p:txBody>
          <a:bodyPr anchorCtr="0" anchor="ctr" bIns="45700" lIns="1005825" spcFirstLastPara="1" rIns="45700" wrap="square" tIns="45700">
            <a:no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Lorem ipsum dolor sit amet, </a:t>
            </a:r>
            <a:r>
              <a:rPr lang="en-US" sz="1600">
                <a:solidFill>
                  <a:schemeClr val="dk2"/>
                </a:solidFill>
                <a:latin typeface="Montserrat"/>
                <a:ea typeface="Montserrat"/>
                <a:cs typeface="Montserrat"/>
                <a:sym typeface="Montserrat"/>
              </a:rPr>
              <a:t>consectetur adipiscing elit. Ut tempor, quam et mattis pulvinar, mauris ligula suscipit arcu, sed </a:t>
            </a:r>
            <a:endParaRPr sz="1600">
              <a:solidFill>
                <a:schemeClr val="dk1"/>
              </a:solidFill>
              <a:latin typeface="Montserrat"/>
              <a:ea typeface="Montserrat"/>
              <a:cs typeface="Montserrat"/>
              <a:sym typeface="Montserrat"/>
            </a:endParaRPr>
          </a:p>
        </p:txBody>
      </p:sp>
      <p:sp>
        <p:nvSpPr>
          <p:cNvPr id="2034" name="Google Shape;2034;p77"/>
          <p:cNvSpPr/>
          <p:nvPr/>
        </p:nvSpPr>
        <p:spPr>
          <a:xfrm>
            <a:off x="3819205" y="1637166"/>
            <a:ext cx="1273645" cy="938331"/>
          </a:xfrm>
          <a:custGeom>
            <a:rect b="b" l="l" r="r" t="t"/>
            <a:pathLst>
              <a:path extrusionOk="0" h="675" w="1175">
                <a:moveTo>
                  <a:pt x="1175" y="0"/>
                </a:moveTo>
                <a:lnTo>
                  <a:pt x="0" y="0"/>
                </a:lnTo>
                <a:lnTo>
                  <a:pt x="0" y="675"/>
                </a:lnTo>
                <a:lnTo>
                  <a:pt x="665" y="675"/>
                </a:lnTo>
                <a:lnTo>
                  <a:pt x="1175" y="0"/>
                </a:lnTo>
                <a:close/>
              </a:path>
            </a:pathLst>
          </a:custGeom>
          <a:solidFill>
            <a:srgbClr val="5D7497"/>
          </a:solidFill>
          <a:ln>
            <a:noFill/>
          </a:ln>
        </p:spPr>
        <p:txBody>
          <a:bodyPr anchorCtr="0" anchor="ctr" bIns="45700" lIns="274300" spcFirstLastPara="1" rIns="91425" wrap="square" tIns="45700">
            <a:noAutofit/>
          </a:bodyPr>
          <a:lstStyle/>
          <a:p>
            <a:pPr indent="0" lvl="0" marL="0" marR="0" rtl="0" algn="l">
              <a:spcBef>
                <a:spcPts val="0"/>
              </a:spcBef>
              <a:spcAft>
                <a:spcPts val="0"/>
              </a:spcAft>
              <a:buNone/>
            </a:pPr>
            <a:r>
              <a:t/>
            </a:r>
            <a:endParaRPr b="1" sz="4000">
              <a:solidFill>
                <a:srgbClr val="FFFFFF"/>
              </a:solidFill>
              <a:latin typeface="Trebuchet MS"/>
              <a:ea typeface="Trebuchet MS"/>
              <a:cs typeface="Trebuchet MS"/>
              <a:sym typeface="Trebuchet MS"/>
            </a:endParaRPr>
          </a:p>
        </p:txBody>
      </p:sp>
      <p:pic>
        <p:nvPicPr>
          <p:cNvPr descr="Single gear with solid fill" id="2035" name="Google Shape;2035;p77"/>
          <p:cNvPicPr preferRelativeResize="0"/>
          <p:nvPr/>
        </p:nvPicPr>
        <p:blipFill rotWithShape="1">
          <a:blip r:embed="rId3">
            <a:alphaModFix/>
          </a:blip>
          <a:srcRect b="0" l="0" r="0" t="0"/>
          <a:stretch/>
        </p:blipFill>
        <p:spPr>
          <a:xfrm>
            <a:off x="3866504" y="1749328"/>
            <a:ext cx="714007" cy="714007"/>
          </a:xfrm>
          <a:prstGeom prst="rect">
            <a:avLst/>
          </a:prstGeom>
          <a:noFill/>
          <a:ln>
            <a:noFill/>
          </a:ln>
        </p:spPr>
      </p:pic>
      <p:sp>
        <p:nvSpPr>
          <p:cNvPr id="2036" name="Google Shape;2036;p77"/>
          <p:cNvSpPr/>
          <p:nvPr/>
        </p:nvSpPr>
        <p:spPr>
          <a:xfrm>
            <a:off x="4959500" y="2780367"/>
            <a:ext cx="312313" cy="131896"/>
          </a:xfrm>
          <a:custGeom>
            <a:rect b="b" l="l" r="r" t="t"/>
            <a:pathLst>
              <a:path extrusionOk="0" h="51" w="95">
                <a:moveTo>
                  <a:pt x="95" y="51"/>
                </a:moveTo>
                <a:lnTo>
                  <a:pt x="0" y="51"/>
                </a:lnTo>
                <a:lnTo>
                  <a:pt x="39" y="0"/>
                </a:lnTo>
                <a:lnTo>
                  <a:pt x="95" y="51"/>
                </a:lnTo>
                <a:close/>
              </a:path>
            </a:pathLst>
          </a:custGeom>
          <a:solidFill>
            <a:srgbClr val="050F16"/>
          </a:solidFill>
          <a:ln cap="flat" cmpd="sng" w="9525">
            <a:solidFill>
              <a:srgbClr val="050F1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Trebuchet MS"/>
              <a:ea typeface="Trebuchet MS"/>
              <a:cs typeface="Trebuchet MS"/>
              <a:sym typeface="Trebuchet MS"/>
            </a:endParaRPr>
          </a:p>
        </p:txBody>
      </p:sp>
      <p:sp>
        <p:nvSpPr>
          <p:cNvPr id="2037" name="Google Shape;2037;p77"/>
          <p:cNvSpPr/>
          <p:nvPr/>
        </p:nvSpPr>
        <p:spPr>
          <a:xfrm>
            <a:off x="4079265" y="2873981"/>
            <a:ext cx="7633194" cy="844718"/>
          </a:xfrm>
          <a:prstGeom prst="rect">
            <a:avLst/>
          </a:prstGeom>
          <a:solidFill>
            <a:schemeClr val="lt2"/>
          </a:solidFill>
          <a:ln>
            <a:noFill/>
          </a:ln>
        </p:spPr>
        <p:txBody>
          <a:bodyPr anchorCtr="0" anchor="ctr" bIns="45700" lIns="1005825" spcFirstLastPara="1" rIns="45700" wrap="square" tIns="45700">
            <a:no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Lorem ipsum dolor sit amet, </a:t>
            </a:r>
            <a:r>
              <a:rPr lang="en-US" sz="1600">
                <a:solidFill>
                  <a:schemeClr val="dk2"/>
                </a:solidFill>
                <a:latin typeface="Montserrat"/>
                <a:ea typeface="Montserrat"/>
                <a:cs typeface="Montserrat"/>
                <a:sym typeface="Montserrat"/>
              </a:rPr>
              <a:t>consectetur adipiscing elit. Ut tempor, quam et mattis pulvinar, mauris ligula suscipit arcu, sed </a:t>
            </a:r>
            <a:endParaRPr sz="1600">
              <a:solidFill>
                <a:schemeClr val="dk1"/>
              </a:solidFill>
              <a:latin typeface="Montserrat"/>
              <a:ea typeface="Montserrat"/>
              <a:cs typeface="Montserrat"/>
              <a:sym typeface="Montserrat"/>
            </a:endParaRPr>
          </a:p>
        </p:txBody>
      </p:sp>
      <p:sp>
        <p:nvSpPr>
          <p:cNvPr id="2038" name="Google Shape;2038;p77"/>
          <p:cNvSpPr/>
          <p:nvPr/>
        </p:nvSpPr>
        <p:spPr>
          <a:xfrm>
            <a:off x="3819205" y="2781140"/>
            <a:ext cx="1273645" cy="938331"/>
          </a:xfrm>
          <a:custGeom>
            <a:rect b="b" l="l" r="r" t="t"/>
            <a:pathLst>
              <a:path extrusionOk="0" h="675" w="1175">
                <a:moveTo>
                  <a:pt x="1175" y="0"/>
                </a:moveTo>
                <a:lnTo>
                  <a:pt x="0" y="0"/>
                </a:lnTo>
                <a:lnTo>
                  <a:pt x="0" y="675"/>
                </a:lnTo>
                <a:lnTo>
                  <a:pt x="665" y="675"/>
                </a:lnTo>
                <a:lnTo>
                  <a:pt x="1175" y="0"/>
                </a:lnTo>
                <a:close/>
              </a:path>
            </a:pathLst>
          </a:custGeom>
          <a:solidFill>
            <a:srgbClr val="5D7497"/>
          </a:solidFill>
          <a:ln>
            <a:noFill/>
          </a:ln>
        </p:spPr>
        <p:txBody>
          <a:bodyPr anchorCtr="0" anchor="ctr" bIns="45700" lIns="274300" spcFirstLastPara="1" rIns="91425" wrap="square" tIns="45700">
            <a:noAutofit/>
          </a:bodyPr>
          <a:lstStyle/>
          <a:p>
            <a:pPr indent="0" lvl="0" marL="0" marR="0" rtl="0" algn="l">
              <a:spcBef>
                <a:spcPts val="0"/>
              </a:spcBef>
              <a:spcAft>
                <a:spcPts val="0"/>
              </a:spcAft>
              <a:buNone/>
            </a:pPr>
            <a:r>
              <a:t/>
            </a:r>
            <a:endParaRPr b="1" sz="4000">
              <a:solidFill>
                <a:srgbClr val="FFFFFF"/>
              </a:solidFill>
              <a:latin typeface="Trebuchet MS"/>
              <a:ea typeface="Trebuchet MS"/>
              <a:cs typeface="Trebuchet MS"/>
              <a:sym typeface="Trebuchet MS"/>
            </a:endParaRPr>
          </a:p>
        </p:txBody>
      </p:sp>
      <p:pic>
        <p:nvPicPr>
          <p:cNvPr descr="Single gear with solid fill" id="2039" name="Google Shape;2039;p77"/>
          <p:cNvPicPr preferRelativeResize="0"/>
          <p:nvPr/>
        </p:nvPicPr>
        <p:blipFill rotWithShape="1">
          <a:blip r:embed="rId3">
            <a:alphaModFix/>
          </a:blip>
          <a:srcRect b="0" l="0" r="0" t="0"/>
          <a:stretch/>
        </p:blipFill>
        <p:spPr>
          <a:xfrm>
            <a:off x="3866504" y="2893302"/>
            <a:ext cx="714007" cy="714007"/>
          </a:xfrm>
          <a:prstGeom prst="rect">
            <a:avLst/>
          </a:prstGeom>
          <a:noFill/>
          <a:ln>
            <a:noFill/>
          </a:ln>
        </p:spPr>
      </p:pic>
      <p:sp>
        <p:nvSpPr>
          <p:cNvPr id="2040" name="Google Shape;2040;p77"/>
          <p:cNvSpPr/>
          <p:nvPr/>
        </p:nvSpPr>
        <p:spPr>
          <a:xfrm>
            <a:off x="4959500" y="3924341"/>
            <a:ext cx="312313" cy="131896"/>
          </a:xfrm>
          <a:custGeom>
            <a:rect b="b" l="l" r="r" t="t"/>
            <a:pathLst>
              <a:path extrusionOk="0" h="51" w="95">
                <a:moveTo>
                  <a:pt x="95" y="51"/>
                </a:moveTo>
                <a:lnTo>
                  <a:pt x="0" y="51"/>
                </a:lnTo>
                <a:lnTo>
                  <a:pt x="39" y="0"/>
                </a:lnTo>
                <a:lnTo>
                  <a:pt x="95" y="51"/>
                </a:lnTo>
                <a:close/>
              </a:path>
            </a:pathLst>
          </a:custGeom>
          <a:solidFill>
            <a:srgbClr val="050F16"/>
          </a:solidFill>
          <a:ln cap="flat" cmpd="sng" w="9525">
            <a:solidFill>
              <a:srgbClr val="050F1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Trebuchet MS"/>
              <a:ea typeface="Trebuchet MS"/>
              <a:cs typeface="Trebuchet MS"/>
              <a:sym typeface="Trebuchet MS"/>
            </a:endParaRPr>
          </a:p>
        </p:txBody>
      </p:sp>
      <p:sp>
        <p:nvSpPr>
          <p:cNvPr id="2041" name="Google Shape;2041;p77"/>
          <p:cNvSpPr/>
          <p:nvPr/>
        </p:nvSpPr>
        <p:spPr>
          <a:xfrm>
            <a:off x="4079265" y="4017955"/>
            <a:ext cx="7633194" cy="844718"/>
          </a:xfrm>
          <a:prstGeom prst="rect">
            <a:avLst/>
          </a:prstGeom>
          <a:solidFill>
            <a:schemeClr val="lt2"/>
          </a:solidFill>
          <a:ln>
            <a:noFill/>
          </a:ln>
        </p:spPr>
        <p:txBody>
          <a:bodyPr anchorCtr="0" anchor="ctr" bIns="45700" lIns="1005825" spcFirstLastPara="1" rIns="45700" wrap="square" tIns="45700">
            <a:no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Lorem ipsum dolor sit amet, </a:t>
            </a:r>
            <a:r>
              <a:rPr lang="en-US" sz="1600">
                <a:solidFill>
                  <a:schemeClr val="dk2"/>
                </a:solidFill>
                <a:latin typeface="Montserrat"/>
                <a:ea typeface="Montserrat"/>
                <a:cs typeface="Montserrat"/>
                <a:sym typeface="Montserrat"/>
              </a:rPr>
              <a:t>consectetur adipiscing elit. Ut tempor, quam et mattis pulvinar, mauris ligula suscipit arcu, sed </a:t>
            </a:r>
            <a:endParaRPr sz="1600">
              <a:solidFill>
                <a:schemeClr val="dk1"/>
              </a:solidFill>
              <a:latin typeface="Montserrat"/>
              <a:ea typeface="Montserrat"/>
              <a:cs typeface="Montserrat"/>
              <a:sym typeface="Montserrat"/>
            </a:endParaRPr>
          </a:p>
        </p:txBody>
      </p:sp>
      <p:sp>
        <p:nvSpPr>
          <p:cNvPr id="2042" name="Google Shape;2042;p77"/>
          <p:cNvSpPr/>
          <p:nvPr/>
        </p:nvSpPr>
        <p:spPr>
          <a:xfrm>
            <a:off x="3819205" y="3925114"/>
            <a:ext cx="1273645" cy="938331"/>
          </a:xfrm>
          <a:custGeom>
            <a:rect b="b" l="l" r="r" t="t"/>
            <a:pathLst>
              <a:path extrusionOk="0" h="675" w="1175">
                <a:moveTo>
                  <a:pt x="1175" y="0"/>
                </a:moveTo>
                <a:lnTo>
                  <a:pt x="0" y="0"/>
                </a:lnTo>
                <a:lnTo>
                  <a:pt x="0" y="675"/>
                </a:lnTo>
                <a:lnTo>
                  <a:pt x="665" y="675"/>
                </a:lnTo>
                <a:lnTo>
                  <a:pt x="1175" y="0"/>
                </a:lnTo>
                <a:close/>
              </a:path>
            </a:pathLst>
          </a:custGeom>
          <a:solidFill>
            <a:srgbClr val="5D7497"/>
          </a:solidFill>
          <a:ln>
            <a:noFill/>
          </a:ln>
        </p:spPr>
        <p:txBody>
          <a:bodyPr anchorCtr="0" anchor="ctr" bIns="45700" lIns="274300" spcFirstLastPara="1" rIns="91425" wrap="square" tIns="45700">
            <a:noAutofit/>
          </a:bodyPr>
          <a:lstStyle/>
          <a:p>
            <a:pPr indent="0" lvl="0" marL="0" marR="0" rtl="0" algn="l">
              <a:spcBef>
                <a:spcPts val="0"/>
              </a:spcBef>
              <a:spcAft>
                <a:spcPts val="0"/>
              </a:spcAft>
              <a:buNone/>
            </a:pPr>
            <a:r>
              <a:t/>
            </a:r>
            <a:endParaRPr b="1" sz="4000">
              <a:solidFill>
                <a:srgbClr val="FFFFFF"/>
              </a:solidFill>
              <a:latin typeface="Trebuchet MS"/>
              <a:ea typeface="Trebuchet MS"/>
              <a:cs typeface="Trebuchet MS"/>
              <a:sym typeface="Trebuchet MS"/>
            </a:endParaRPr>
          </a:p>
        </p:txBody>
      </p:sp>
      <p:pic>
        <p:nvPicPr>
          <p:cNvPr descr="Single gear with solid fill" id="2043" name="Google Shape;2043;p77"/>
          <p:cNvPicPr preferRelativeResize="0"/>
          <p:nvPr/>
        </p:nvPicPr>
        <p:blipFill rotWithShape="1">
          <a:blip r:embed="rId3">
            <a:alphaModFix/>
          </a:blip>
          <a:srcRect b="0" l="0" r="0" t="0"/>
          <a:stretch/>
        </p:blipFill>
        <p:spPr>
          <a:xfrm>
            <a:off x="3866504" y="4037276"/>
            <a:ext cx="714007" cy="714007"/>
          </a:xfrm>
          <a:prstGeom prst="rect">
            <a:avLst/>
          </a:prstGeom>
          <a:noFill/>
          <a:ln>
            <a:noFill/>
          </a:ln>
        </p:spPr>
      </p:pic>
      <p:sp>
        <p:nvSpPr>
          <p:cNvPr id="2044" name="Google Shape;2044;p77"/>
          <p:cNvSpPr/>
          <p:nvPr/>
        </p:nvSpPr>
        <p:spPr>
          <a:xfrm>
            <a:off x="4959500" y="5068314"/>
            <a:ext cx="312313" cy="131896"/>
          </a:xfrm>
          <a:custGeom>
            <a:rect b="b" l="l" r="r" t="t"/>
            <a:pathLst>
              <a:path extrusionOk="0" h="51" w="95">
                <a:moveTo>
                  <a:pt x="95" y="51"/>
                </a:moveTo>
                <a:lnTo>
                  <a:pt x="0" y="51"/>
                </a:lnTo>
                <a:lnTo>
                  <a:pt x="39" y="0"/>
                </a:lnTo>
                <a:lnTo>
                  <a:pt x="95" y="51"/>
                </a:lnTo>
                <a:close/>
              </a:path>
            </a:pathLst>
          </a:custGeom>
          <a:solidFill>
            <a:srgbClr val="050F16"/>
          </a:solidFill>
          <a:ln cap="flat" cmpd="sng" w="9525">
            <a:solidFill>
              <a:srgbClr val="050F1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Trebuchet MS"/>
              <a:ea typeface="Trebuchet MS"/>
              <a:cs typeface="Trebuchet MS"/>
              <a:sym typeface="Trebuchet MS"/>
            </a:endParaRPr>
          </a:p>
        </p:txBody>
      </p:sp>
      <p:sp>
        <p:nvSpPr>
          <p:cNvPr id="2045" name="Google Shape;2045;p77"/>
          <p:cNvSpPr/>
          <p:nvPr/>
        </p:nvSpPr>
        <p:spPr>
          <a:xfrm>
            <a:off x="4079265" y="5161928"/>
            <a:ext cx="7633194" cy="844718"/>
          </a:xfrm>
          <a:prstGeom prst="rect">
            <a:avLst/>
          </a:prstGeom>
          <a:solidFill>
            <a:schemeClr val="lt2"/>
          </a:solidFill>
          <a:ln>
            <a:noFill/>
          </a:ln>
        </p:spPr>
        <p:txBody>
          <a:bodyPr anchorCtr="0" anchor="ctr" bIns="45700" lIns="1005825" spcFirstLastPara="1" rIns="45700" wrap="square" tIns="45700">
            <a:no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Lorem ipsum dolor sit amet, </a:t>
            </a:r>
            <a:r>
              <a:rPr lang="en-US" sz="1600">
                <a:solidFill>
                  <a:schemeClr val="dk2"/>
                </a:solidFill>
                <a:latin typeface="Montserrat"/>
                <a:ea typeface="Montserrat"/>
                <a:cs typeface="Montserrat"/>
                <a:sym typeface="Montserrat"/>
              </a:rPr>
              <a:t>consectetur adipiscing elit. Ut tempor, quam et mattis pulvinar, mauris ligula suscipit arcu, sed </a:t>
            </a:r>
            <a:endParaRPr sz="1600">
              <a:solidFill>
                <a:schemeClr val="dk1"/>
              </a:solidFill>
              <a:latin typeface="Montserrat"/>
              <a:ea typeface="Montserrat"/>
              <a:cs typeface="Montserrat"/>
              <a:sym typeface="Montserrat"/>
            </a:endParaRPr>
          </a:p>
        </p:txBody>
      </p:sp>
      <p:sp>
        <p:nvSpPr>
          <p:cNvPr id="2046" name="Google Shape;2046;p77"/>
          <p:cNvSpPr/>
          <p:nvPr/>
        </p:nvSpPr>
        <p:spPr>
          <a:xfrm>
            <a:off x="3819205" y="5069087"/>
            <a:ext cx="1273645" cy="938331"/>
          </a:xfrm>
          <a:custGeom>
            <a:rect b="b" l="l" r="r" t="t"/>
            <a:pathLst>
              <a:path extrusionOk="0" h="675" w="1175">
                <a:moveTo>
                  <a:pt x="1175" y="0"/>
                </a:moveTo>
                <a:lnTo>
                  <a:pt x="0" y="0"/>
                </a:lnTo>
                <a:lnTo>
                  <a:pt x="0" y="675"/>
                </a:lnTo>
                <a:lnTo>
                  <a:pt x="665" y="675"/>
                </a:lnTo>
                <a:lnTo>
                  <a:pt x="1175" y="0"/>
                </a:lnTo>
                <a:close/>
              </a:path>
            </a:pathLst>
          </a:custGeom>
          <a:solidFill>
            <a:srgbClr val="5D7497"/>
          </a:solidFill>
          <a:ln>
            <a:noFill/>
          </a:ln>
        </p:spPr>
        <p:txBody>
          <a:bodyPr anchorCtr="0" anchor="ctr" bIns="45700" lIns="274300" spcFirstLastPara="1" rIns="91425" wrap="square" tIns="45700">
            <a:noAutofit/>
          </a:bodyPr>
          <a:lstStyle/>
          <a:p>
            <a:pPr indent="0" lvl="0" marL="0" marR="0" rtl="0" algn="l">
              <a:spcBef>
                <a:spcPts val="0"/>
              </a:spcBef>
              <a:spcAft>
                <a:spcPts val="0"/>
              </a:spcAft>
              <a:buNone/>
            </a:pPr>
            <a:r>
              <a:t/>
            </a:r>
            <a:endParaRPr b="1" sz="4000">
              <a:solidFill>
                <a:srgbClr val="FFFFFF"/>
              </a:solidFill>
              <a:latin typeface="Trebuchet MS"/>
              <a:ea typeface="Trebuchet MS"/>
              <a:cs typeface="Trebuchet MS"/>
              <a:sym typeface="Trebuchet MS"/>
            </a:endParaRPr>
          </a:p>
        </p:txBody>
      </p:sp>
      <p:pic>
        <p:nvPicPr>
          <p:cNvPr descr="Single gear with solid fill" id="2047" name="Google Shape;2047;p77"/>
          <p:cNvPicPr preferRelativeResize="0"/>
          <p:nvPr/>
        </p:nvPicPr>
        <p:blipFill rotWithShape="1">
          <a:blip r:embed="rId3">
            <a:alphaModFix/>
          </a:blip>
          <a:srcRect b="0" l="0" r="0" t="0"/>
          <a:stretch/>
        </p:blipFill>
        <p:spPr>
          <a:xfrm>
            <a:off x="3866504" y="5181249"/>
            <a:ext cx="714007" cy="714007"/>
          </a:xfrm>
          <a:prstGeom prst="rect">
            <a:avLst/>
          </a:prstGeom>
          <a:noFill/>
          <a:ln>
            <a:noFill/>
          </a:ln>
        </p:spPr>
      </p:pic>
      <p:sp>
        <p:nvSpPr>
          <p:cNvPr id="2048" name="Google Shape;2048;p7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2" name="Shape 2052"/>
        <p:cNvGrpSpPr/>
        <p:nvPr/>
      </p:nvGrpSpPr>
      <p:grpSpPr>
        <a:xfrm>
          <a:off x="0" y="0"/>
          <a:ext cx="0" cy="0"/>
          <a:chOff x="0" y="0"/>
          <a:chExt cx="0" cy="0"/>
        </a:xfrm>
      </p:grpSpPr>
      <p:sp>
        <p:nvSpPr>
          <p:cNvPr id="2053" name="Google Shape;2053;p78"/>
          <p:cNvSpPr/>
          <p:nvPr/>
        </p:nvSpPr>
        <p:spPr>
          <a:xfrm>
            <a:off x="4444678" y="4999715"/>
            <a:ext cx="3946967" cy="847268"/>
          </a:xfrm>
          <a:prstGeom prst="homePlate">
            <a:avLst>
              <a:gd fmla="val 50000" name="adj"/>
            </a:avLst>
          </a:prstGeom>
          <a:solidFill>
            <a:schemeClr val="dk2"/>
          </a:solidFill>
          <a:ln cap="flat" cmpd="sng" w="12700">
            <a:solidFill>
              <a:schemeClr val="dk2"/>
            </a:solidFill>
            <a:prstDash val="solid"/>
            <a:miter lim="8000"/>
            <a:headEnd len="sm" w="sm" type="none"/>
            <a:tailEnd len="sm" w="sm" type="none"/>
          </a:ln>
        </p:spPr>
        <p:txBody>
          <a:bodyPr anchorCtr="0" anchor="ctr" bIns="0" lIns="360000" spcFirstLastPara="1" rIns="0" wrap="square" tIns="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2054" name="Google Shape;2054;p78"/>
          <p:cNvSpPr/>
          <p:nvPr/>
        </p:nvSpPr>
        <p:spPr>
          <a:xfrm>
            <a:off x="4444678" y="690497"/>
            <a:ext cx="3946967" cy="847268"/>
          </a:xfrm>
          <a:prstGeom prst="homePlate">
            <a:avLst>
              <a:gd fmla="val 50000" name="adj"/>
            </a:avLst>
          </a:prstGeom>
          <a:solidFill>
            <a:schemeClr val="dk2"/>
          </a:solidFill>
          <a:ln cap="flat" cmpd="sng" w="12700">
            <a:solidFill>
              <a:schemeClr val="dk2"/>
            </a:solidFill>
            <a:prstDash val="solid"/>
            <a:miter lim="8000"/>
            <a:headEnd len="sm" w="sm" type="none"/>
            <a:tailEnd len="sm" w="sm" type="none"/>
          </a:ln>
        </p:spPr>
        <p:txBody>
          <a:bodyPr anchorCtr="0" anchor="ctr" bIns="0" lIns="360000" spcFirstLastPara="1" rIns="0" wrap="square" tIns="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2055" name="Google Shape;2055;p78"/>
          <p:cNvSpPr/>
          <p:nvPr/>
        </p:nvSpPr>
        <p:spPr>
          <a:xfrm>
            <a:off x="4444678" y="1767801"/>
            <a:ext cx="3946967" cy="847268"/>
          </a:xfrm>
          <a:prstGeom prst="homePlate">
            <a:avLst>
              <a:gd fmla="val 50000" name="adj"/>
            </a:avLst>
          </a:prstGeom>
          <a:solidFill>
            <a:schemeClr val="dk2"/>
          </a:solidFill>
          <a:ln cap="flat" cmpd="sng" w="12700">
            <a:solidFill>
              <a:schemeClr val="dk2"/>
            </a:solidFill>
            <a:prstDash val="solid"/>
            <a:miter lim="8000"/>
            <a:headEnd len="sm" w="sm" type="none"/>
            <a:tailEnd len="sm" w="sm" type="none"/>
          </a:ln>
        </p:spPr>
        <p:txBody>
          <a:bodyPr anchorCtr="0" anchor="ctr" bIns="0" lIns="360000" spcFirstLastPara="1" rIns="0" wrap="square" tIns="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2056" name="Google Shape;2056;p78"/>
          <p:cNvSpPr/>
          <p:nvPr/>
        </p:nvSpPr>
        <p:spPr>
          <a:xfrm>
            <a:off x="4444678" y="2845105"/>
            <a:ext cx="3946967" cy="847268"/>
          </a:xfrm>
          <a:prstGeom prst="homePlate">
            <a:avLst>
              <a:gd fmla="val 50000" name="adj"/>
            </a:avLst>
          </a:prstGeom>
          <a:solidFill>
            <a:schemeClr val="dk2"/>
          </a:solidFill>
          <a:ln cap="flat" cmpd="sng" w="12700">
            <a:solidFill>
              <a:schemeClr val="dk2"/>
            </a:solidFill>
            <a:prstDash val="solid"/>
            <a:miter lim="8000"/>
            <a:headEnd len="sm" w="sm" type="none"/>
            <a:tailEnd len="sm" w="sm" type="none"/>
          </a:ln>
        </p:spPr>
        <p:txBody>
          <a:bodyPr anchorCtr="0" anchor="ctr" bIns="0" lIns="360000" spcFirstLastPara="1" rIns="0" wrap="square" tIns="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2057" name="Google Shape;2057;p78"/>
          <p:cNvSpPr/>
          <p:nvPr/>
        </p:nvSpPr>
        <p:spPr>
          <a:xfrm>
            <a:off x="4444678" y="3922410"/>
            <a:ext cx="3946967" cy="847268"/>
          </a:xfrm>
          <a:prstGeom prst="homePlate">
            <a:avLst>
              <a:gd fmla="val 50000" name="adj"/>
            </a:avLst>
          </a:prstGeom>
          <a:solidFill>
            <a:schemeClr val="dk2"/>
          </a:solidFill>
          <a:ln cap="flat" cmpd="sng" w="12700">
            <a:solidFill>
              <a:schemeClr val="dk2"/>
            </a:solidFill>
            <a:prstDash val="solid"/>
            <a:miter lim="8000"/>
            <a:headEnd len="sm" w="sm" type="none"/>
            <a:tailEnd len="sm" w="sm" type="none"/>
          </a:ln>
        </p:spPr>
        <p:txBody>
          <a:bodyPr anchorCtr="0" anchor="ctr" bIns="0" lIns="360000" spcFirstLastPara="1" rIns="0" wrap="square" tIns="0">
            <a:noAutofit/>
          </a:bodyPr>
          <a:lstStyle/>
          <a:p>
            <a:pPr indent="0" lvl="0" marL="0" marR="0" rtl="0" algn="l">
              <a:spcBef>
                <a:spcPts val="0"/>
              </a:spcBef>
              <a:spcAft>
                <a:spcPts val="0"/>
              </a:spcAft>
              <a:buNone/>
            </a:pPr>
            <a:r>
              <a:t/>
            </a:r>
            <a:endParaRPr sz="1200">
              <a:solidFill>
                <a:schemeClr val="dk1"/>
              </a:solidFill>
              <a:latin typeface="Montserrat"/>
              <a:ea typeface="Montserrat"/>
              <a:cs typeface="Montserrat"/>
              <a:sym typeface="Montserrat"/>
            </a:endParaRPr>
          </a:p>
        </p:txBody>
      </p:sp>
      <p:sp>
        <p:nvSpPr>
          <p:cNvPr id="2058" name="Google Shape;2058;p78"/>
          <p:cNvSpPr txBox="1"/>
          <p:nvPr>
            <p:ph type="title"/>
          </p:nvPr>
        </p:nvSpPr>
        <p:spPr>
          <a:xfrm>
            <a:off x="363794" y="136526"/>
            <a:ext cx="2738221" cy="195849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5"/>
              </a:buClr>
              <a:buSzPts val="2800"/>
              <a:buFont typeface="Montserrat"/>
              <a:buNone/>
            </a:pPr>
            <a:r>
              <a:rPr lang="en-US"/>
              <a:t>Five-Row Icon Arrow List with Sidebar</a:t>
            </a:r>
            <a:endParaRPr/>
          </a:p>
        </p:txBody>
      </p:sp>
      <p:sp>
        <p:nvSpPr>
          <p:cNvPr id="2059" name="Google Shape;2059;p78"/>
          <p:cNvSpPr/>
          <p:nvPr/>
        </p:nvSpPr>
        <p:spPr>
          <a:xfrm>
            <a:off x="4271058" y="690497"/>
            <a:ext cx="3946967" cy="847268"/>
          </a:xfrm>
          <a:prstGeom prst="homePlate">
            <a:avLst>
              <a:gd fmla="val 50000" name="adj"/>
            </a:avLst>
          </a:prstGeom>
          <a:solidFill>
            <a:schemeClr val="lt1"/>
          </a:solidFill>
          <a:ln cap="flat" cmpd="sng" w="12700">
            <a:solidFill>
              <a:schemeClr val="dk2"/>
            </a:solidFill>
            <a:prstDash val="solid"/>
            <a:miter lim="8000"/>
            <a:headEnd len="sm" w="sm" type="none"/>
            <a:tailEnd len="sm" w="sm" type="none"/>
          </a:ln>
        </p:spPr>
        <p:txBody>
          <a:bodyPr anchorCtr="0" anchor="ctr" bIns="0" lIns="360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200">
              <a:solidFill>
                <a:schemeClr val="dk1"/>
              </a:solidFill>
              <a:latin typeface="Montserrat"/>
              <a:ea typeface="Montserrat"/>
              <a:cs typeface="Montserrat"/>
              <a:sym typeface="Montserrat"/>
            </a:endParaRPr>
          </a:p>
        </p:txBody>
      </p:sp>
      <p:sp>
        <p:nvSpPr>
          <p:cNvPr id="2060" name="Google Shape;2060;p78"/>
          <p:cNvSpPr/>
          <p:nvPr/>
        </p:nvSpPr>
        <p:spPr>
          <a:xfrm>
            <a:off x="4271058" y="1767801"/>
            <a:ext cx="3946967" cy="847268"/>
          </a:xfrm>
          <a:prstGeom prst="homePlate">
            <a:avLst>
              <a:gd fmla="val 50000" name="adj"/>
            </a:avLst>
          </a:prstGeom>
          <a:solidFill>
            <a:schemeClr val="lt1"/>
          </a:solidFill>
          <a:ln cap="flat" cmpd="sng" w="12700">
            <a:solidFill>
              <a:schemeClr val="dk2"/>
            </a:solidFill>
            <a:prstDash val="solid"/>
            <a:miter lim="8000"/>
            <a:headEnd len="sm" w="sm" type="none"/>
            <a:tailEnd len="sm" w="sm" type="none"/>
          </a:ln>
        </p:spPr>
        <p:txBody>
          <a:bodyPr anchorCtr="0" anchor="ctr" bIns="0" lIns="360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200">
              <a:solidFill>
                <a:schemeClr val="dk1"/>
              </a:solidFill>
              <a:latin typeface="Montserrat"/>
              <a:ea typeface="Montserrat"/>
              <a:cs typeface="Montserrat"/>
              <a:sym typeface="Montserrat"/>
            </a:endParaRPr>
          </a:p>
        </p:txBody>
      </p:sp>
      <p:sp>
        <p:nvSpPr>
          <p:cNvPr id="2061" name="Google Shape;2061;p78"/>
          <p:cNvSpPr/>
          <p:nvPr/>
        </p:nvSpPr>
        <p:spPr>
          <a:xfrm>
            <a:off x="4271058" y="2845105"/>
            <a:ext cx="3946967" cy="847268"/>
          </a:xfrm>
          <a:prstGeom prst="homePlate">
            <a:avLst>
              <a:gd fmla="val 50000" name="adj"/>
            </a:avLst>
          </a:prstGeom>
          <a:solidFill>
            <a:schemeClr val="lt1"/>
          </a:solidFill>
          <a:ln cap="flat" cmpd="sng" w="12700">
            <a:solidFill>
              <a:schemeClr val="dk2"/>
            </a:solidFill>
            <a:prstDash val="solid"/>
            <a:miter lim="8000"/>
            <a:headEnd len="sm" w="sm" type="none"/>
            <a:tailEnd len="sm" w="sm" type="none"/>
          </a:ln>
        </p:spPr>
        <p:txBody>
          <a:bodyPr anchorCtr="0" anchor="ctr" bIns="0" lIns="360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200">
              <a:solidFill>
                <a:schemeClr val="dk1"/>
              </a:solidFill>
              <a:latin typeface="Montserrat"/>
              <a:ea typeface="Montserrat"/>
              <a:cs typeface="Montserrat"/>
              <a:sym typeface="Montserrat"/>
            </a:endParaRPr>
          </a:p>
        </p:txBody>
      </p:sp>
      <p:sp>
        <p:nvSpPr>
          <p:cNvPr id="2062" name="Google Shape;2062;p78"/>
          <p:cNvSpPr/>
          <p:nvPr/>
        </p:nvSpPr>
        <p:spPr>
          <a:xfrm>
            <a:off x="4271058" y="3922409"/>
            <a:ext cx="3946967" cy="847268"/>
          </a:xfrm>
          <a:prstGeom prst="homePlate">
            <a:avLst>
              <a:gd fmla="val 50000" name="adj"/>
            </a:avLst>
          </a:prstGeom>
          <a:solidFill>
            <a:schemeClr val="lt1"/>
          </a:solidFill>
          <a:ln cap="flat" cmpd="sng" w="12700">
            <a:solidFill>
              <a:schemeClr val="dk2"/>
            </a:solidFill>
            <a:prstDash val="solid"/>
            <a:miter lim="8000"/>
            <a:headEnd len="sm" w="sm" type="none"/>
            <a:tailEnd len="sm" w="sm" type="none"/>
          </a:ln>
        </p:spPr>
        <p:txBody>
          <a:bodyPr anchorCtr="0" anchor="ctr" bIns="0" lIns="360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200">
              <a:solidFill>
                <a:schemeClr val="dk1"/>
              </a:solidFill>
              <a:latin typeface="Montserrat"/>
              <a:ea typeface="Montserrat"/>
              <a:cs typeface="Montserrat"/>
              <a:sym typeface="Montserrat"/>
            </a:endParaRPr>
          </a:p>
        </p:txBody>
      </p:sp>
      <p:sp>
        <p:nvSpPr>
          <p:cNvPr id="2063" name="Google Shape;2063;p78"/>
          <p:cNvSpPr/>
          <p:nvPr/>
        </p:nvSpPr>
        <p:spPr>
          <a:xfrm>
            <a:off x="4271058" y="4999715"/>
            <a:ext cx="3946967" cy="847268"/>
          </a:xfrm>
          <a:prstGeom prst="homePlate">
            <a:avLst>
              <a:gd fmla="val 50000" name="adj"/>
            </a:avLst>
          </a:prstGeom>
          <a:solidFill>
            <a:schemeClr val="lt1"/>
          </a:solidFill>
          <a:ln cap="flat" cmpd="sng" w="12700">
            <a:solidFill>
              <a:schemeClr val="dk2"/>
            </a:solidFill>
            <a:prstDash val="solid"/>
            <a:miter lim="8000"/>
            <a:headEnd len="sm" w="sm" type="none"/>
            <a:tailEnd len="sm" w="sm" type="none"/>
          </a:ln>
        </p:spPr>
        <p:txBody>
          <a:bodyPr anchorCtr="0" anchor="ctr" bIns="0" lIns="360000" spcFirstLastPara="1" rIns="0" wrap="square" tIns="0">
            <a:noAutofit/>
          </a:bodyPr>
          <a:lstStyle/>
          <a:p>
            <a:pPr indent="0" lvl="0" marL="0" marR="0" rtl="0" algn="l">
              <a:spcBef>
                <a:spcPts val="0"/>
              </a:spcBef>
              <a:spcAft>
                <a:spcPts val="0"/>
              </a:spcAft>
              <a:buNone/>
            </a:pPr>
            <a:r>
              <a:rPr lang="en-US" sz="1200">
                <a:solidFill>
                  <a:schemeClr val="dk1"/>
                </a:solidFill>
                <a:latin typeface="Montserrat"/>
                <a:ea typeface="Montserrat"/>
                <a:cs typeface="Montserrat"/>
                <a:sym typeface="Montserrat"/>
              </a:rPr>
              <a:t>Lorem ipsum dolor sit amet, consectetur adipiscing elit. Ut tempor, quam et mattis pulvinar, mauris ligula suscipit arcu, </a:t>
            </a:r>
            <a:endParaRPr sz="1200">
              <a:solidFill>
                <a:schemeClr val="dk1"/>
              </a:solidFill>
              <a:latin typeface="Montserrat"/>
              <a:ea typeface="Montserrat"/>
              <a:cs typeface="Montserrat"/>
              <a:sym typeface="Montserrat"/>
            </a:endParaRPr>
          </a:p>
        </p:txBody>
      </p:sp>
      <p:grpSp>
        <p:nvGrpSpPr>
          <p:cNvPr id="2064" name="Google Shape;2064;p78"/>
          <p:cNvGrpSpPr/>
          <p:nvPr/>
        </p:nvGrpSpPr>
        <p:grpSpPr>
          <a:xfrm>
            <a:off x="3763399" y="727193"/>
            <a:ext cx="773876" cy="773876"/>
            <a:chOff x="1390775" y="1390753"/>
            <a:chExt cx="1493520" cy="1493520"/>
          </a:xfrm>
        </p:grpSpPr>
        <p:sp>
          <p:nvSpPr>
            <p:cNvPr id="2065" name="Google Shape;2065;p78"/>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066" name="Google Shape;2066;p7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067" name="Google Shape;2067;p78"/>
          <p:cNvGrpSpPr/>
          <p:nvPr/>
        </p:nvGrpSpPr>
        <p:grpSpPr>
          <a:xfrm>
            <a:off x="3763399" y="1804498"/>
            <a:ext cx="773876" cy="773876"/>
            <a:chOff x="1390775" y="1390753"/>
            <a:chExt cx="1493520" cy="1493520"/>
          </a:xfrm>
        </p:grpSpPr>
        <p:sp>
          <p:nvSpPr>
            <p:cNvPr id="2068" name="Google Shape;2068;p78"/>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069" name="Google Shape;2069;p7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070" name="Google Shape;2070;p78"/>
          <p:cNvGrpSpPr/>
          <p:nvPr/>
        </p:nvGrpSpPr>
        <p:grpSpPr>
          <a:xfrm>
            <a:off x="3763399" y="2881802"/>
            <a:ext cx="773876" cy="773876"/>
            <a:chOff x="1390775" y="1390753"/>
            <a:chExt cx="1493520" cy="1493520"/>
          </a:xfrm>
        </p:grpSpPr>
        <p:sp>
          <p:nvSpPr>
            <p:cNvPr id="2071" name="Google Shape;2071;p78"/>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072" name="Google Shape;2072;p7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073" name="Google Shape;2073;p78"/>
          <p:cNvGrpSpPr/>
          <p:nvPr/>
        </p:nvGrpSpPr>
        <p:grpSpPr>
          <a:xfrm>
            <a:off x="3763399" y="3959106"/>
            <a:ext cx="773876" cy="773876"/>
            <a:chOff x="1390775" y="1390753"/>
            <a:chExt cx="1493520" cy="1493520"/>
          </a:xfrm>
        </p:grpSpPr>
        <p:sp>
          <p:nvSpPr>
            <p:cNvPr id="2074" name="Google Shape;2074;p78"/>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075" name="Google Shape;2075;p7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076" name="Google Shape;2076;p78"/>
          <p:cNvGrpSpPr/>
          <p:nvPr/>
        </p:nvGrpSpPr>
        <p:grpSpPr>
          <a:xfrm>
            <a:off x="3763399" y="5036411"/>
            <a:ext cx="773876" cy="773876"/>
            <a:chOff x="1390775" y="1390753"/>
            <a:chExt cx="1493520" cy="1493520"/>
          </a:xfrm>
        </p:grpSpPr>
        <p:sp>
          <p:nvSpPr>
            <p:cNvPr id="2077" name="Google Shape;2077;p78"/>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078" name="Google Shape;2078;p78"/>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grpSp>
        <p:nvGrpSpPr>
          <p:cNvPr id="2079" name="Google Shape;2079;p78"/>
          <p:cNvGrpSpPr/>
          <p:nvPr/>
        </p:nvGrpSpPr>
        <p:grpSpPr>
          <a:xfrm>
            <a:off x="4008464" y="1652783"/>
            <a:ext cx="7543070" cy="3231912"/>
            <a:chOff x="4008464" y="1629637"/>
            <a:chExt cx="6825440" cy="3231912"/>
          </a:xfrm>
        </p:grpSpPr>
        <p:cxnSp>
          <p:nvCxnSpPr>
            <p:cNvPr id="2080" name="Google Shape;2080;p78"/>
            <p:cNvCxnSpPr/>
            <p:nvPr/>
          </p:nvCxnSpPr>
          <p:spPr>
            <a:xfrm>
              <a:off x="4008464" y="1629637"/>
              <a:ext cx="6825440" cy="0"/>
            </a:xfrm>
            <a:prstGeom prst="straightConnector1">
              <a:avLst/>
            </a:prstGeom>
            <a:noFill/>
            <a:ln cap="flat" cmpd="sng" w="9525">
              <a:solidFill>
                <a:srgbClr val="BFBFBF"/>
              </a:solidFill>
              <a:prstDash val="solid"/>
              <a:miter lim="8000"/>
              <a:headEnd len="sm" w="sm" type="none"/>
              <a:tailEnd len="sm" w="sm" type="none"/>
            </a:ln>
          </p:spPr>
        </p:cxnSp>
        <p:cxnSp>
          <p:nvCxnSpPr>
            <p:cNvPr id="2081" name="Google Shape;2081;p78"/>
            <p:cNvCxnSpPr/>
            <p:nvPr/>
          </p:nvCxnSpPr>
          <p:spPr>
            <a:xfrm>
              <a:off x="4008464" y="2706941"/>
              <a:ext cx="6825440" cy="0"/>
            </a:xfrm>
            <a:prstGeom prst="straightConnector1">
              <a:avLst/>
            </a:prstGeom>
            <a:noFill/>
            <a:ln cap="flat" cmpd="sng" w="9525">
              <a:solidFill>
                <a:srgbClr val="BFBFBF"/>
              </a:solidFill>
              <a:prstDash val="solid"/>
              <a:miter lim="8000"/>
              <a:headEnd len="sm" w="sm" type="none"/>
              <a:tailEnd len="sm" w="sm" type="none"/>
            </a:ln>
          </p:spPr>
        </p:cxnSp>
        <p:cxnSp>
          <p:nvCxnSpPr>
            <p:cNvPr id="2082" name="Google Shape;2082;p78"/>
            <p:cNvCxnSpPr/>
            <p:nvPr/>
          </p:nvCxnSpPr>
          <p:spPr>
            <a:xfrm>
              <a:off x="4008464" y="3784245"/>
              <a:ext cx="6825440" cy="0"/>
            </a:xfrm>
            <a:prstGeom prst="straightConnector1">
              <a:avLst/>
            </a:prstGeom>
            <a:noFill/>
            <a:ln cap="flat" cmpd="sng" w="9525">
              <a:solidFill>
                <a:srgbClr val="BFBFBF"/>
              </a:solidFill>
              <a:prstDash val="solid"/>
              <a:miter lim="8000"/>
              <a:headEnd len="sm" w="sm" type="none"/>
              <a:tailEnd len="sm" w="sm" type="none"/>
            </a:ln>
          </p:spPr>
        </p:cxnSp>
        <p:cxnSp>
          <p:nvCxnSpPr>
            <p:cNvPr id="2083" name="Google Shape;2083;p78"/>
            <p:cNvCxnSpPr/>
            <p:nvPr/>
          </p:nvCxnSpPr>
          <p:spPr>
            <a:xfrm>
              <a:off x="4008464" y="4861549"/>
              <a:ext cx="6825440" cy="0"/>
            </a:xfrm>
            <a:prstGeom prst="straightConnector1">
              <a:avLst/>
            </a:prstGeom>
            <a:noFill/>
            <a:ln cap="flat" cmpd="sng" w="9525">
              <a:solidFill>
                <a:srgbClr val="BFBFBF"/>
              </a:solidFill>
              <a:prstDash val="solid"/>
              <a:miter lim="8000"/>
              <a:headEnd len="sm" w="sm" type="none"/>
              <a:tailEnd len="sm" w="sm" type="none"/>
            </a:ln>
          </p:spPr>
        </p:cxnSp>
      </p:grpSp>
      <p:sp>
        <p:nvSpPr>
          <p:cNvPr id="2084" name="Google Shape;2084;p78"/>
          <p:cNvSpPr txBox="1"/>
          <p:nvPr/>
        </p:nvSpPr>
        <p:spPr>
          <a:xfrm>
            <a:off x="8565265" y="690497"/>
            <a:ext cx="2986269" cy="847268"/>
          </a:xfrm>
          <a:prstGeom prst="rect">
            <a:avLst/>
          </a:prstGeom>
          <a:solidFill>
            <a:schemeClr val="lt1"/>
          </a:solid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accent4"/>
                </a:solidFill>
                <a:latin typeface="Montserrat"/>
                <a:ea typeface="Montserrat"/>
                <a:cs typeface="Montserrat"/>
                <a:sym typeface="Montserrat"/>
              </a:rPr>
              <a:t>Lorem ipsum dolor sit amet, consectetur adipiscing elit. Ut tempor, quam et mattis pulvinar, </a:t>
            </a:r>
            <a:endParaRPr sz="1200">
              <a:solidFill>
                <a:schemeClr val="accent4"/>
              </a:solidFill>
              <a:latin typeface="Montserrat"/>
              <a:ea typeface="Montserrat"/>
              <a:cs typeface="Montserrat"/>
              <a:sym typeface="Montserrat"/>
            </a:endParaRPr>
          </a:p>
        </p:txBody>
      </p:sp>
      <p:sp>
        <p:nvSpPr>
          <p:cNvPr id="2085" name="Google Shape;2085;p78"/>
          <p:cNvSpPr txBox="1"/>
          <p:nvPr/>
        </p:nvSpPr>
        <p:spPr>
          <a:xfrm>
            <a:off x="8565265" y="1767801"/>
            <a:ext cx="2986269" cy="847268"/>
          </a:xfrm>
          <a:prstGeom prst="rect">
            <a:avLst/>
          </a:prstGeom>
          <a:solidFill>
            <a:schemeClr val="lt1"/>
          </a:solid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accent4"/>
                </a:solidFill>
                <a:latin typeface="Montserrat"/>
                <a:ea typeface="Montserrat"/>
                <a:cs typeface="Montserrat"/>
                <a:sym typeface="Montserrat"/>
              </a:rPr>
              <a:t>Lorem ipsum dolor sit amet, consectetur adipiscing elit. Ut tempor, quam et mattis pulvinar, </a:t>
            </a:r>
            <a:endParaRPr sz="1200">
              <a:solidFill>
                <a:schemeClr val="accent4"/>
              </a:solidFill>
              <a:latin typeface="Montserrat"/>
              <a:ea typeface="Montserrat"/>
              <a:cs typeface="Montserrat"/>
              <a:sym typeface="Montserrat"/>
            </a:endParaRPr>
          </a:p>
        </p:txBody>
      </p:sp>
      <p:sp>
        <p:nvSpPr>
          <p:cNvPr id="2086" name="Google Shape;2086;p78"/>
          <p:cNvSpPr txBox="1"/>
          <p:nvPr/>
        </p:nvSpPr>
        <p:spPr>
          <a:xfrm>
            <a:off x="8565265" y="2845105"/>
            <a:ext cx="2986269" cy="847268"/>
          </a:xfrm>
          <a:prstGeom prst="rect">
            <a:avLst/>
          </a:prstGeom>
          <a:solidFill>
            <a:schemeClr val="lt1"/>
          </a:solid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accent4"/>
                </a:solidFill>
                <a:latin typeface="Montserrat"/>
                <a:ea typeface="Montserrat"/>
                <a:cs typeface="Montserrat"/>
                <a:sym typeface="Montserrat"/>
              </a:rPr>
              <a:t>Lorem ipsum dolor sit amet, consectetur adipiscing elit. Ut tempor, quam et mattis pulvinar, </a:t>
            </a:r>
            <a:endParaRPr sz="1200">
              <a:solidFill>
                <a:schemeClr val="accent4"/>
              </a:solidFill>
              <a:latin typeface="Montserrat"/>
              <a:ea typeface="Montserrat"/>
              <a:cs typeface="Montserrat"/>
              <a:sym typeface="Montserrat"/>
            </a:endParaRPr>
          </a:p>
        </p:txBody>
      </p:sp>
      <p:sp>
        <p:nvSpPr>
          <p:cNvPr id="2087" name="Google Shape;2087;p78"/>
          <p:cNvSpPr txBox="1"/>
          <p:nvPr/>
        </p:nvSpPr>
        <p:spPr>
          <a:xfrm>
            <a:off x="8565265" y="3922409"/>
            <a:ext cx="2986269" cy="847268"/>
          </a:xfrm>
          <a:prstGeom prst="rect">
            <a:avLst/>
          </a:prstGeom>
          <a:solidFill>
            <a:schemeClr val="lt1"/>
          </a:solid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accent4"/>
                </a:solidFill>
                <a:latin typeface="Montserrat"/>
                <a:ea typeface="Montserrat"/>
                <a:cs typeface="Montserrat"/>
                <a:sym typeface="Montserrat"/>
              </a:rPr>
              <a:t>Lorem ipsum dolor sit amet, consectetur adipiscing elit. Ut tempor, quam et mattis pulvinar, </a:t>
            </a:r>
            <a:endParaRPr sz="1200">
              <a:solidFill>
                <a:schemeClr val="accent4"/>
              </a:solidFill>
              <a:latin typeface="Montserrat"/>
              <a:ea typeface="Montserrat"/>
              <a:cs typeface="Montserrat"/>
              <a:sym typeface="Montserrat"/>
            </a:endParaRPr>
          </a:p>
        </p:txBody>
      </p:sp>
      <p:sp>
        <p:nvSpPr>
          <p:cNvPr id="2088" name="Google Shape;2088;p78"/>
          <p:cNvSpPr txBox="1"/>
          <p:nvPr/>
        </p:nvSpPr>
        <p:spPr>
          <a:xfrm>
            <a:off x="8565265" y="4999715"/>
            <a:ext cx="2986269" cy="847268"/>
          </a:xfrm>
          <a:prstGeom prst="rect">
            <a:avLst/>
          </a:prstGeom>
          <a:solidFill>
            <a:schemeClr val="lt1"/>
          </a:solid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accent4"/>
                </a:solidFill>
                <a:latin typeface="Montserrat"/>
                <a:ea typeface="Montserrat"/>
                <a:cs typeface="Montserrat"/>
                <a:sym typeface="Montserrat"/>
              </a:rPr>
              <a:t>Lorem ipsum dolor sit amet, consectetur adipiscing elit. Ut tempor, quam et mattis pulvinar, </a:t>
            </a:r>
            <a:endParaRPr sz="1200">
              <a:solidFill>
                <a:schemeClr val="accent4"/>
              </a:solidFill>
              <a:latin typeface="Montserrat"/>
              <a:ea typeface="Montserrat"/>
              <a:cs typeface="Montserrat"/>
              <a:sym typeface="Montserrat"/>
            </a:endParaRPr>
          </a:p>
        </p:txBody>
      </p:sp>
      <p:sp>
        <p:nvSpPr>
          <p:cNvPr id="2089" name="Google Shape;2089;p7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93" name="Shape 2093"/>
        <p:cNvGrpSpPr/>
        <p:nvPr/>
      </p:nvGrpSpPr>
      <p:grpSpPr>
        <a:xfrm>
          <a:off x="0" y="0"/>
          <a:ext cx="0" cy="0"/>
          <a:chOff x="0" y="0"/>
          <a:chExt cx="0" cy="0"/>
        </a:xfrm>
      </p:grpSpPr>
      <p:sp>
        <p:nvSpPr>
          <p:cNvPr id="2094" name="Google Shape;2094;p79"/>
          <p:cNvSpPr txBox="1"/>
          <p:nvPr>
            <p:ph type="title"/>
          </p:nvPr>
        </p:nvSpPr>
        <p:spPr>
          <a:xfrm>
            <a:off x="381964" y="483766"/>
            <a:ext cx="2911953"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5"/>
              </a:buClr>
              <a:buSzPts val="2800"/>
              <a:buFont typeface="Montserrat"/>
              <a:buNone/>
            </a:pPr>
            <a:r>
              <a:rPr lang="en-US"/>
              <a:t>Three-Step Numbered List</a:t>
            </a:r>
            <a:endParaRPr/>
          </a:p>
        </p:txBody>
      </p:sp>
      <p:sp>
        <p:nvSpPr>
          <p:cNvPr id="2095" name="Google Shape;2095;p79"/>
          <p:cNvSpPr txBox="1"/>
          <p:nvPr/>
        </p:nvSpPr>
        <p:spPr>
          <a:xfrm>
            <a:off x="363794" y="1441157"/>
            <a:ext cx="2634049" cy="1615132"/>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a:t>
            </a:r>
            <a:endParaRPr/>
          </a:p>
          <a:p>
            <a:pPr indent="0" lvl="0" marL="0" marR="0" rtl="0" algn="l">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2096" name="Google Shape;2096;p79"/>
          <p:cNvSpPr/>
          <p:nvPr/>
        </p:nvSpPr>
        <p:spPr>
          <a:xfrm>
            <a:off x="3943351" y="530723"/>
            <a:ext cx="7620000" cy="5428117"/>
          </a:xfrm>
          <a:prstGeom prst="rect">
            <a:avLst/>
          </a:prstGeom>
          <a:noFill/>
          <a:ln cap="rnd" cmpd="sng" w="28575">
            <a:solidFill>
              <a:schemeClr val="accent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2097" name="Google Shape;2097;p79"/>
          <p:cNvSpPr/>
          <p:nvPr/>
        </p:nvSpPr>
        <p:spPr>
          <a:xfrm>
            <a:off x="3827662" y="703856"/>
            <a:ext cx="1244183" cy="1358057"/>
          </a:xfrm>
          <a:prstGeom prst="homePlate">
            <a:avLst>
              <a:gd fmla="val 50000" name="adj"/>
            </a:avLst>
          </a:prstGeom>
          <a:solidFill>
            <a:schemeClr val="accent1"/>
          </a:solidFill>
          <a:ln cap="rnd" cmpd="sng" w="222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rgbClr val="FFFFFF"/>
                </a:solidFill>
                <a:latin typeface="Montserrat"/>
                <a:ea typeface="Montserrat"/>
                <a:cs typeface="Montserrat"/>
                <a:sym typeface="Montserrat"/>
              </a:rPr>
              <a:t>01</a:t>
            </a:r>
            <a:endParaRPr/>
          </a:p>
        </p:txBody>
      </p:sp>
      <p:sp>
        <p:nvSpPr>
          <p:cNvPr id="2098" name="Google Shape;2098;p79"/>
          <p:cNvSpPr/>
          <p:nvPr/>
        </p:nvSpPr>
        <p:spPr>
          <a:xfrm>
            <a:off x="3827662" y="2531845"/>
            <a:ext cx="1244183" cy="1358057"/>
          </a:xfrm>
          <a:prstGeom prst="homePlate">
            <a:avLst>
              <a:gd fmla="val 50000" name="adj"/>
            </a:avLst>
          </a:prstGeom>
          <a:solidFill>
            <a:schemeClr val="accent1"/>
          </a:solidFill>
          <a:ln cap="rnd" cmpd="sng" w="222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rgbClr val="FFFFFF"/>
                </a:solidFill>
                <a:latin typeface="Montserrat"/>
                <a:ea typeface="Montserrat"/>
                <a:cs typeface="Montserrat"/>
                <a:sym typeface="Montserrat"/>
              </a:rPr>
              <a:t>02</a:t>
            </a:r>
            <a:endParaRPr/>
          </a:p>
        </p:txBody>
      </p:sp>
      <p:sp>
        <p:nvSpPr>
          <p:cNvPr id="2099" name="Google Shape;2099;p79"/>
          <p:cNvSpPr/>
          <p:nvPr/>
        </p:nvSpPr>
        <p:spPr>
          <a:xfrm>
            <a:off x="3827662" y="4359836"/>
            <a:ext cx="1244183" cy="1358057"/>
          </a:xfrm>
          <a:prstGeom prst="homePlate">
            <a:avLst>
              <a:gd fmla="val 50000" name="adj"/>
            </a:avLst>
          </a:prstGeom>
          <a:solidFill>
            <a:schemeClr val="accent1"/>
          </a:solidFill>
          <a:ln cap="rnd" cmpd="sng" w="222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rgbClr val="FFFFFF"/>
                </a:solidFill>
                <a:latin typeface="Montserrat"/>
                <a:ea typeface="Montserrat"/>
                <a:cs typeface="Montserrat"/>
                <a:sym typeface="Montserrat"/>
              </a:rPr>
              <a:t>03</a:t>
            </a:r>
            <a:endParaRPr/>
          </a:p>
        </p:txBody>
      </p:sp>
      <p:sp>
        <p:nvSpPr>
          <p:cNvPr id="2100" name="Google Shape;2100;p79"/>
          <p:cNvSpPr txBox="1"/>
          <p:nvPr/>
        </p:nvSpPr>
        <p:spPr>
          <a:xfrm>
            <a:off x="5181600" y="703856"/>
            <a:ext cx="6241143" cy="1358057"/>
          </a:xfrm>
          <a:prstGeom prst="rect">
            <a:avLst/>
          </a:prstGeom>
          <a:noFill/>
          <a:ln>
            <a:noFill/>
          </a:ln>
        </p:spPr>
        <p:txBody>
          <a:bodyPr anchorCtr="0" anchor="ctr" bIns="0" lIns="0" spcFirstLastPara="1" rIns="0" wrap="square" tIns="0">
            <a:noAutofit/>
          </a:bodyPr>
          <a:lstStyle/>
          <a:p>
            <a:pPr indent="-114300" lvl="0" marL="0" marR="0" rtl="0" algn="l">
              <a:lnSpc>
                <a:spcPct val="100000"/>
              </a:lnSpc>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 sit amet, </a:t>
            </a:r>
            <a:endParaRPr/>
          </a:p>
          <a:p>
            <a:pPr indent="-193675" lvl="0" marL="285750" marR="0" rtl="0" algn="l">
              <a:lnSpc>
                <a:spcPct val="100000"/>
              </a:lnSpc>
              <a:spcBef>
                <a:spcPts val="600"/>
              </a:spcBef>
              <a:spcAft>
                <a:spcPts val="0"/>
              </a:spcAft>
              <a:buClr>
                <a:schemeClr val="dk1"/>
              </a:buClr>
              <a:buSzPts val="1800"/>
              <a:buFont typeface="Arial"/>
              <a:buChar char="•"/>
            </a:pPr>
            <a:r>
              <a:rPr lang="en-US" sz="1800">
                <a:solidFill>
                  <a:schemeClr val="dk1"/>
                </a:solidFill>
                <a:latin typeface="Montserrat"/>
                <a:ea typeface="Montserrat"/>
                <a:cs typeface="Montserrat"/>
                <a:sym typeface="Montserrat"/>
              </a:rPr>
              <a:t>Consectetur adipiscing elit. Curabitur purus dui, euismod quis placerat eget, venenatis nec nibh. Mauris sit. Aenean a elit justo. </a:t>
            </a:r>
            <a:endParaRPr/>
          </a:p>
        </p:txBody>
      </p:sp>
      <p:sp>
        <p:nvSpPr>
          <p:cNvPr id="2101" name="Google Shape;2101;p79"/>
          <p:cNvSpPr txBox="1"/>
          <p:nvPr/>
        </p:nvSpPr>
        <p:spPr>
          <a:xfrm>
            <a:off x="5181600" y="2531845"/>
            <a:ext cx="6241143" cy="1358057"/>
          </a:xfrm>
          <a:prstGeom prst="rect">
            <a:avLst/>
          </a:prstGeom>
          <a:noFill/>
          <a:ln>
            <a:noFill/>
          </a:ln>
        </p:spPr>
        <p:txBody>
          <a:bodyPr anchorCtr="0" anchor="ctr" bIns="0" lIns="0" spcFirstLastPara="1" rIns="0" wrap="square" tIns="0">
            <a:noAutofit/>
          </a:bodyPr>
          <a:lstStyle/>
          <a:p>
            <a:pPr indent="-114300" lvl="0" marL="0" marR="0" rtl="0" algn="l">
              <a:lnSpc>
                <a:spcPct val="100000"/>
              </a:lnSpc>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 sit amet, </a:t>
            </a:r>
            <a:endParaRPr/>
          </a:p>
          <a:p>
            <a:pPr indent="-193675" lvl="0" marL="285750" marR="0" rtl="0" algn="l">
              <a:lnSpc>
                <a:spcPct val="100000"/>
              </a:lnSpc>
              <a:spcBef>
                <a:spcPts val="600"/>
              </a:spcBef>
              <a:spcAft>
                <a:spcPts val="0"/>
              </a:spcAft>
              <a:buClr>
                <a:schemeClr val="dk1"/>
              </a:buClr>
              <a:buSzPts val="1800"/>
              <a:buFont typeface="Arial"/>
              <a:buChar char="•"/>
            </a:pPr>
            <a:r>
              <a:rPr lang="en-US" sz="1800">
                <a:solidFill>
                  <a:schemeClr val="dk1"/>
                </a:solidFill>
                <a:latin typeface="Montserrat"/>
                <a:ea typeface="Montserrat"/>
                <a:cs typeface="Montserrat"/>
                <a:sym typeface="Montserrat"/>
              </a:rPr>
              <a:t>Consectetur adipiscing elit. Curabitur purus dui, euismod quis placerat eget, venenatis nec nibh. Mauris sit. Aenean a elit justo. </a:t>
            </a:r>
            <a:endParaRPr/>
          </a:p>
        </p:txBody>
      </p:sp>
      <p:sp>
        <p:nvSpPr>
          <p:cNvPr id="2102" name="Google Shape;2102;p79"/>
          <p:cNvSpPr txBox="1"/>
          <p:nvPr/>
        </p:nvSpPr>
        <p:spPr>
          <a:xfrm>
            <a:off x="5181600" y="4359836"/>
            <a:ext cx="6241143" cy="1358057"/>
          </a:xfrm>
          <a:prstGeom prst="rect">
            <a:avLst/>
          </a:prstGeom>
          <a:noFill/>
          <a:ln>
            <a:noFill/>
          </a:ln>
        </p:spPr>
        <p:txBody>
          <a:bodyPr anchorCtr="0" anchor="ctr" bIns="0" lIns="0" spcFirstLastPara="1" rIns="0" wrap="square" tIns="0">
            <a:noAutofit/>
          </a:bodyPr>
          <a:lstStyle/>
          <a:p>
            <a:pPr indent="-114300" lvl="0" marL="0" marR="0" rtl="0" algn="l">
              <a:lnSpc>
                <a:spcPct val="100000"/>
              </a:lnSpc>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 sit amet, </a:t>
            </a:r>
            <a:endParaRPr/>
          </a:p>
          <a:p>
            <a:pPr indent="-193675" lvl="0" marL="285750" marR="0" rtl="0" algn="l">
              <a:lnSpc>
                <a:spcPct val="100000"/>
              </a:lnSpc>
              <a:spcBef>
                <a:spcPts val="600"/>
              </a:spcBef>
              <a:spcAft>
                <a:spcPts val="0"/>
              </a:spcAft>
              <a:buClr>
                <a:schemeClr val="dk1"/>
              </a:buClr>
              <a:buSzPts val="1800"/>
              <a:buFont typeface="Arial"/>
              <a:buChar char="•"/>
            </a:pPr>
            <a:r>
              <a:rPr lang="en-US" sz="1800">
                <a:solidFill>
                  <a:schemeClr val="dk1"/>
                </a:solidFill>
                <a:latin typeface="Montserrat"/>
                <a:ea typeface="Montserrat"/>
                <a:cs typeface="Montserrat"/>
                <a:sym typeface="Montserrat"/>
              </a:rPr>
              <a:t>Consectetur adipiscing elit. Curabitur purus dui, euismod quis placerat eget, venenatis nec nibh. Mauris sit. Aenean a elit justo. </a:t>
            </a:r>
            <a:endParaRPr/>
          </a:p>
        </p:txBody>
      </p:sp>
      <p:cxnSp>
        <p:nvCxnSpPr>
          <p:cNvPr id="2103" name="Google Shape;2103;p79"/>
          <p:cNvCxnSpPr/>
          <p:nvPr/>
        </p:nvCxnSpPr>
        <p:spPr>
          <a:xfrm>
            <a:off x="5167086" y="2296879"/>
            <a:ext cx="6255657" cy="0"/>
          </a:xfrm>
          <a:prstGeom prst="straightConnector1">
            <a:avLst/>
          </a:prstGeom>
          <a:noFill/>
          <a:ln cap="rnd" cmpd="sng" w="12700">
            <a:solidFill>
              <a:srgbClr val="BFBFBF"/>
            </a:solidFill>
            <a:prstDash val="dot"/>
            <a:round/>
            <a:headEnd len="sm" w="sm" type="none"/>
            <a:tailEnd len="sm" w="sm" type="none"/>
          </a:ln>
        </p:spPr>
      </p:cxnSp>
      <p:cxnSp>
        <p:nvCxnSpPr>
          <p:cNvPr id="2104" name="Google Shape;2104;p79"/>
          <p:cNvCxnSpPr/>
          <p:nvPr/>
        </p:nvCxnSpPr>
        <p:spPr>
          <a:xfrm>
            <a:off x="5167086" y="4124868"/>
            <a:ext cx="6255657" cy="0"/>
          </a:xfrm>
          <a:prstGeom prst="straightConnector1">
            <a:avLst/>
          </a:prstGeom>
          <a:noFill/>
          <a:ln cap="rnd" cmpd="sng" w="12700">
            <a:solidFill>
              <a:srgbClr val="BFBFBF"/>
            </a:solidFill>
            <a:prstDash val="dot"/>
            <a:round/>
            <a:headEnd len="sm" w="sm" type="none"/>
            <a:tailEnd len="sm" w="sm" type="none"/>
          </a:ln>
        </p:spPr>
      </p:cxnSp>
      <p:sp>
        <p:nvSpPr>
          <p:cNvPr id="2105" name="Google Shape;2105;p7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 name="Shape 198"/>
        <p:cNvGrpSpPr/>
        <p:nvPr/>
      </p:nvGrpSpPr>
      <p:grpSpPr>
        <a:xfrm>
          <a:off x="0" y="0"/>
          <a:ext cx="0" cy="0"/>
          <a:chOff x="0" y="0"/>
          <a:chExt cx="0" cy="0"/>
        </a:xfrm>
      </p:grpSpPr>
      <p:grpSp>
        <p:nvGrpSpPr>
          <p:cNvPr id="199" name="Google Shape;199;p8"/>
          <p:cNvGrpSpPr/>
          <p:nvPr/>
        </p:nvGrpSpPr>
        <p:grpSpPr>
          <a:xfrm>
            <a:off x="4016415" y="645366"/>
            <a:ext cx="2222339" cy="2245052"/>
            <a:chOff x="4016415" y="735157"/>
            <a:chExt cx="2222339" cy="2245052"/>
          </a:xfrm>
        </p:grpSpPr>
        <p:cxnSp>
          <p:nvCxnSpPr>
            <p:cNvPr id="200" name="Google Shape;200;p8"/>
            <p:cNvCxnSpPr/>
            <p:nvPr/>
          </p:nvCxnSpPr>
          <p:spPr>
            <a:xfrm>
              <a:off x="4016415" y="1634725"/>
              <a:ext cx="2222339" cy="0"/>
            </a:xfrm>
            <a:prstGeom prst="straightConnector1">
              <a:avLst/>
            </a:prstGeom>
            <a:noFill/>
            <a:ln cap="flat" cmpd="sng" w="41275">
              <a:solidFill>
                <a:schemeClr val="accent2"/>
              </a:solidFill>
              <a:prstDash val="solid"/>
              <a:miter lim="8000"/>
              <a:headEnd len="sm" w="sm" type="none"/>
              <a:tailEnd len="sm" w="sm" type="none"/>
            </a:ln>
          </p:spPr>
        </p:cxnSp>
        <p:sp>
          <p:nvSpPr>
            <p:cNvPr id="201" name="Google Shape;201;p8"/>
            <p:cNvSpPr txBox="1"/>
            <p:nvPr/>
          </p:nvSpPr>
          <p:spPr>
            <a:xfrm>
              <a:off x="4016415" y="1796774"/>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dk1"/>
                </a:buClr>
                <a:buSzPts val="1600"/>
                <a:buFont typeface="Trebuchet MS"/>
                <a:buChar char="​"/>
              </a:pPr>
              <a:r>
                <a:rPr b="1" i="0" lang="en-US" sz="1600" u="none" cap="none" strike="noStrike">
                  <a:solidFill>
                    <a:schemeClr val="dk1"/>
                  </a:solidFill>
                  <a:latin typeface="Montserrat"/>
                  <a:ea typeface="Montserrat"/>
                  <a:cs typeface="Montserrat"/>
                  <a:sym typeface="Montserrat"/>
                </a:rPr>
                <a:t>Lorem ipsum dolor sit amet </a:t>
              </a:r>
              <a:endParaRPr b="1" i="0" sz="1600" u="none" cap="none" strike="noStrike">
                <a:solidFill>
                  <a:schemeClr val="dk1"/>
                </a:solidFill>
                <a:latin typeface="Montserrat"/>
                <a:ea typeface="Montserrat"/>
                <a:cs typeface="Montserrat"/>
                <a:sym typeface="Montserrat"/>
              </a:endParaRPr>
            </a:p>
          </p:txBody>
        </p:sp>
        <p:sp>
          <p:nvSpPr>
            <p:cNvPr id="202" name="Google Shape;202;p8"/>
            <p:cNvSpPr txBox="1"/>
            <p:nvPr/>
          </p:nvSpPr>
          <p:spPr>
            <a:xfrm>
              <a:off x="4016415" y="735157"/>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dk1"/>
                </a:buClr>
                <a:buSzPts val="5000"/>
                <a:buFont typeface="Trebuchet MS"/>
                <a:buChar char="​"/>
              </a:pPr>
              <a:r>
                <a:rPr b="1" i="0" lang="en-US" sz="5000" u="none" cap="none" strike="noStrike">
                  <a:solidFill>
                    <a:schemeClr val="dk1"/>
                  </a:solidFill>
                  <a:latin typeface="Montserrat"/>
                  <a:ea typeface="Montserrat"/>
                  <a:cs typeface="Montserrat"/>
                  <a:sym typeface="Montserrat"/>
                </a:rPr>
                <a:t>01</a:t>
              </a:r>
              <a:endParaRPr b="1" i="0" sz="5000" u="none" cap="none" strike="noStrike">
                <a:solidFill>
                  <a:schemeClr val="dk1"/>
                </a:solidFill>
                <a:latin typeface="Montserrat"/>
                <a:ea typeface="Montserrat"/>
                <a:cs typeface="Montserrat"/>
                <a:sym typeface="Montserrat"/>
              </a:endParaRPr>
            </a:p>
          </p:txBody>
        </p:sp>
        <p:sp>
          <p:nvSpPr>
            <p:cNvPr id="203" name="Google Shape;203;p8"/>
            <p:cNvSpPr txBox="1"/>
            <p:nvPr/>
          </p:nvSpPr>
          <p:spPr>
            <a:xfrm>
              <a:off x="4016415" y="2333878"/>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Montserrat"/>
                  <a:ea typeface="Montserrat"/>
                  <a:cs typeface="Montserrat"/>
                  <a:sym typeface="Montserrat"/>
                </a:rPr>
                <a:t>tempor, quam et mattis pulvinar, mauris ligula suscipit arcu</a:t>
              </a:r>
              <a:endParaRPr/>
            </a:p>
          </p:txBody>
        </p:sp>
      </p:grpSp>
      <p:grpSp>
        <p:nvGrpSpPr>
          <p:cNvPr id="204" name="Google Shape;204;p8"/>
          <p:cNvGrpSpPr/>
          <p:nvPr/>
        </p:nvGrpSpPr>
        <p:grpSpPr>
          <a:xfrm>
            <a:off x="6655443" y="645366"/>
            <a:ext cx="2222339" cy="2245052"/>
            <a:chOff x="4016415" y="735157"/>
            <a:chExt cx="2222339" cy="2245052"/>
          </a:xfrm>
        </p:grpSpPr>
        <p:cxnSp>
          <p:nvCxnSpPr>
            <p:cNvPr id="205" name="Google Shape;205;p8"/>
            <p:cNvCxnSpPr/>
            <p:nvPr/>
          </p:nvCxnSpPr>
          <p:spPr>
            <a:xfrm>
              <a:off x="4016415" y="1634725"/>
              <a:ext cx="2222339" cy="0"/>
            </a:xfrm>
            <a:prstGeom prst="straightConnector1">
              <a:avLst/>
            </a:prstGeom>
            <a:noFill/>
            <a:ln cap="flat" cmpd="sng" w="41275">
              <a:solidFill>
                <a:schemeClr val="accent2"/>
              </a:solidFill>
              <a:prstDash val="solid"/>
              <a:miter lim="8000"/>
              <a:headEnd len="sm" w="sm" type="none"/>
              <a:tailEnd len="sm" w="sm" type="none"/>
            </a:ln>
          </p:spPr>
        </p:cxnSp>
        <p:sp>
          <p:nvSpPr>
            <p:cNvPr id="206" name="Google Shape;206;p8"/>
            <p:cNvSpPr txBox="1"/>
            <p:nvPr/>
          </p:nvSpPr>
          <p:spPr>
            <a:xfrm>
              <a:off x="4016415" y="1796774"/>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dk1"/>
                </a:buClr>
                <a:buSzPts val="1600"/>
                <a:buFont typeface="Trebuchet MS"/>
                <a:buChar char="​"/>
              </a:pPr>
              <a:r>
                <a:rPr b="1" i="0" lang="en-US" sz="1600" u="none" cap="none" strike="noStrike">
                  <a:solidFill>
                    <a:schemeClr val="dk1"/>
                  </a:solidFill>
                  <a:latin typeface="Montserrat"/>
                  <a:ea typeface="Montserrat"/>
                  <a:cs typeface="Montserrat"/>
                  <a:sym typeface="Montserrat"/>
                </a:rPr>
                <a:t>Lorem ipsum dolor sit amet </a:t>
              </a:r>
              <a:endParaRPr b="1" i="0" sz="1600" u="none" cap="none" strike="noStrike">
                <a:solidFill>
                  <a:schemeClr val="dk1"/>
                </a:solidFill>
                <a:latin typeface="Montserrat"/>
                <a:ea typeface="Montserrat"/>
                <a:cs typeface="Montserrat"/>
                <a:sym typeface="Montserrat"/>
              </a:endParaRPr>
            </a:p>
          </p:txBody>
        </p:sp>
        <p:sp>
          <p:nvSpPr>
            <p:cNvPr id="207" name="Google Shape;207;p8"/>
            <p:cNvSpPr txBox="1"/>
            <p:nvPr/>
          </p:nvSpPr>
          <p:spPr>
            <a:xfrm>
              <a:off x="4016415" y="735157"/>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dk1"/>
                </a:buClr>
                <a:buSzPts val="5000"/>
                <a:buFont typeface="Trebuchet MS"/>
                <a:buChar char="​"/>
              </a:pPr>
              <a:r>
                <a:rPr b="1" i="0" lang="en-US" sz="5000" u="none" cap="none" strike="noStrike">
                  <a:solidFill>
                    <a:schemeClr val="dk1"/>
                  </a:solidFill>
                  <a:latin typeface="Montserrat"/>
                  <a:ea typeface="Montserrat"/>
                  <a:cs typeface="Montserrat"/>
                  <a:sym typeface="Montserrat"/>
                </a:rPr>
                <a:t>02</a:t>
              </a:r>
              <a:endParaRPr b="1" i="0" sz="5000" u="none" cap="none" strike="noStrike">
                <a:solidFill>
                  <a:schemeClr val="dk1"/>
                </a:solidFill>
                <a:latin typeface="Montserrat"/>
                <a:ea typeface="Montserrat"/>
                <a:cs typeface="Montserrat"/>
                <a:sym typeface="Montserrat"/>
              </a:endParaRPr>
            </a:p>
          </p:txBody>
        </p:sp>
        <p:sp>
          <p:nvSpPr>
            <p:cNvPr id="208" name="Google Shape;208;p8"/>
            <p:cNvSpPr txBox="1"/>
            <p:nvPr/>
          </p:nvSpPr>
          <p:spPr>
            <a:xfrm>
              <a:off x="4016415" y="2333878"/>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Montserrat"/>
                  <a:ea typeface="Montserrat"/>
                  <a:cs typeface="Montserrat"/>
                  <a:sym typeface="Montserrat"/>
                </a:rPr>
                <a:t>tempor, quam et mattis pulvinar, mauris ligula suscipit arcu</a:t>
              </a:r>
              <a:endParaRPr/>
            </a:p>
          </p:txBody>
        </p:sp>
      </p:grpSp>
      <p:grpSp>
        <p:nvGrpSpPr>
          <p:cNvPr id="209" name="Google Shape;209;p8"/>
          <p:cNvGrpSpPr/>
          <p:nvPr/>
        </p:nvGrpSpPr>
        <p:grpSpPr>
          <a:xfrm>
            <a:off x="9294471" y="645366"/>
            <a:ext cx="2222339" cy="2245052"/>
            <a:chOff x="4016415" y="735157"/>
            <a:chExt cx="2222339" cy="2245052"/>
          </a:xfrm>
        </p:grpSpPr>
        <p:cxnSp>
          <p:nvCxnSpPr>
            <p:cNvPr id="210" name="Google Shape;210;p8"/>
            <p:cNvCxnSpPr/>
            <p:nvPr/>
          </p:nvCxnSpPr>
          <p:spPr>
            <a:xfrm>
              <a:off x="4016415" y="1634725"/>
              <a:ext cx="2222339" cy="0"/>
            </a:xfrm>
            <a:prstGeom prst="straightConnector1">
              <a:avLst/>
            </a:prstGeom>
            <a:noFill/>
            <a:ln cap="flat" cmpd="sng" w="41275">
              <a:solidFill>
                <a:schemeClr val="accent2"/>
              </a:solidFill>
              <a:prstDash val="solid"/>
              <a:miter lim="8000"/>
              <a:headEnd len="sm" w="sm" type="none"/>
              <a:tailEnd len="sm" w="sm" type="none"/>
            </a:ln>
          </p:spPr>
        </p:cxnSp>
        <p:sp>
          <p:nvSpPr>
            <p:cNvPr id="211" name="Google Shape;211;p8"/>
            <p:cNvSpPr txBox="1"/>
            <p:nvPr/>
          </p:nvSpPr>
          <p:spPr>
            <a:xfrm>
              <a:off x="4016415" y="1796774"/>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dk1"/>
                </a:buClr>
                <a:buSzPts val="1600"/>
                <a:buFont typeface="Trebuchet MS"/>
                <a:buChar char="​"/>
              </a:pPr>
              <a:r>
                <a:rPr b="1" i="0" lang="en-US" sz="1600" u="none" cap="none" strike="noStrike">
                  <a:solidFill>
                    <a:schemeClr val="dk1"/>
                  </a:solidFill>
                  <a:latin typeface="Montserrat"/>
                  <a:ea typeface="Montserrat"/>
                  <a:cs typeface="Montserrat"/>
                  <a:sym typeface="Montserrat"/>
                </a:rPr>
                <a:t>Lorem ipsum dolor sit amet </a:t>
              </a:r>
              <a:endParaRPr b="1" i="0" sz="1600" u="none" cap="none" strike="noStrike">
                <a:solidFill>
                  <a:schemeClr val="dk1"/>
                </a:solidFill>
                <a:latin typeface="Montserrat"/>
                <a:ea typeface="Montserrat"/>
                <a:cs typeface="Montserrat"/>
                <a:sym typeface="Montserrat"/>
              </a:endParaRPr>
            </a:p>
          </p:txBody>
        </p:sp>
        <p:sp>
          <p:nvSpPr>
            <p:cNvPr id="212" name="Google Shape;212;p8"/>
            <p:cNvSpPr txBox="1"/>
            <p:nvPr/>
          </p:nvSpPr>
          <p:spPr>
            <a:xfrm>
              <a:off x="4016415" y="735157"/>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dk1"/>
                </a:buClr>
                <a:buSzPts val="5000"/>
                <a:buFont typeface="Trebuchet MS"/>
                <a:buChar char="​"/>
              </a:pPr>
              <a:r>
                <a:rPr b="1" i="0" lang="en-US" sz="5000" u="none" cap="none" strike="noStrike">
                  <a:solidFill>
                    <a:schemeClr val="dk1"/>
                  </a:solidFill>
                  <a:latin typeface="Montserrat"/>
                  <a:ea typeface="Montserrat"/>
                  <a:cs typeface="Montserrat"/>
                  <a:sym typeface="Montserrat"/>
                </a:rPr>
                <a:t>03</a:t>
              </a:r>
              <a:endParaRPr b="1" i="0" sz="5000" u="none" cap="none" strike="noStrike">
                <a:solidFill>
                  <a:schemeClr val="dk1"/>
                </a:solidFill>
                <a:latin typeface="Montserrat"/>
                <a:ea typeface="Montserrat"/>
                <a:cs typeface="Montserrat"/>
                <a:sym typeface="Montserrat"/>
              </a:endParaRPr>
            </a:p>
          </p:txBody>
        </p:sp>
        <p:sp>
          <p:nvSpPr>
            <p:cNvPr id="213" name="Google Shape;213;p8"/>
            <p:cNvSpPr txBox="1"/>
            <p:nvPr/>
          </p:nvSpPr>
          <p:spPr>
            <a:xfrm>
              <a:off x="4016415" y="2333878"/>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Montserrat"/>
                  <a:ea typeface="Montserrat"/>
                  <a:cs typeface="Montserrat"/>
                  <a:sym typeface="Montserrat"/>
                </a:rPr>
                <a:t>tempor, quam et mattis pulvinar, mauris ligula suscipit arcu</a:t>
              </a:r>
              <a:endParaRPr/>
            </a:p>
          </p:txBody>
        </p:sp>
      </p:grpSp>
      <p:grpSp>
        <p:nvGrpSpPr>
          <p:cNvPr id="214" name="Google Shape;214;p8"/>
          <p:cNvGrpSpPr/>
          <p:nvPr/>
        </p:nvGrpSpPr>
        <p:grpSpPr>
          <a:xfrm>
            <a:off x="4016415" y="3461552"/>
            <a:ext cx="2222339" cy="2245052"/>
            <a:chOff x="4016415" y="735157"/>
            <a:chExt cx="2222339" cy="2245052"/>
          </a:xfrm>
        </p:grpSpPr>
        <p:cxnSp>
          <p:nvCxnSpPr>
            <p:cNvPr id="215" name="Google Shape;215;p8"/>
            <p:cNvCxnSpPr/>
            <p:nvPr/>
          </p:nvCxnSpPr>
          <p:spPr>
            <a:xfrm>
              <a:off x="4016415" y="1634725"/>
              <a:ext cx="2222339" cy="0"/>
            </a:xfrm>
            <a:prstGeom prst="straightConnector1">
              <a:avLst/>
            </a:prstGeom>
            <a:noFill/>
            <a:ln cap="flat" cmpd="sng" w="41275">
              <a:solidFill>
                <a:schemeClr val="accent2"/>
              </a:solidFill>
              <a:prstDash val="solid"/>
              <a:miter lim="8000"/>
              <a:headEnd len="sm" w="sm" type="none"/>
              <a:tailEnd len="sm" w="sm" type="none"/>
            </a:ln>
          </p:spPr>
        </p:cxnSp>
        <p:sp>
          <p:nvSpPr>
            <p:cNvPr id="216" name="Google Shape;216;p8"/>
            <p:cNvSpPr txBox="1"/>
            <p:nvPr/>
          </p:nvSpPr>
          <p:spPr>
            <a:xfrm>
              <a:off x="4016415" y="1796774"/>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dk1"/>
                </a:buClr>
                <a:buSzPts val="1600"/>
                <a:buFont typeface="Trebuchet MS"/>
                <a:buChar char="​"/>
              </a:pPr>
              <a:r>
                <a:rPr b="1" i="0" lang="en-US" sz="1600" u="none" cap="none" strike="noStrike">
                  <a:solidFill>
                    <a:schemeClr val="dk1"/>
                  </a:solidFill>
                  <a:latin typeface="Montserrat"/>
                  <a:ea typeface="Montserrat"/>
                  <a:cs typeface="Montserrat"/>
                  <a:sym typeface="Montserrat"/>
                </a:rPr>
                <a:t>Lorem ipsum dolor sit amet </a:t>
              </a:r>
              <a:endParaRPr b="1" i="0" sz="1600" u="none" cap="none" strike="noStrike">
                <a:solidFill>
                  <a:schemeClr val="dk1"/>
                </a:solidFill>
                <a:latin typeface="Montserrat"/>
                <a:ea typeface="Montserrat"/>
                <a:cs typeface="Montserrat"/>
                <a:sym typeface="Montserrat"/>
              </a:endParaRPr>
            </a:p>
          </p:txBody>
        </p:sp>
        <p:sp>
          <p:nvSpPr>
            <p:cNvPr id="217" name="Google Shape;217;p8"/>
            <p:cNvSpPr txBox="1"/>
            <p:nvPr/>
          </p:nvSpPr>
          <p:spPr>
            <a:xfrm>
              <a:off x="4016415" y="735157"/>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dk1"/>
                </a:buClr>
                <a:buSzPts val="5000"/>
                <a:buFont typeface="Trebuchet MS"/>
                <a:buChar char="​"/>
              </a:pPr>
              <a:r>
                <a:rPr b="1" i="0" lang="en-US" sz="5000" u="none" cap="none" strike="noStrike">
                  <a:solidFill>
                    <a:schemeClr val="dk1"/>
                  </a:solidFill>
                  <a:latin typeface="Montserrat"/>
                  <a:ea typeface="Montserrat"/>
                  <a:cs typeface="Montserrat"/>
                  <a:sym typeface="Montserrat"/>
                </a:rPr>
                <a:t>04</a:t>
              </a:r>
              <a:endParaRPr b="1" i="0" sz="5000" u="none" cap="none" strike="noStrike">
                <a:solidFill>
                  <a:schemeClr val="dk1"/>
                </a:solidFill>
                <a:latin typeface="Montserrat"/>
                <a:ea typeface="Montserrat"/>
                <a:cs typeface="Montserrat"/>
                <a:sym typeface="Montserrat"/>
              </a:endParaRPr>
            </a:p>
          </p:txBody>
        </p:sp>
        <p:sp>
          <p:nvSpPr>
            <p:cNvPr id="218" name="Google Shape;218;p8"/>
            <p:cNvSpPr txBox="1"/>
            <p:nvPr/>
          </p:nvSpPr>
          <p:spPr>
            <a:xfrm>
              <a:off x="4016415" y="2333878"/>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Montserrat"/>
                  <a:ea typeface="Montserrat"/>
                  <a:cs typeface="Montserrat"/>
                  <a:sym typeface="Montserrat"/>
                </a:rPr>
                <a:t>tempor, quam et mattis pulvinar, mauris ligula suscipit arcu</a:t>
              </a:r>
              <a:endParaRPr/>
            </a:p>
          </p:txBody>
        </p:sp>
      </p:grpSp>
      <p:grpSp>
        <p:nvGrpSpPr>
          <p:cNvPr id="219" name="Google Shape;219;p8"/>
          <p:cNvGrpSpPr/>
          <p:nvPr/>
        </p:nvGrpSpPr>
        <p:grpSpPr>
          <a:xfrm>
            <a:off x="6655443" y="3461552"/>
            <a:ext cx="2222339" cy="2245052"/>
            <a:chOff x="4016415" y="735157"/>
            <a:chExt cx="2222339" cy="2245052"/>
          </a:xfrm>
        </p:grpSpPr>
        <p:cxnSp>
          <p:nvCxnSpPr>
            <p:cNvPr id="220" name="Google Shape;220;p8"/>
            <p:cNvCxnSpPr/>
            <p:nvPr/>
          </p:nvCxnSpPr>
          <p:spPr>
            <a:xfrm>
              <a:off x="4016415" y="1634725"/>
              <a:ext cx="2222339" cy="0"/>
            </a:xfrm>
            <a:prstGeom prst="straightConnector1">
              <a:avLst/>
            </a:prstGeom>
            <a:noFill/>
            <a:ln cap="flat" cmpd="sng" w="41275">
              <a:solidFill>
                <a:schemeClr val="accent2"/>
              </a:solidFill>
              <a:prstDash val="solid"/>
              <a:miter lim="8000"/>
              <a:headEnd len="sm" w="sm" type="none"/>
              <a:tailEnd len="sm" w="sm" type="none"/>
            </a:ln>
          </p:spPr>
        </p:cxnSp>
        <p:sp>
          <p:nvSpPr>
            <p:cNvPr id="221" name="Google Shape;221;p8"/>
            <p:cNvSpPr txBox="1"/>
            <p:nvPr/>
          </p:nvSpPr>
          <p:spPr>
            <a:xfrm>
              <a:off x="4016415" y="1796774"/>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dk1"/>
                </a:buClr>
                <a:buSzPts val="1600"/>
                <a:buFont typeface="Trebuchet MS"/>
                <a:buChar char="​"/>
              </a:pPr>
              <a:r>
                <a:rPr b="1" i="0" lang="en-US" sz="1600" u="none" cap="none" strike="noStrike">
                  <a:solidFill>
                    <a:schemeClr val="dk1"/>
                  </a:solidFill>
                  <a:latin typeface="Montserrat"/>
                  <a:ea typeface="Montserrat"/>
                  <a:cs typeface="Montserrat"/>
                  <a:sym typeface="Montserrat"/>
                </a:rPr>
                <a:t>Lorem ipsum dolor sit amet </a:t>
              </a:r>
              <a:endParaRPr b="1" i="0" sz="1600" u="none" cap="none" strike="noStrike">
                <a:solidFill>
                  <a:schemeClr val="dk1"/>
                </a:solidFill>
                <a:latin typeface="Montserrat"/>
                <a:ea typeface="Montserrat"/>
                <a:cs typeface="Montserrat"/>
                <a:sym typeface="Montserrat"/>
              </a:endParaRPr>
            </a:p>
          </p:txBody>
        </p:sp>
        <p:sp>
          <p:nvSpPr>
            <p:cNvPr id="222" name="Google Shape;222;p8"/>
            <p:cNvSpPr txBox="1"/>
            <p:nvPr/>
          </p:nvSpPr>
          <p:spPr>
            <a:xfrm>
              <a:off x="4016415" y="735157"/>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dk1"/>
                </a:buClr>
                <a:buSzPts val="5000"/>
                <a:buFont typeface="Trebuchet MS"/>
                <a:buChar char="​"/>
              </a:pPr>
              <a:r>
                <a:rPr b="1" i="0" lang="en-US" sz="5000" u="none" cap="none" strike="noStrike">
                  <a:solidFill>
                    <a:schemeClr val="dk1"/>
                  </a:solidFill>
                  <a:latin typeface="Montserrat"/>
                  <a:ea typeface="Montserrat"/>
                  <a:cs typeface="Montserrat"/>
                  <a:sym typeface="Montserrat"/>
                </a:rPr>
                <a:t>05</a:t>
              </a:r>
              <a:endParaRPr b="1" i="0" sz="5000" u="none" cap="none" strike="noStrike">
                <a:solidFill>
                  <a:schemeClr val="dk1"/>
                </a:solidFill>
                <a:latin typeface="Montserrat"/>
                <a:ea typeface="Montserrat"/>
                <a:cs typeface="Montserrat"/>
                <a:sym typeface="Montserrat"/>
              </a:endParaRPr>
            </a:p>
          </p:txBody>
        </p:sp>
        <p:sp>
          <p:nvSpPr>
            <p:cNvPr id="223" name="Google Shape;223;p8"/>
            <p:cNvSpPr txBox="1"/>
            <p:nvPr/>
          </p:nvSpPr>
          <p:spPr>
            <a:xfrm>
              <a:off x="4016415" y="2333878"/>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Montserrat"/>
                  <a:ea typeface="Montserrat"/>
                  <a:cs typeface="Montserrat"/>
                  <a:sym typeface="Montserrat"/>
                </a:rPr>
                <a:t>tempor, quam et mattis pulvinar, mauris ligula suscipit arcu</a:t>
              </a:r>
              <a:endParaRPr/>
            </a:p>
          </p:txBody>
        </p:sp>
      </p:grpSp>
      <p:grpSp>
        <p:nvGrpSpPr>
          <p:cNvPr id="224" name="Google Shape;224;p8"/>
          <p:cNvGrpSpPr/>
          <p:nvPr/>
        </p:nvGrpSpPr>
        <p:grpSpPr>
          <a:xfrm>
            <a:off x="9294471" y="3461552"/>
            <a:ext cx="2222339" cy="2245052"/>
            <a:chOff x="4016415" y="735157"/>
            <a:chExt cx="2222339" cy="2245052"/>
          </a:xfrm>
        </p:grpSpPr>
        <p:cxnSp>
          <p:nvCxnSpPr>
            <p:cNvPr id="225" name="Google Shape;225;p8"/>
            <p:cNvCxnSpPr/>
            <p:nvPr/>
          </p:nvCxnSpPr>
          <p:spPr>
            <a:xfrm>
              <a:off x="4016415" y="1634725"/>
              <a:ext cx="2222339" cy="0"/>
            </a:xfrm>
            <a:prstGeom prst="straightConnector1">
              <a:avLst/>
            </a:prstGeom>
            <a:noFill/>
            <a:ln cap="flat" cmpd="sng" w="41275">
              <a:solidFill>
                <a:schemeClr val="accent2"/>
              </a:solidFill>
              <a:prstDash val="solid"/>
              <a:miter lim="8000"/>
              <a:headEnd len="sm" w="sm" type="none"/>
              <a:tailEnd len="sm" w="sm" type="none"/>
            </a:ln>
          </p:spPr>
        </p:cxnSp>
        <p:sp>
          <p:nvSpPr>
            <p:cNvPr id="226" name="Google Shape;226;p8"/>
            <p:cNvSpPr txBox="1"/>
            <p:nvPr/>
          </p:nvSpPr>
          <p:spPr>
            <a:xfrm>
              <a:off x="4016415" y="1796774"/>
              <a:ext cx="2222339" cy="541310"/>
            </a:xfrm>
            <a:prstGeom prst="rect">
              <a:avLst/>
            </a:prstGeom>
            <a:noFill/>
            <a:ln>
              <a:noFill/>
            </a:ln>
          </p:spPr>
          <p:txBody>
            <a:bodyPr anchorCtr="0" anchor="t" bIns="27425" lIns="27425" spcFirstLastPara="1" rIns="27425" wrap="square" tIns="27425">
              <a:normAutofit lnSpcReduction="10000"/>
            </a:bodyPr>
            <a:lstStyle/>
            <a:p>
              <a:pPr indent="-101600" lvl="0" marL="0" marR="0" rtl="0" algn="l">
                <a:spcBef>
                  <a:spcPts val="0"/>
                </a:spcBef>
                <a:spcAft>
                  <a:spcPts val="0"/>
                </a:spcAft>
                <a:buClr>
                  <a:schemeClr val="dk1"/>
                </a:buClr>
                <a:buSzPts val="1600"/>
                <a:buFont typeface="Trebuchet MS"/>
                <a:buChar char="​"/>
              </a:pPr>
              <a:r>
                <a:rPr b="1" i="0" lang="en-US" sz="1600" u="none" cap="none" strike="noStrike">
                  <a:solidFill>
                    <a:schemeClr val="dk1"/>
                  </a:solidFill>
                  <a:latin typeface="Montserrat"/>
                  <a:ea typeface="Montserrat"/>
                  <a:cs typeface="Montserrat"/>
                  <a:sym typeface="Montserrat"/>
                </a:rPr>
                <a:t>Lorem ipsum dolor sit amet </a:t>
              </a:r>
              <a:endParaRPr b="1" i="0" sz="1600" u="none" cap="none" strike="noStrike">
                <a:solidFill>
                  <a:schemeClr val="dk1"/>
                </a:solidFill>
                <a:latin typeface="Montserrat"/>
                <a:ea typeface="Montserrat"/>
                <a:cs typeface="Montserrat"/>
                <a:sym typeface="Montserrat"/>
              </a:endParaRPr>
            </a:p>
          </p:txBody>
        </p:sp>
        <p:sp>
          <p:nvSpPr>
            <p:cNvPr id="227" name="Google Shape;227;p8"/>
            <p:cNvSpPr txBox="1"/>
            <p:nvPr/>
          </p:nvSpPr>
          <p:spPr>
            <a:xfrm>
              <a:off x="4016415" y="735157"/>
              <a:ext cx="992585" cy="761229"/>
            </a:xfrm>
            <a:prstGeom prst="rect">
              <a:avLst/>
            </a:prstGeom>
            <a:noFill/>
            <a:ln>
              <a:noFill/>
            </a:ln>
          </p:spPr>
          <p:txBody>
            <a:bodyPr anchorCtr="0" anchor="t" bIns="27425" lIns="27425" spcFirstLastPara="1" rIns="27425" wrap="square" tIns="27425">
              <a:noAutofit/>
            </a:bodyPr>
            <a:lstStyle/>
            <a:p>
              <a:pPr indent="-317500" lvl="0" marL="0" marR="0" rtl="0" algn="l">
                <a:spcBef>
                  <a:spcPts val="0"/>
                </a:spcBef>
                <a:spcAft>
                  <a:spcPts val="0"/>
                </a:spcAft>
                <a:buClr>
                  <a:schemeClr val="dk1"/>
                </a:buClr>
                <a:buSzPts val="5000"/>
                <a:buFont typeface="Trebuchet MS"/>
                <a:buChar char="​"/>
              </a:pPr>
              <a:r>
                <a:rPr b="1" i="0" lang="en-US" sz="5000" u="none" cap="none" strike="noStrike">
                  <a:solidFill>
                    <a:schemeClr val="dk1"/>
                  </a:solidFill>
                  <a:latin typeface="Montserrat"/>
                  <a:ea typeface="Montserrat"/>
                  <a:cs typeface="Montserrat"/>
                  <a:sym typeface="Montserrat"/>
                </a:rPr>
                <a:t>06</a:t>
              </a:r>
              <a:endParaRPr b="1" i="0" sz="5000" u="none" cap="none" strike="noStrike">
                <a:solidFill>
                  <a:schemeClr val="dk1"/>
                </a:solidFill>
                <a:latin typeface="Montserrat"/>
                <a:ea typeface="Montserrat"/>
                <a:cs typeface="Montserrat"/>
                <a:sym typeface="Montserrat"/>
              </a:endParaRPr>
            </a:p>
          </p:txBody>
        </p:sp>
        <p:sp>
          <p:nvSpPr>
            <p:cNvPr id="228" name="Google Shape;228;p8"/>
            <p:cNvSpPr txBox="1"/>
            <p:nvPr/>
          </p:nvSpPr>
          <p:spPr>
            <a:xfrm>
              <a:off x="4016415" y="2333878"/>
              <a:ext cx="2222339" cy="646331"/>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Montserrat"/>
                  <a:ea typeface="Montserrat"/>
                  <a:cs typeface="Montserrat"/>
                  <a:sym typeface="Montserrat"/>
                </a:rPr>
                <a:t>tempor, quam et mattis pulvinar, mauris ligula suscipit arcu</a:t>
              </a:r>
              <a:endParaRPr/>
            </a:p>
          </p:txBody>
        </p:sp>
      </p:grpSp>
      <p:sp>
        <p:nvSpPr>
          <p:cNvPr id="229" name="Google Shape;229;p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
        <p:nvSpPr>
          <p:cNvPr id="230" name="Google Shape;230;p8"/>
          <p:cNvSpPr txBox="1"/>
          <p:nvPr/>
        </p:nvSpPr>
        <p:spPr>
          <a:xfrm rot="-5400000">
            <a:off x="-1195637" y="1952716"/>
            <a:ext cx="5856788" cy="2738437"/>
          </a:xfrm>
          <a:prstGeom prst="rect">
            <a:avLst/>
          </a:prstGeom>
          <a:no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chemeClr val="lt1"/>
              </a:buClr>
              <a:buSzPts val="6000"/>
              <a:buFont typeface="Montserrat"/>
              <a:buNone/>
            </a:pPr>
            <a:r>
              <a:rPr b="1" i="0" lang="en-US" sz="6000" u="none" cap="none" strike="noStrike">
                <a:solidFill>
                  <a:schemeClr val="lt1"/>
                </a:solidFill>
                <a:latin typeface="Montserrat"/>
                <a:ea typeface="Montserrat"/>
                <a:cs typeface="Montserrat"/>
                <a:sym typeface="Montserrat"/>
              </a:rPr>
              <a:t>Agenda</a:t>
            </a:r>
            <a:endParaRPr/>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9" name="Shape 2109"/>
        <p:cNvGrpSpPr/>
        <p:nvPr/>
      </p:nvGrpSpPr>
      <p:grpSpPr>
        <a:xfrm>
          <a:off x="0" y="0"/>
          <a:ext cx="0" cy="0"/>
          <a:chOff x="0" y="0"/>
          <a:chExt cx="0" cy="0"/>
        </a:xfrm>
      </p:grpSpPr>
      <p:sp>
        <p:nvSpPr>
          <p:cNvPr id="2110" name="Google Shape;2110;p80"/>
          <p:cNvSpPr txBox="1"/>
          <p:nvPr>
            <p:ph type="title"/>
          </p:nvPr>
        </p:nvSpPr>
        <p:spPr>
          <a:xfrm>
            <a:off x="381965" y="483766"/>
            <a:ext cx="2808044"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5"/>
              </a:buClr>
              <a:buSzPts val="2800"/>
              <a:buFont typeface="Montserrat"/>
              <a:buNone/>
            </a:pPr>
            <a:r>
              <a:rPr lang="en-US"/>
              <a:t>Five-Step Numbered List</a:t>
            </a:r>
            <a:endParaRPr/>
          </a:p>
        </p:txBody>
      </p:sp>
      <p:sp>
        <p:nvSpPr>
          <p:cNvPr id="2111" name="Google Shape;2111;p80"/>
          <p:cNvSpPr txBox="1"/>
          <p:nvPr/>
        </p:nvSpPr>
        <p:spPr>
          <a:xfrm>
            <a:off x="363794" y="1441157"/>
            <a:ext cx="2634049" cy="1615132"/>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a:t>
            </a:r>
            <a:endParaRPr/>
          </a:p>
          <a:p>
            <a:pPr indent="0" lvl="0" marL="0" marR="0" rtl="0" algn="l">
              <a:spcBef>
                <a:spcPts val="0"/>
              </a:spcBef>
              <a:spcAft>
                <a:spcPts val="0"/>
              </a:spcAft>
              <a:buNone/>
            </a:pPr>
            <a:r>
              <a:t/>
            </a:r>
            <a:endParaRPr sz="1600">
              <a:solidFill>
                <a:schemeClr val="lt1"/>
              </a:solidFill>
              <a:latin typeface="Montserrat"/>
              <a:ea typeface="Montserrat"/>
              <a:cs typeface="Montserrat"/>
              <a:sym typeface="Montserrat"/>
            </a:endParaRPr>
          </a:p>
        </p:txBody>
      </p:sp>
      <p:sp>
        <p:nvSpPr>
          <p:cNvPr id="2112" name="Google Shape;2112;p80"/>
          <p:cNvSpPr/>
          <p:nvPr/>
        </p:nvSpPr>
        <p:spPr>
          <a:xfrm>
            <a:off x="3943351" y="530723"/>
            <a:ext cx="7620000" cy="5428117"/>
          </a:xfrm>
          <a:prstGeom prst="rect">
            <a:avLst/>
          </a:prstGeom>
          <a:noFill/>
          <a:ln cap="rnd" cmpd="sng" w="28575">
            <a:solidFill>
              <a:schemeClr val="accent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2113" name="Google Shape;2113;p80"/>
          <p:cNvSpPr/>
          <p:nvPr/>
        </p:nvSpPr>
        <p:spPr>
          <a:xfrm>
            <a:off x="3827662" y="703857"/>
            <a:ext cx="1244183" cy="796013"/>
          </a:xfrm>
          <a:prstGeom prst="homePlate">
            <a:avLst>
              <a:gd fmla="val 50000" name="adj"/>
            </a:avLst>
          </a:prstGeom>
          <a:solidFill>
            <a:schemeClr val="accent1"/>
          </a:solidFill>
          <a:ln cap="rnd" cmpd="sng" w="222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rgbClr val="FFFFFF"/>
                </a:solidFill>
                <a:latin typeface="Montserrat"/>
                <a:ea typeface="Montserrat"/>
                <a:cs typeface="Montserrat"/>
                <a:sym typeface="Montserrat"/>
              </a:rPr>
              <a:t>01</a:t>
            </a:r>
            <a:endParaRPr/>
          </a:p>
        </p:txBody>
      </p:sp>
      <p:sp>
        <p:nvSpPr>
          <p:cNvPr id="2114" name="Google Shape;2114;p80"/>
          <p:cNvSpPr/>
          <p:nvPr/>
        </p:nvSpPr>
        <p:spPr>
          <a:xfrm>
            <a:off x="3827662" y="1775316"/>
            <a:ext cx="1244183" cy="796013"/>
          </a:xfrm>
          <a:prstGeom prst="homePlate">
            <a:avLst>
              <a:gd fmla="val 50000" name="adj"/>
            </a:avLst>
          </a:prstGeom>
          <a:solidFill>
            <a:schemeClr val="accent1"/>
          </a:solidFill>
          <a:ln cap="rnd" cmpd="sng" w="222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rgbClr val="FFFFFF"/>
                </a:solidFill>
                <a:latin typeface="Montserrat"/>
                <a:ea typeface="Montserrat"/>
                <a:cs typeface="Montserrat"/>
                <a:sym typeface="Montserrat"/>
              </a:rPr>
              <a:t>02</a:t>
            </a:r>
            <a:endParaRPr/>
          </a:p>
        </p:txBody>
      </p:sp>
      <p:sp>
        <p:nvSpPr>
          <p:cNvPr id="2115" name="Google Shape;2115;p80"/>
          <p:cNvSpPr/>
          <p:nvPr/>
        </p:nvSpPr>
        <p:spPr>
          <a:xfrm>
            <a:off x="3827662" y="2846776"/>
            <a:ext cx="1244183" cy="796013"/>
          </a:xfrm>
          <a:prstGeom prst="homePlate">
            <a:avLst>
              <a:gd fmla="val 50000" name="adj"/>
            </a:avLst>
          </a:prstGeom>
          <a:solidFill>
            <a:schemeClr val="accent1"/>
          </a:solidFill>
          <a:ln cap="rnd" cmpd="sng" w="222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rgbClr val="FFFFFF"/>
                </a:solidFill>
                <a:latin typeface="Montserrat"/>
                <a:ea typeface="Montserrat"/>
                <a:cs typeface="Montserrat"/>
                <a:sym typeface="Montserrat"/>
              </a:rPr>
              <a:t>03</a:t>
            </a:r>
            <a:endParaRPr/>
          </a:p>
        </p:txBody>
      </p:sp>
      <p:sp>
        <p:nvSpPr>
          <p:cNvPr id="2116" name="Google Shape;2116;p80"/>
          <p:cNvSpPr/>
          <p:nvPr/>
        </p:nvSpPr>
        <p:spPr>
          <a:xfrm>
            <a:off x="3827662" y="3918235"/>
            <a:ext cx="1244183" cy="796013"/>
          </a:xfrm>
          <a:prstGeom prst="homePlate">
            <a:avLst>
              <a:gd fmla="val 50000" name="adj"/>
            </a:avLst>
          </a:prstGeom>
          <a:solidFill>
            <a:schemeClr val="accent1"/>
          </a:solidFill>
          <a:ln cap="rnd" cmpd="sng" w="222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rgbClr val="FFFFFF"/>
                </a:solidFill>
                <a:latin typeface="Montserrat"/>
                <a:ea typeface="Montserrat"/>
                <a:cs typeface="Montserrat"/>
                <a:sym typeface="Montserrat"/>
              </a:rPr>
              <a:t>04</a:t>
            </a:r>
            <a:endParaRPr/>
          </a:p>
        </p:txBody>
      </p:sp>
      <p:sp>
        <p:nvSpPr>
          <p:cNvPr id="2117" name="Google Shape;2117;p80"/>
          <p:cNvSpPr/>
          <p:nvPr/>
        </p:nvSpPr>
        <p:spPr>
          <a:xfrm>
            <a:off x="3827662" y="4989693"/>
            <a:ext cx="1244183" cy="796013"/>
          </a:xfrm>
          <a:prstGeom prst="homePlate">
            <a:avLst>
              <a:gd fmla="val 50000" name="adj"/>
            </a:avLst>
          </a:prstGeom>
          <a:solidFill>
            <a:schemeClr val="accent1"/>
          </a:solidFill>
          <a:ln cap="rnd" cmpd="sng" w="222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rgbClr val="FFFFFF"/>
                </a:solidFill>
                <a:latin typeface="Montserrat"/>
                <a:ea typeface="Montserrat"/>
                <a:cs typeface="Montserrat"/>
                <a:sym typeface="Montserrat"/>
              </a:rPr>
              <a:t>05</a:t>
            </a:r>
            <a:endParaRPr/>
          </a:p>
        </p:txBody>
      </p:sp>
      <p:sp>
        <p:nvSpPr>
          <p:cNvPr id="2118" name="Google Shape;2118;p80"/>
          <p:cNvSpPr txBox="1"/>
          <p:nvPr/>
        </p:nvSpPr>
        <p:spPr>
          <a:xfrm>
            <a:off x="5167086" y="703857"/>
            <a:ext cx="6255657" cy="796013"/>
          </a:xfrm>
          <a:prstGeom prst="rect">
            <a:avLst/>
          </a:prstGeom>
          <a:noFill/>
          <a:ln>
            <a:noFill/>
          </a:ln>
        </p:spPr>
        <p:txBody>
          <a:bodyPr anchorCtr="0" anchor="ctr" bIns="0" lIns="0" spcFirstLastPara="1" rIns="0" wrap="square" tIns="0">
            <a:noAutofit/>
          </a:bodyPr>
          <a:lstStyle/>
          <a:p>
            <a:pPr indent="-114300" lvl="0" marL="0" marR="0" rtl="0" algn="l">
              <a:lnSpc>
                <a:spcPct val="100000"/>
              </a:lnSpc>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 sit amet, </a:t>
            </a:r>
            <a:r>
              <a:rPr lang="en-US" sz="1800">
                <a:solidFill>
                  <a:schemeClr val="dk1"/>
                </a:solidFill>
                <a:latin typeface="Montserrat"/>
                <a:ea typeface="Montserrat"/>
                <a:cs typeface="Montserrat"/>
                <a:sym typeface="Montserrat"/>
              </a:rPr>
              <a:t>consectetur adipiscing elit. Curabitur purus dui, euismod quis placerat eget, venenatis nec nibh. Mauris sit. Aenean a elit justo. </a:t>
            </a:r>
            <a:endParaRPr/>
          </a:p>
        </p:txBody>
      </p:sp>
      <p:sp>
        <p:nvSpPr>
          <p:cNvPr id="2119" name="Google Shape;2119;p80"/>
          <p:cNvSpPr txBox="1"/>
          <p:nvPr/>
        </p:nvSpPr>
        <p:spPr>
          <a:xfrm>
            <a:off x="5167086" y="1775316"/>
            <a:ext cx="6255657" cy="796013"/>
          </a:xfrm>
          <a:prstGeom prst="rect">
            <a:avLst/>
          </a:prstGeom>
          <a:noFill/>
          <a:ln>
            <a:noFill/>
          </a:ln>
        </p:spPr>
        <p:txBody>
          <a:bodyPr anchorCtr="0" anchor="ctr" bIns="0" lIns="0" spcFirstLastPara="1" rIns="0" wrap="square" tIns="0">
            <a:noAutofit/>
          </a:bodyPr>
          <a:lstStyle/>
          <a:p>
            <a:pPr indent="-114300" lvl="0" marL="0" marR="0" rtl="0" algn="l">
              <a:lnSpc>
                <a:spcPct val="100000"/>
              </a:lnSpc>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 sit amet, </a:t>
            </a:r>
            <a:r>
              <a:rPr lang="en-US" sz="1800">
                <a:solidFill>
                  <a:schemeClr val="dk1"/>
                </a:solidFill>
                <a:latin typeface="Montserrat"/>
                <a:ea typeface="Montserrat"/>
                <a:cs typeface="Montserrat"/>
                <a:sym typeface="Montserrat"/>
              </a:rPr>
              <a:t>consectetur adipiscing elit. Curabitur purus dui, euismod quis placerat eget, venenatis nec nibh. Mauris sit. Aenean a elit justo. </a:t>
            </a:r>
            <a:endParaRPr/>
          </a:p>
        </p:txBody>
      </p:sp>
      <p:sp>
        <p:nvSpPr>
          <p:cNvPr id="2120" name="Google Shape;2120;p80"/>
          <p:cNvSpPr txBox="1"/>
          <p:nvPr/>
        </p:nvSpPr>
        <p:spPr>
          <a:xfrm>
            <a:off x="5167086" y="2846776"/>
            <a:ext cx="6255657" cy="796013"/>
          </a:xfrm>
          <a:prstGeom prst="rect">
            <a:avLst/>
          </a:prstGeom>
          <a:noFill/>
          <a:ln>
            <a:noFill/>
          </a:ln>
        </p:spPr>
        <p:txBody>
          <a:bodyPr anchorCtr="0" anchor="ctr" bIns="0" lIns="0" spcFirstLastPara="1" rIns="0" wrap="square" tIns="0">
            <a:noAutofit/>
          </a:bodyPr>
          <a:lstStyle/>
          <a:p>
            <a:pPr indent="-114300" lvl="0" marL="0" marR="0" rtl="0" algn="l">
              <a:lnSpc>
                <a:spcPct val="100000"/>
              </a:lnSpc>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 sit amet, </a:t>
            </a:r>
            <a:r>
              <a:rPr lang="en-US" sz="1800">
                <a:solidFill>
                  <a:schemeClr val="dk1"/>
                </a:solidFill>
                <a:latin typeface="Montserrat"/>
                <a:ea typeface="Montserrat"/>
                <a:cs typeface="Montserrat"/>
                <a:sym typeface="Montserrat"/>
              </a:rPr>
              <a:t>consectetur adipiscing elit. Curabitur purus dui, euismod quis placerat eget, venenatis nec nibh. Mauris sit. Aenean a elit justo. </a:t>
            </a:r>
            <a:endParaRPr/>
          </a:p>
        </p:txBody>
      </p:sp>
      <p:sp>
        <p:nvSpPr>
          <p:cNvPr id="2121" name="Google Shape;2121;p80"/>
          <p:cNvSpPr txBox="1"/>
          <p:nvPr/>
        </p:nvSpPr>
        <p:spPr>
          <a:xfrm>
            <a:off x="5167086" y="3918235"/>
            <a:ext cx="6255657" cy="796013"/>
          </a:xfrm>
          <a:prstGeom prst="rect">
            <a:avLst/>
          </a:prstGeom>
          <a:noFill/>
          <a:ln>
            <a:noFill/>
          </a:ln>
        </p:spPr>
        <p:txBody>
          <a:bodyPr anchorCtr="0" anchor="ctr" bIns="0" lIns="0" spcFirstLastPara="1" rIns="0" wrap="square" tIns="0">
            <a:noAutofit/>
          </a:bodyPr>
          <a:lstStyle/>
          <a:p>
            <a:pPr indent="-114300" lvl="0" marL="0" marR="0" rtl="0" algn="l">
              <a:lnSpc>
                <a:spcPct val="100000"/>
              </a:lnSpc>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 sit amet</a:t>
            </a:r>
            <a:r>
              <a:rPr lang="en-US" sz="1800">
                <a:solidFill>
                  <a:schemeClr val="dk1"/>
                </a:solidFill>
                <a:latin typeface="Montserrat"/>
                <a:ea typeface="Montserrat"/>
                <a:cs typeface="Montserrat"/>
                <a:sym typeface="Montserrat"/>
              </a:rPr>
              <a:t>, consectetur adipiscing elit. Curabitur purus dui, euismod quis placerat eget, venenatis nec nibh. Mauris sit. Aenean a elit justo. </a:t>
            </a:r>
            <a:endParaRPr/>
          </a:p>
        </p:txBody>
      </p:sp>
      <p:sp>
        <p:nvSpPr>
          <p:cNvPr id="2122" name="Google Shape;2122;p80"/>
          <p:cNvSpPr txBox="1"/>
          <p:nvPr/>
        </p:nvSpPr>
        <p:spPr>
          <a:xfrm>
            <a:off x="5167086" y="4989693"/>
            <a:ext cx="6255657" cy="796013"/>
          </a:xfrm>
          <a:prstGeom prst="rect">
            <a:avLst/>
          </a:prstGeom>
          <a:noFill/>
          <a:ln>
            <a:noFill/>
          </a:ln>
        </p:spPr>
        <p:txBody>
          <a:bodyPr anchorCtr="0" anchor="ctr" bIns="0" lIns="0" spcFirstLastPara="1" rIns="0" wrap="square" tIns="0">
            <a:noAutofit/>
          </a:bodyPr>
          <a:lstStyle/>
          <a:p>
            <a:pPr indent="-114300" lvl="0" marL="0" marR="0" rtl="0" algn="l">
              <a:lnSpc>
                <a:spcPct val="100000"/>
              </a:lnSpc>
              <a:spcBef>
                <a:spcPts val="0"/>
              </a:spcBef>
              <a:spcAft>
                <a:spcPts val="0"/>
              </a:spcAft>
              <a:buClr>
                <a:schemeClr val="dk1"/>
              </a:buClr>
              <a:buSzPts val="1800"/>
              <a:buFont typeface="Trebuchet MS"/>
              <a:buChar char="​"/>
            </a:pPr>
            <a:r>
              <a:rPr b="1" lang="en-US" sz="1800">
                <a:solidFill>
                  <a:schemeClr val="dk1"/>
                </a:solidFill>
                <a:latin typeface="Montserrat"/>
                <a:ea typeface="Montserrat"/>
                <a:cs typeface="Montserrat"/>
                <a:sym typeface="Montserrat"/>
              </a:rPr>
              <a:t>Lorem ipsum dolor sit amet, </a:t>
            </a:r>
            <a:r>
              <a:rPr lang="en-US" sz="1800">
                <a:solidFill>
                  <a:schemeClr val="dk1"/>
                </a:solidFill>
                <a:latin typeface="Montserrat"/>
                <a:ea typeface="Montserrat"/>
                <a:cs typeface="Montserrat"/>
                <a:sym typeface="Montserrat"/>
              </a:rPr>
              <a:t>consectetur adipiscing elit. Curabitur purus dui, euismod quis placerat eget, venenatis nec nibh. Mauris sit. Aenean a elit justo. </a:t>
            </a:r>
            <a:endParaRPr/>
          </a:p>
        </p:txBody>
      </p:sp>
      <p:cxnSp>
        <p:nvCxnSpPr>
          <p:cNvPr id="2123" name="Google Shape;2123;p80"/>
          <p:cNvCxnSpPr/>
          <p:nvPr/>
        </p:nvCxnSpPr>
        <p:spPr>
          <a:xfrm>
            <a:off x="5167086" y="1637593"/>
            <a:ext cx="6255657" cy="0"/>
          </a:xfrm>
          <a:prstGeom prst="straightConnector1">
            <a:avLst/>
          </a:prstGeom>
          <a:noFill/>
          <a:ln cap="rnd" cmpd="sng" w="12700">
            <a:solidFill>
              <a:srgbClr val="BFBFBF"/>
            </a:solidFill>
            <a:prstDash val="dot"/>
            <a:round/>
            <a:headEnd len="sm" w="sm" type="none"/>
            <a:tailEnd len="sm" w="sm" type="none"/>
          </a:ln>
        </p:spPr>
      </p:cxnSp>
      <p:cxnSp>
        <p:nvCxnSpPr>
          <p:cNvPr id="2124" name="Google Shape;2124;p80"/>
          <p:cNvCxnSpPr/>
          <p:nvPr/>
        </p:nvCxnSpPr>
        <p:spPr>
          <a:xfrm>
            <a:off x="5167086" y="2709052"/>
            <a:ext cx="6255657" cy="0"/>
          </a:xfrm>
          <a:prstGeom prst="straightConnector1">
            <a:avLst/>
          </a:prstGeom>
          <a:noFill/>
          <a:ln cap="rnd" cmpd="sng" w="12700">
            <a:solidFill>
              <a:srgbClr val="BFBFBF"/>
            </a:solidFill>
            <a:prstDash val="dot"/>
            <a:round/>
            <a:headEnd len="sm" w="sm" type="none"/>
            <a:tailEnd len="sm" w="sm" type="none"/>
          </a:ln>
        </p:spPr>
      </p:cxnSp>
      <p:cxnSp>
        <p:nvCxnSpPr>
          <p:cNvPr id="2125" name="Google Shape;2125;p80"/>
          <p:cNvCxnSpPr/>
          <p:nvPr/>
        </p:nvCxnSpPr>
        <p:spPr>
          <a:xfrm>
            <a:off x="5167086" y="3780512"/>
            <a:ext cx="6255657" cy="0"/>
          </a:xfrm>
          <a:prstGeom prst="straightConnector1">
            <a:avLst/>
          </a:prstGeom>
          <a:noFill/>
          <a:ln cap="rnd" cmpd="sng" w="12700">
            <a:solidFill>
              <a:srgbClr val="BFBFBF"/>
            </a:solidFill>
            <a:prstDash val="dot"/>
            <a:round/>
            <a:headEnd len="sm" w="sm" type="none"/>
            <a:tailEnd len="sm" w="sm" type="none"/>
          </a:ln>
        </p:spPr>
      </p:cxnSp>
      <p:cxnSp>
        <p:nvCxnSpPr>
          <p:cNvPr id="2126" name="Google Shape;2126;p80"/>
          <p:cNvCxnSpPr/>
          <p:nvPr/>
        </p:nvCxnSpPr>
        <p:spPr>
          <a:xfrm>
            <a:off x="5167086" y="4851970"/>
            <a:ext cx="6255657" cy="0"/>
          </a:xfrm>
          <a:prstGeom prst="straightConnector1">
            <a:avLst/>
          </a:prstGeom>
          <a:noFill/>
          <a:ln cap="rnd" cmpd="sng" w="12700">
            <a:solidFill>
              <a:srgbClr val="BFBFBF"/>
            </a:solidFill>
            <a:prstDash val="dot"/>
            <a:round/>
            <a:headEnd len="sm" w="sm" type="none"/>
            <a:tailEnd len="sm" w="sm" type="none"/>
          </a:ln>
        </p:spPr>
      </p:cxnSp>
      <p:sp>
        <p:nvSpPr>
          <p:cNvPr id="2127" name="Google Shape;2127;p8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1" name="Shape 2131"/>
        <p:cNvGrpSpPr/>
        <p:nvPr/>
      </p:nvGrpSpPr>
      <p:grpSpPr>
        <a:xfrm>
          <a:off x="0" y="0"/>
          <a:ext cx="0" cy="0"/>
          <a:chOff x="0" y="0"/>
          <a:chExt cx="0" cy="0"/>
        </a:xfrm>
      </p:grpSpPr>
      <p:sp>
        <p:nvSpPr>
          <p:cNvPr id="2132" name="Google Shape;2132;p8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Vertical Chevron with Text</a:t>
            </a:r>
            <a:endParaRPr/>
          </a:p>
        </p:txBody>
      </p:sp>
      <p:sp>
        <p:nvSpPr>
          <p:cNvPr id="2133" name="Google Shape;2133;p81"/>
          <p:cNvSpPr/>
          <p:nvPr/>
        </p:nvSpPr>
        <p:spPr>
          <a:xfrm rot="5400000">
            <a:off x="482159" y="2138404"/>
            <a:ext cx="1421313" cy="1655542"/>
          </a:xfrm>
          <a:prstGeom prst="homePlate">
            <a:avLst>
              <a:gd fmla="val 3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81"/>
          <p:cNvSpPr txBox="1"/>
          <p:nvPr/>
        </p:nvSpPr>
        <p:spPr>
          <a:xfrm>
            <a:off x="365035" y="2255514"/>
            <a:ext cx="1655542" cy="1208116"/>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2135" name="Google Shape;2135;p81"/>
          <p:cNvSpPr/>
          <p:nvPr/>
        </p:nvSpPr>
        <p:spPr>
          <a:xfrm rot="5400000">
            <a:off x="482159" y="3321334"/>
            <a:ext cx="1421313" cy="1658048"/>
          </a:xfrm>
          <a:prstGeom prst="chevron">
            <a:avLst>
              <a:gd fmla="val 3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81"/>
          <p:cNvSpPr txBox="1"/>
          <p:nvPr/>
        </p:nvSpPr>
        <p:spPr>
          <a:xfrm>
            <a:off x="363783" y="3866086"/>
            <a:ext cx="1658048" cy="56852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2137" name="Google Shape;2137;p81"/>
          <p:cNvSpPr/>
          <p:nvPr/>
        </p:nvSpPr>
        <p:spPr>
          <a:xfrm rot="5400000">
            <a:off x="482159" y="4505518"/>
            <a:ext cx="1421313" cy="1658048"/>
          </a:xfrm>
          <a:prstGeom prst="chevron">
            <a:avLst>
              <a:gd fmla="val 3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81"/>
          <p:cNvSpPr txBox="1"/>
          <p:nvPr/>
        </p:nvSpPr>
        <p:spPr>
          <a:xfrm>
            <a:off x="363783" y="5050261"/>
            <a:ext cx="1658048" cy="56852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2139" name="Google Shape;2139;p81"/>
          <p:cNvSpPr txBox="1"/>
          <p:nvPr/>
        </p:nvSpPr>
        <p:spPr>
          <a:xfrm>
            <a:off x="2856225" y="1690793"/>
            <a:ext cx="4068534"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2140" name="Google Shape;2140;p81"/>
          <p:cNvCxnSpPr/>
          <p:nvPr/>
        </p:nvCxnSpPr>
        <p:spPr>
          <a:xfrm>
            <a:off x="2314729" y="2177720"/>
            <a:ext cx="4610030" cy="0"/>
          </a:xfrm>
          <a:prstGeom prst="straightConnector1">
            <a:avLst/>
          </a:prstGeom>
          <a:noFill/>
          <a:ln cap="flat" cmpd="sng" w="9525">
            <a:solidFill>
              <a:schemeClr val="dk1"/>
            </a:solidFill>
            <a:prstDash val="solid"/>
            <a:miter lim="8000"/>
            <a:headEnd len="sm" w="sm" type="none"/>
            <a:tailEnd len="sm" w="sm" type="none"/>
          </a:ln>
        </p:spPr>
      </p:cxnSp>
      <p:sp>
        <p:nvSpPr>
          <p:cNvPr id="2141" name="Google Shape;2141;p81"/>
          <p:cNvSpPr txBox="1"/>
          <p:nvPr/>
        </p:nvSpPr>
        <p:spPr>
          <a:xfrm>
            <a:off x="2314729" y="2257542"/>
            <a:ext cx="4610030" cy="970084"/>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endParaRPr/>
          </a:p>
        </p:txBody>
      </p:sp>
      <p:cxnSp>
        <p:nvCxnSpPr>
          <p:cNvPr id="2142" name="Google Shape;2142;p81"/>
          <p:cNvCxnSpPr/>
          <p:nvPr/>
        </p:nvCxnSpPr>
        <p:spPr>
          <a:xfrm>
            <a:off x="2314729" y="3355066"/>
            <a:ext cx="9483733" cy="0"/>
          </a:xfrm>
          <a:prstGeom prst="straightConnector1">
            <a:avLst/>
          </a:prstGeom>
          <a:noFill/>
          <a:ln cap="flat" cmpd="sng" w="9525">
            <a:solidFill>
              <a:srgbClr val="BFBFBF"/>
            </a:solidFill>
            <a:prstDash val="solid"/>
            <a:miter lim="8000"/>
            <a:headEnd len="sm" w="sm" type="none"/>
            <a:tailEnd len="sm" w="sm" type="none"/>
          </a:ln>
        </p:spPr>
      </p:cxnSp>
      <p:cxnSp>
        <p:nvCxnSpPr>
          <p:cNvPr id="2143" name="Google Shape;2143;p81"/>
          <p:cNvCxnSpPr/>
          <p:nvPr/>
        </p:nvCxnSpPr>
        <p:spPr>
          <a:xfrm>
            <a:off x="2314729" y="4540334"/>
            <a:ext cx="9483733" cy="0"/>
          </a:xfrm>
          <a:prstGeom prst="straightConnector1">
            <a:avLst/>
          </a:prstGeom>
          <a:noFill/>
          <a:ln cap="flat" cmpd="sng" w="9525">
            <a:solidFill>
              <a:srgbClr val="BFBFBF"/>
            </a:solidFill>
            <a:prstDash val="solid"/>
            <a:miter lim="8000"/>
            <a:headEnd len="sm" w="sm" type="none"/>
            <a:tailEnd len="sm" w="sm" type="none"/>
          </a:ln>
        </p:spPr>
      </p:cxnSp>
      <p:sp>
        <p:nvSpPr>
          <p:cNvPr id="2144" name="Google Shape;2144;p81"/>
          <p:cNvSpPr txBox="1"/>
          <p:nvPr/>
        </p:nvSpPr>
        <p:spPr>
          <a:xfrm>
            <a:off x="2314729" y="3442809"/>
            <a:ext cx="4610030" cy="970084"/>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endParaRPr/>
          </a:p>
        </p:txBody>
      </p:sp>
      <p:sp>
        <p:nvSpPr>
          <p:cNvPr id="2145" name="Google Shape;2145;p81"/>
          <p:cNvSpPr txBox="1"/>
          <p:nvPr/>
        </p:nvSpPr>
        <p:spPr>
          <a:xfrm>
            <a:off x="2314729" y="4628076"/>
            <a:ext cx="4610030" cy="970084"/>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endParaRPr/>
          </a:p>
        </p:txBody>
      </p:sp>
      <p:grpSp>
        <p:nvGrpSpPr>
          <p:cNvPr id="2146" name="Google Shape;2146;p81"/>
          <p:cNvGrpSpPr/>
          <p:nvPr/>
        </p:nvGrpSpPr>
        <p:grpSpPr>
          <a:xfrm>
            <a:off x="2230660" y="1623383"/>
            <a:ext cx="586918" cy="586916"/>
            <a:chOff x="2051055" y="1364393"/>
            <a:chExt cx="999698" cy="999698"/>
          </a:xfrm>
        </p:grpSpPr>
        <p:sp>
          <p:nvSpPr>
            <p:cNvPr id="2147" name="Google Shape;2147;p81"/>
            <p:cNvSpPr/>
            <p:nvPr/>
          </p:nvSpPr>
          <p:spPr>
            <a:xfrm rot="-2700000">
              <a:off x="2197457" y="1510796"/>
              <a:ext cx="706894" cy="706893"/>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148" name="Google Shape;2148;p81"/>
            <p:cNvPicPr preferRelativeResize="0"/>
            <p:nvPr/>
          </p:nvPicPr>
          <p:blipFill rotWithShape="1">
            <a:blip r:embed="rId3">
              <a:alphaModFix/>
            </a:blip>
            <a:srcRect b="0" l="0" r="0" t="0"/>
            <a:stretch/>
          </p:blipFill>
          <p:spPr>
            <a:xfrm>
              <a:off x="2279229" y="1592567"/>
              <a:ext cx="543350" cy="543350"/>
            </a:xfrm>
            <a:prstGeom prst="rect">
              <a:avLst/>
            </a:prstGeom>
            <a:noFill/>
            <a:ln>
              <a:noFill/>
            </a:ln>
          </p:spPr>
        </p:pic>
      </p:grpSp>
      <p:sp>
        <p:nvSpPr>
          <p:cNvPr id="2149" name="Google Shape;2149;p81"/>
          <p:cNvSpPr txBox="1"/>
          <p:nvPr/>
        </p:nvSpPr>
        <p:spPr>
          <a:xfrm>
            <a:off x="7729928" y="1690793"/>
            <a:ext cx="4068534"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2150" name="Google Shape;2150;p81"/>
          <p:cNvCxnSpPr/>
          <p:nvPr/>
        </p:nvCxnSpPr>
        <p:spPr>
          <a:xfrm>
            <a:off x="7188432" y="2177720"/>
            <a:ext cx="4610030" cy="0"/>
          </a:xfrm>
          <a:prstGeom prst="straightConnector1">
            <a:avLst/>
          </a:prstGeom>
          <a:noFill/>
          <a:ln cap="flat" cmpd="sng" w="9525">
            <a:solidFill>
              <a:schemeClr val="dk1"/>
            </a:solidFill>
            <a:prstDash val="solid"/>
            <a:miter lim="8000"/>
            <a:headEnd len="sm" w="sm" type="none"/>
            <a:tailEnd len="sm" w="sm" type="none"/>
          </a:ln>
        </p:spPr>
      </p:cxnSp>
      <p:sp>
        <p:nvSpPr>
          <p:cNvPr id="2151" name="Google Shape;2151;p81"/>
          <p:cNvSpPr txBox="1"/>
          <p:nvPr/>
        </p:nvSpPr>
        <p:spPr>
          <a:xfrm>
            <a:off x="7188432" y="2257542"/>
            <a:ext cx="4610030" cy="970084"/>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endParaRPr/>
          </a:p>
        </p:txBody>
      </p:sp>
      <p:sp>
        <p:nvSpPr>
          <p:cNvPr id="2152" name="Google Shape;2152;p81"/>
          <p:cNvSpPr txBox="1"/>
          <p:nvPr/>
        </p:nvSpPr>
        <p:spPr>
          <a:xfrm>
            <a:off x="7188432" y="3442809"/>
            <a:ext cx="4610030" cy="970084"/>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endParaRPr/>
          </a:p>
        </p:txBody>
      </p:sp>
      <p:sp>
        <p:nvSpPr>
          <p:cNvPr id="2153" name="Google Shape;2153;p81"/>
          <p:cNvSpPr txBox="1"/>
          <p:nvPr/>
        </p:nvSpPr>
        <p:spPr>
          <a:xfrm>
            <a:off x="7188432" y="4628076"/>
            <a:ext cx="4610030" cy="970084"/>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Aliquam et lorem elementum, venenatis turpis sed, maximus lacus. Integer eu purus sed magna mollis</a:t>
            </a:r>
            <a:endParaRPr/>
          </a:p>
        </p:txBody>
      </p:sp>
      <p:grpSp>
        <p:nvGrpSpPr>
          <p:cNvPr id="2154" name="Google Shape;2154;p81"/>
          <p:cNvGrpSpPr/>
          <p:nvPr/>
        </p:nvGrpSpPr>
        <p:grpSpPr>
          <a:xfrm>
            <a:off x="7104363" y="1623383"/>
            <a:ext cx="586918" cy="586916"/>
            <a:chOff x="2051055" y="1364393"/>
            <a:chExt cx="999698" cy="999698"/>
          </a:xfrm>
        </p:grpSpPr>
        <p:sp>
          <p:nvSpPr>
            <p:cNvPr id="2155" name="Google Shape;2155;p81"/>
            <p:cNvSpPr/>
            <p:nvPr/>
          </p:nvSpPr>
          <p:spPr>
            <a:xfrm rot="-2700000">
              <a:off x="2197457" y="1510796"/>
              <a:ext cx="706894" cy="706893"/>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156" name="Google Shape;2156;p81"/>
            <p:cNvPicPr preferRelativeResize="0"/>
            <p:nvPr/>
          </p:nvPicPr>
          <p:blipFill rotWithShape="1">
            <a:blip r:embed="rId3">
              <a:alphaModFix/>
            </a:blip>
            <a:srcRect b="0" l="0" r="0" t="0"/>
            <a:stretch/>
          </p:blipFill>
          <p:spPr>
            <a:xfrm>
              <a:off x="2279229" y="1592567"/>
              <a:ext cx="543350" cy="543350"/>
            </a:xfrm>
            <a:prstGeom prst="rect">
              <a:avLst/>
            </a:prstGeom>
            <a:noFill/>
            <a:ln>
              <a:noFill/>
            </a:ln>
          </p:spPr>
        </p:pic>
      </p:grpSp>
      <p:sp>
        <p:nvSpPr>
          <p:cNvPr id="2157" name="Google Shape;2157;p8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1" name="Shape 2161"/>
        <p:cNvGrpSpPr/>
        <p:nvPr/>
      </p:nvGrpSpPr>
      <p:grpSpPr>
        <a:xfrm>
          <a:off x="0" y="0"/>
          <a:ext cx="0" cy="0"/>
          <a:chOff x="0" y="0"/>
          <a:chExt cx="0" cy="0"/>
        </a:xfrm>
      </p:grpSpPr>
      <p:sp>
        <p:nvSpPr>
          <p:cNvPr id="2162" name="Google Shape;2162;p82"/>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Vertical Chevron Process (Three)</a:t>
            </a:r>
            <a:endParaRPr/>
          </a:p>
        </p:txBody>
      </p:sp>
      <p:sp>
        <p:nvSpPr>
          <p:cNvPr id="2163" name="Google Shape;2163;p82"/>
          <p:cNvSpPr/>
          <p:nvPr/>
        </p:nvSpPr>
        <p:spPr>
          <a:xfrm rot="5400000">
            <a:off x="482159" y="2138404"/>
            <a:ext cx="1421313" cy="1655542"/>
          </a:xfrm>
          <a:prstGeom prst="homePlate">
            <a:avLst>
              <a:gd fmla="val 3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82"/>
          <p:cNvSpPr txBox="1"/>
          <p:nvPr/>
        </p:nvSpPr>
        <p:spPr>
          <a:xfrm>
            <a:off x="365035" y="2255514"/>
            <a:ext cx="1655542" cy="1208116"/>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2165" name="Google Shape;2165;p82"/>
          <p:cNvSpPr/>
          <p:nvPr/>
        </p:nvSpPr>
        <p:spPr>
          <a:xfrm rot="5400000">
            <a:off x="482159" y="3321334"/>
            <a:ext cx="1421313" cy="1658048"/>
          </a:xfrm>
          <a:prstGeom prst="chevron">
            <a:avLst>
              <a:gd fmla="val 3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82"/>
          <p:cNvSpPr txBox="1"/>
          <p:nvPr/>
        </p:nvSpPr>
        <p:spPr>
          <a:xfrm>
            <a:off x="363783" y="3866086"/>
            <a:ext cx="1658048" cy="56852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sp>
        <p:nvSpPr>
          <p:cNvPr id="2167" name="Google Shape;2167;p82"/>
          <p:cNvSpPr/>
          <p:nvPr/>
        </p:nvSpPr>
        <p:spPr>
          <a:xfrm rot="5400000">
            <a:off x="482159" y="4505518"/>
            <a:ext cx="1421313" cy="1658048"/>
          </a:xfrm>
          <a:prstGeom prst="chevron">
            <a:avLst>
              <a:gd fmla="val 3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82"/>
          <p:cNvSpPr txBox="1"/>
          <p:nvPr/>
        </p:nvSpPr>
        <p:spPr>
          <a:xfrm>
            <a:off x="363783" y="5050261"/>
            <a:ext cx="1658048" cy="56852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Montserrat"/>
                <a:ea typeface="Montserrat"/>
                <a:cs typeface="Montserrat"/>
                <a:sym typeface="Montserrat"/>
              </a:rPr>
              <a:t>Header</a:t>
            </a:r>
            <a:endParaRPr/>
          </a:p>
        </p:txBody>
      </p:sp>
      <p:cxnSp>
        <p:nvCxnSpPr>
          <p:cNvPr id="2169" name="Google Shape;2169;p82"/>
          <p:cNvCxnSpPr/>
          <p:nvPr/>
        </p:nvCxnSpPr>
        <p:spPr>
          <a:xfrm>
            <a:off x="2314729" y="3355066"/>
            <a:ext cx="9483733" cy="0"/>
          </a:xfrm>
          <a:prstGeom prst="straightConnector1">
            <a:avLst/>
          </a:prstGeom>
          <a:noFill/>
          <a:ln cap="flat" cmpd="sng" w="9525">
            <a:solidFill>
              <a:srgbClr val="BFBFBF"/>
            </a:solidFill>
            <a:prstDash val="solid"/>
            <a:miter lim="8000"/>
            <a:headEnd len="sm" w="sm" type="none"/>
            <a:tailEnd len="sm" w="sm" type="none"/>
          </a:ln>
        </p:spPr>
      </p:cxnSp>
      <p:cxnSp>
        <p:nvCxnSpPr>
          <p:cNvPr id="2170" name="Google Shape;2170;p82"/>
          <p:cNvCxnSpPr/>
          <p:nvPr/>
        </p:nvCxnSpPr>
        <p:spPr>
          <a:xfrm>
            <a:off x="2314729" y="4540334"/>
            <a:ext cx="9483733" cy="0"/>
          </a:xfrm>
          <a:prstGeom prst="straightConnector1">
            <a:avLst/>
          </a:prstGeom>
          <a:noFill/>
          <a:ln cap="flat" cmpd="sng" w="9525">
            <a:solidFill>
              <a:srgbClr val="BFBFBF"/>
            </a:solidFill>
            <a:prstDash val="solid"/>
            <a:miter lim="8000"/>
            <a:headEnd len="sm" w="sm" type="none"/>
            <a:tailEnd len="sm" w="sm" type="none"/>
          </a:ln>
        </p:spPr>
      </p:cxnSp>
      <p:sp>
        <p:nvSpPr>
          <p:cNvPr id="2171" name="Google Shape;2171;p82"/>
          <p:cNvSpPr txBox="1"/>
          <p:nvPr/>
        </p:nvSpPr>
        <p:spPr>
          <a:xfrm>
            <a:off x="2852639" y="1690793"/>
            <a:ext cx="2384407"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Lorem ipsum dolor </a:t>
            </a:r>
            <a:endParaRPr b="1" sz="1400">
              <a:solidFill>
                <a:schemeClr val="accent1"/>
              </a:solidFill>
              <a:latin typeface="Montserrat"/>
              <a:ea typeface="Montserrat"/>
              <a:cs typeface="Montserrat"/>
              <a:sym typeface="Montserrat"/>
            </a:endParaRPr>
          </a:p>
        </p:txBody>
      </p:sp>
      <p:cxnSp>
        <p:nvCxnSpPr>
          <p:cNvPr id="2172" name="Google Shape;2172;p82"/>
          <p:cNvCxnSpPr/>
          <p:nvPr/>
        </p:nvCxnSpPr>
        <p:spPr>
          <a:xfrm>
            <a:off x="2314729" y="2177720"/>
            <a:ext cx="2922318" cy="0"/>
          </a:xfrm>
          <a:prstGeom prst="straightConnector1">
            <a:avLst/>
          </a:prstGeom>
          <a:noFill/>
          <a:ln cap="flat" cmpd="sng" w="9525">
            <a:solidFill>
              <a:schemeClr val="dk1"/>
            </a:solidFill>
            <a:prstDash val="solid"/>
            <a:miter lim="8000"/>
            <a:headEnd len="sm" w="sm" type="none"/>
            <a:tailEnd len="sm" w="sm" type="none"/>
          </a:ln>
        </p:spPr>
      </p:cxnSp>
      <p:sp>
        <p:nvSpPr>
          <p:cNvPr id="2173" name="Google Shape;2173;p82"/>
          <p:cNvSpPr txBox="1"/>
          <p:nvPr/>
        </p:nvSpPr>
        <p:spPr>
          <a:xfrm>
            <a:off x="2314729" y="2257542"/>
            <a:ext cx="2922318" cy="970084"/>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t>
            </a:r>
            <a:endParaRPr/>
          </a:p>
        </p:txBody>
      </p:sp>
      <p:sp>
        <p:nvSpPr>
          <p:cNvPr id="2174" name="Google Shape;2174;p82"/>
          <p:cNvSpPr txBox="1"/>
          <p:nvPr/>
        </p:nvSpPr>
        <p:spPr>
          <a:xfrm>
            <a:off x="2314729" y="3442809"/>
            <a:ext cx="2922318" cy="970084"/>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t>
            </a:r>
            <a:endParaRPr/>
          </a:p>
        </p:txBody>
      </p:sp>
      <p:sp>
        <p:nvSpPr>
          <p:cNvPr id="2175" name="Google Shape;2175;p82"/>
          <p:cNvSpPr txBox="1"/>
          <p:nvPr/>
        </p:nvSpPr>
        <p:spPr>
          <a:xfrm>
            <a:off x="2314729" y="4628076"/>
            <a:ext cx="2922318" cy="970084"/>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t>
            </a:r>
            <a:endParaRPr/>
          </a:p>
        </p:txBody>
      </p:sp>
      <p:grpSp>
        <p:nvGrpSpPr>
          <p:cNvPr id="2176" name="Google Shape;2176;p82"/>
          <p:cNvGrpSpPr/>
          <p:nvPr/>
        </p:nvGrpSpPr>
        <p:grpSpPr>
          <a:xfrm>
            <a:off x="2230660" y="1623383"/>
            <a:ext cx="586918" cy="586916"/>
            <a:chOff x="2051055" y="1364393"/>
            <a:chExt cx="999698" cy="999698"/>
          </a:xfrm>
        </p:grpSpPr>
        <p:sp>
          <p:nvSpPr>
            <p:cNvPr id="2177" name="Google Shape;2177;p82"/>
            <p:cNvSpPr/>
            <p:nvPr/>
          </p:nvSpPr>
          <p:spPr>
            <a:xfrm rot="-2700000">
              <a:off x="2197457" y="1510796"/>
              <a:ext cx="706894" cy="706893"/>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178" name="Google Shape;2178;p82"/>
            <p:cNvPicPr preferRelativeResize="0"/>
            <p:nvPr/>
          </p:nvPicPr>
          <p:blipFill rotWithShape="1">
            <a:blip r:embed="rId3">
              <a:alphaModFix/>
            </a:blip>
            <a:srcRect b="0" l="0" r="0" t="0"/>
            <a:stretch/>
          </p:blipFill>
          <p:spPr>
            <a:xfrm>
              <a:off x="2279229" y="1592567"/>
              <a:ext cx="543350" cy="543350"/>
            </a:xfrm>
            <a:prstGeom prst="rect">
              <a:avLst/>
            </a:prstGeom>
            <a:noFill/>
            <a:ln>
              <a:noFill/>
            </a:ln>
          </p:spPr>
        </p:pic>
      </p:grpSp>
      <p:sp>
        <p:nvSpPr>
          <p:cNvPr id="2179" name="Google Shape;2179;p82"/>
          <p:cNvSpPr txBox="1"/>
          <p:nvPr/>
        </p:nvSpPr>
        <p:spPr>
          <a:xfrm>
            <a:off x="6133347" y="1690793"/>
            <a:ext cx="2384407"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Lorem ipsum dolor </a:t>
            </a:r>
            <a:endParaRPr b="1" sz="1400">
              <a:solidFill>
                <a:schemeClr val="accent1"/>
              </a:solidFill>
              <a:latin typeface="Montserrat"/>
              <a:ea typeface="Montserrat"/>
              <a:cs typeface="Montserrat"/>
              <a:sym typeface="Montserrat"/>
            </a:endParaRPr>
          </a:p>
        </p:txBody>
      </p:sp>
      <p:cxnSp>
        <p:nvCxnSpPr>
          <p:cNvPr id="2180" name="Google Shape;2180;p82"/>
          <p:cNvCxnSpPr/>
          <p:nvPr/>
        </p:nvCxnSpPr>
        <p:spPr>
          <a:xfrm>
            <a:off x="5595437" y="2177720"/>
            <a:ext cx="2922318" cy="0"/>
          </a:xfrm>
          <a:prstGeom prst="straightConnector1">
            <a:avLst/>
          </a:prstGeom>
          <a:noFill/>
          <a:ln cap="flat" cmpd="sng" w="9525">
            <a:solidFill>
              <a:schemeClr val="dk1"/>
            </a:solidFill>
            <a:prstDash val="solid"/>
            <a:miter lim="8000"/>
            <a:headEnd len="sm" w="sm" type="none"/>
            <a:tailEnd len="sm" w="sm" type="none"/>
          </a:ln>
        </p:spPr>
      </p:cxnSp>
      <p:sp>
        <p:nvSpPr>
          <p:cNvPr id="2181" name="Google Shape;2181;p82"/>
          <p:cNvSpPr txBox="1"/>
          <p:nvPr/>
        </p:nvSpPr>
        <p:spPr>
          <a:xfrm>
            <a:off x="5595437" y="2257542"/>
            <a:ext cx="2922318" cy="970084"/>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t>
            </a:r>
            <a:endParaRPr/>
          </a:p>
        </p:txBody>
      </p:sp>
      <p:sp>
        <p:nvSpPr>
          <p:cNvPr id="2182" name="Google Shape;2182;p82"/>
          <p:cNvSpPr txBox="1"/>
          <p:nvPr/>
        </p:nvSpPr>
        <p:spPr>
          <a:xfrm>
            <a:off x="5595437" y="3442809"/>
            <a:ext cx="2922318" cy="970084"/>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t>
            </a:r>
            <a:endParaRPr/>
          </a:p>
        </p:txBody>
      </p:sp>
      <p:sp>
        <p:nvSpPr>
          <p:cNvPr id="2183" name="Google Shape;2183;p82"/>
          <p:cNvSpPr txBox="1"/>
          <p:nvPr/>
        </p:nvSpPr>
        <p:spPr>
          <a:xfrm>
            <a:off x="5595437" y="4628076"/>
            <a:ext cx="2922318" cy="970084"/>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t>
            </a:r>
            <a:endParaRPr/>
          </a:p>
        </p:txBody>
      </p:sp>
      <p:grpSp>
        <p:nvGrpSpPr>
          <p:cNvPr id="2184" name="Google Shape;2184;p82"/>
          <p:cNvGrpSpPr/>
          <p:nvPr/>
        </p:nvGrpSpPr>
        <p:grpSpPr>
          <a:xfrm>
            <a:off x="5509485" y="1623383"/>
            <a:ext cx="586918" cy="586916"/>
            <a:chOff x="2051055" y="1364393"/>
            <a:chExt cx="999698" cy="999698"/>
          </a:xfrm>
        </p:grpSpPr>
        <p:sp>
          <p:nvSpPr>
            <p:cNvPr id="2185" name="Google Shape;2185;p82"/>
            <p:cNvSpPr/>
            <p:nvPr/>
          </p:nvSpPr>
          <p:spPr>
            <a:xfrm rot="-2700000">
              <a:off x="2197457" y="1510796"/>
              <a:ext cx="706894" cy="706893"/>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186" name="Google Shape;2186;p82"/>
            <p:cNvPicPr preferRelativeResize="0"/>
            <p:nvPr/>
          </p:nvPicPr>
          <p:blipFill rotWithShape="1">
            <a:blip r:embed="rId3">
              <a:alphaModFix/>
            </a:blip>
            <a:srcRect b="0" l="0" r="0" t="0"/>
            <a:stretch/>
          </p:blipFill>
          <p:spPr>
            <a:xfrm>
              <a:off x="2279229" y="1592567"/>
              <a:ext cx="543350" cy="543350"/>
            </a:xfrm>
            <a:prstGeom prst="rect">
              <a:avLst/>
            </a:prstGeom>
            <a:noFill/>
            <a:ln>
              <a:noFill/>
            </a:ln>
          </p:spPr>
        </p:pic>
      </p:grpSp>
      <p:sp>
        <p:nvSpPr>
          <p:cNvPr id="2187" name="Google Shape;2187;p82"/>
          <p:cNvSpPr txBox="1"/>
          <p:nvPr/>
        </p:nvSpPr>
        <p:spPr>
          <a:xfrm>
            <a:off x="9414054" y="1690793"/>
            <a:ext cx="2384407" cy="45209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Montserrat"/>
                <a:ea typeface="Montserrat"/>
                <a:cs typeface="Montserrat"/>
                <a:sym typeface="Montserrat"/>
              </a:rPr>
              <a:t>Lorem ipsum dolor </a:t>
            </a:r>
            <a:endParaRPr b="1" sz="1400">
              <a:solidFill>
                <a:schemeClr val="accent1"/>
              </a:solidFill>
              <a:latin typeface="Montserrat"/>
              <a:ea typeface="Montserrat"/>
              <a:cs typeface="Montserrat"/>
              <a:sym typeface="Montserrat"/>
            </a:endParaRPr>
          </a:p>
        </p:txBody>
      </p:sp>
      <p:cxnSp>
        <p:nvCxnSpPr>
          <p:cNvPr id="2188" name="Google Shape;2188;p82"/>
          <p:cNvCxnSpPr/>
          <p:nvPr/>
        </p:nvCxnSpPr>
        <p:spPr>
          <a:xfrm>
            <a:off x="8876144" y="2177720"/>
            <a:ext cx="2922318" cy="0"/>
          </a:xfrm>
          <a:prstGeom prst="straightConnector1">
            <a:avLst/>
          </a:prstGeom>
          <a:noFill/>
          <a:ln cap="flat" cmpd="sng" w="9525">
            <a:solidFill>
              <a:schemeClr val="dk1"/>
            </a:solidFill>
            <a:prstDash val="solid"/>
            <a:miter lim="8000"/>
            <a:headEnd len="sm" w="sm" type="none"/>
            <a:tailEnd len="sm" w="sm" type="none"/>
          </a:ln>
        </p:spPr>
      </p:cxnSp>
      <p:sp>
        <p:nvSpPr>
          <p:cNvPr id="2189" name="Google Shape;2189;p82"/>
          <p:cNvSpPr txBox="1"/>
          <p:nvPr/>
        </p:nvSpPr>
        <p:spPr>
          <a:xfrm>
            <a:off x="8876144" y="2257542"/>
            <a:ext cx="2922318" cy="970084"/>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t>
            </a:r>
            <a:endParaRPr/>
          </a:p>
        </p:txBody>
      </p:sp>
      <p:sp>
        <p:nvSpPr>
          <p:cNvPr id="2190" name="Google Shape;2190;p82"/>
          <p:cNvSpPr txBox="1"/>
          <p:nvPr/>
        </p:nvSpPr>
        <p:spPr>
          <a:xfrm>
            <a:off x="8876144" y="3442809"/>
            <a:ext cx="2922318" cy="970084"/>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t>
            </a:r>
            <a:endParaRPr/>
          </a:p>
        </p:txBody>
      </p:sp>
      <p:sp>
        <p:nvSpPr>
          <p:cNvPr id="2191" name="Google Shape;2191;p82"/>
          <p:cNvSpPr txBox="1"/>
          <p:nvPr/>
        </p:nvSpPr>
        <p:spPr>
          <a:xfrm>
            <a:off x="8876144" y="4628076"/>
            <a:ext cx="2922318" cy="970084"/>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1200">
                <a:solidFill>
                  <a:schemeClr val="dk1"/>
                </a:solidFill>
                <a:latin typeface="Montserrat"/>
                <a:ea typeface="Montserrat"/>
                <a:cs typeface="Montserrat"/>
                <a:sym typeface="Montserrat"/>
              </a:rPr>
              <a:t>Lorem ipsum dolor sit amet, consectetur adipiscing elit</a:t>
            </a:r>
            <a:r>
              <a:rPr lang="en-US" sz="1200">
                <a:solidFill>
                  <a:schemeClr val="dk1"/>
                </a:solidFill>
                <a:latin typeface="Montserrat"/>
                <a:ea typeface="Montserrat"/>
                <a:cs typeface="Montserrat"/>
                <a:sym typeface="Montserrat"/>
              </a:rPr>
              <a:t>. Ut tempor, quam et mattis pulvinar, mauris ligula suscipit arcu, sed elementum diam leo at magna. Curabitur maximus sodales massa, eu bibendum dui bibendum vel. Suspendisse potenti. </a:t>
            </a:r>
            <a:endParaRPr/>
          </a:p>
        </p:txBody>
      </p:sp>
      <p:grpSp>
        <p:nvGrpSpPr>
          <p:cNvPr id="2192" name="Google Shape;2192;p82"/>
          <p:cNvGrpSpPr/>
          <p:nvPr/>
        </p:nvGrpSpPr>
        <p:grpSpPr>
          <a:xfrm>
            <a:off x="8790192" y="1623383"/>
            <a:ext cx="586918" cy="586916"/>
            <a:chOff x="2051055" y="1364393"/>
            <a:chExt cx="999698" cy="999698"/>
          </a:xfrm>
        </p:grpSpPr>
        <p:sp>
          <p:nvSpPr>
            <p:cNvPr id="2193" name="Google Shape;2193;p82"/>
            <p:cNvSpPr/>
            <p:nvPr/>
          </p:nvSpPr>
          <p:spPr>
            <a:xfrm rot="-2700000">
              <a:off x="2197457" y="1510796"/>
              <a:ext cx="706894" cy="706893"/>
            </a:xfrm>
            <a:prstGeom prst="ellipse">
              <a:avLst/>
            </a:prstGeom>
            <a:solidFill>
              <a:schemeClr val="dk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194" name="Google Shape;2194;p82"/>
            <p:cNvPicPr preferRelativeResize="0"/>
            <p:nvPr/>
          </p:nvPicPr>
          <p:blipFill rotWithShape="1">
            <a:blip r:embed="rId3">
              <a:alphaModFix/>
            </a:blip>
            <a:srcRect b="0" l="0" r="0" t="0"/>
            <a:stretch/>
          </p:blipFill>
          <p:spPr>
            <a:xfrm>
              <a:off x="2279229" y="1592567"/>
              <a:ext cx="543350" cy="543350"/>
            </a:xfrm>
            <a:prstGeom prst="rect">
              <a:avLst/>
            </a:prstGeom>
            <a:noFill/>
            <a:ln>
              <a:noFill/>
            </a:ln>
          </p:spPr>
        </p:pic>
      </p:grpSp>
      <p:sp>
        <p:nvSpPr>
          <p:cNvPr id="2195" name="Google Shape;2195;p82"/>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9" name="Shape 2199"/>
        <p:cNvGrpSpPr/>
        <p:nvPr/>
      </p:nvGrpSpPr>
      <p:grpSpPr>
        <a:xfrm>
          <a:off x="0" y="0"/>
          <a:ext cx="0" cy="0"/>
          <a:chOff x="0" y="0"/>
          <a:chExt cx="0" cy="0"/>
        </a:xfrm>
      </p:grpSpPr>
      <p:sp>
        <p:nvSpPr>
          <p:cNvPr id="2200" name="Google Shape;2200;p83"/>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Five-Row Header Table with Logos</a:t>
            </a:r>
            <a:endParaRPr/>
          </a:p>
        </p:txBody>
      </p:sp>
      <p:grpSp>
        <p:nvGrpSpPr>
          <p:cNvPr id="2201" name="Google Shape;2201;p83"/>
          <p:cNvGrpSpPr/>
          <p:nvPr/>
        </p:nvGrpSpPr>
        <p:grpSpPr>
          <a:xfrm>
            <a:off x="363793" y="1510113"/>
            <a:ext cx="11434668" cy="469642"/>
            <a:chOff x="6713316" y="1525674"/>
            <a:chExt cx="5085146" cy="586705"/>
          </a:xfrm>
        </p:grpSpPr>
        <p:sp>
          <p:nvSpPr>
            <p:cNvPr id="2202" name="Google Shape;2202;p83"/>
            <p:cNvSpPr txBox="1"/>
            <p:nvPr/>
          </p:nvSpPr>
          <p:spPr>
            <a:xfrm>
              <a:off x="6713316" y="1525674"/>
              <a:ext cx="5085146"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2203" name="Google Shape;2203;p83"/>
            <p:cNvCxnSpPr/>
            <p:nvPr/>
          </p:nvCxnSpPr>
          <p:spPr>
            <a:xfrm>
              <a:off x="6713316" y="2112379"/>
              <a:ext cx="5085146" cy="0"/>
            </a:xfrm>
            <a:prstGeom prst="straightConnector1">
              <a:avLst/>
            </a:prstGeom>
            <a:noFill/>
            <a:ln cap="flat" cmpd="sng" w="9525">
              <a:solidFill>
                <a:schemeClr val="dk1"/>
              </a:solidFill>
              <a:prstDash val="solid"/>
              <a:miter lim="8000"/>
              <a:headEnd len="sm" w="sm" type="none"/>
              <a:tailEnd len="sm" w="sm" type="none"/>
            </a:ln>
          </p:spPr>
        </p:cxnSp>
      </p:grpSp>
      <p:grpSp>
        <p:nvGrpSpPr>
          <p:cNvPr id="2204" name="Google Shape;2204;p83"/>
          <p:cNvGrpSpPr/>
          <p:nvPr/>
        </p:nvGrpSpPr>
        <p:grpSpPr>
          <a:xfrm>
            <a:off x="363793" y="2247289"/>
            <a:ext cx="11434668" cy="2903445"/>
            <a:chOff x="363793" y="2247289"/>
            <a:chExt cx="11434668" cy="3287326"/>
          </a:xfrm>
        </p:grpSpPr>
        <p:cxnSp>
          <p:nvCxnSpPr>
            <p:cNvPr id="2205" name="Google Shape;2205;p83"/>
            <p:cNvCxnSpPr/>
            <p:nvPr/>
          </p:nvCxnSpPr>
          <p:spPr>
            <a:xfrm>
              <a:off x="363793" y="2859308"/>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2206" name="Google Shape;2206;p83"/>
            <p:cNvCxnSpPr/>
            <p:nvPr/>
          </p:nvCxnSpPr>
          <p:spPr>
            <a:xfrm>
              <a:off x="363793" y="3547070"/>
              <a:ext cx="11434668" cy="0"/>
            </a:xfrm>
            <a:prstGeom prst="straightConnector1">
              <a:avLst/>
            </a:prstGeom>
            <a:noFill/>
            <a:ln cap="flat" cmpd="sng" w="9525">
              <a:solidFill>
                <a:srgbClr val="BFBFBF"/>
              </a:solidFill>
              <a:prstDash val="solid"/>
              <a:miter lim="8000"/>
              <a:headEnd len="sm" w="sm" type="none"/>
              <a:tailEnd len="sm" w="sm" type="none"/>
            </a:ln>
          </p:spPr>
        </p:cxnSp>
        <p:sp>
          <p:nvSpPr>
            <p:cNvPr id="2207" name="Google Shape;2207;p83"/>
            <p:cNvSpPr/>
            <p:nvPr/>
          </p:nvSpPr>
          <p:spPr>
            <a:xfrm>
              <a:off x="363796" y="2247289"/>
              <a:ext cx="2858401" cy="5362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2208" name="Google Shape;2208;p83"/>
            <p:cNvSpPr/>
            <p:nvPr/>
          </p:nvSpPr>
          <p:spPr>
            <a:xfrm>
              <a:off x="363796" y="2935051"/>
              <a:ext cx="2858401" cy="5362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2209" name="Google Shape;2209;p83"/>
            <p:cNvSpPr/>
            <p:nvPr/>
          </p:nvSpPr>
          <p:spPr>
            <a:xfrm>
              <a:off x="363796" y="3622813"/>
              <a:ext cx="2858401" cy="5362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2210" name="Google Shape;2210;p83"/>
            <p:cNvSpPr/>
            <p:nvPr/>
          </p:nvSpPr>
          <p:spPr>
            <a:xfrm>
              <a:off x="363796" y="4310575"/>
              <a:ext cx="2858401" cy="5362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2211" name="Google Shape;2211;p83"/>
            <p:cNvSpPr/>
            <p:nvPr/>
          </p:nvSpPr>
          <p:spPr>
            <a:xfrm>
              <a:off x="363796" y="4998339"/>
              <a:ext cx="2858401" cy="5362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cxnSp>
          <p:nvCxnSpPr>
            <p:cNvPr id="2212" name="Google Shape;2212;p83"/>
            <p:cNvCxnSpPr/>
            <p:nvPr/>
          </p:nvCxnSpPr>
          <p:spPr>
            <a:xfrm>
              <a:off x="363793" y="4922594"/>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2213" name="Google Shape;2213;p83"/>
            <p:cNvCxnSpPr/>
            <p:nvPr/>
          </p:nvCxnSpPr>
          <p:spPr>
            <a:xfrm>
              <a:off x="363793" y="4234832"/>
              <a:ext cx="11434668" cy="0"/>
            </a:xfrm>
            <a:prstGeom prst="straightConnector1">
              <a:avLst/>
            </a:prstGeom>
            <a:noFill/>
            <a:ln cap="flat" cmpd="sng" w="9525">
              <a:solidFill>
                <a:srgbClr val="BFBFBF"/>
              </a:solidFill>
              <a:prstDash val="solid"/>
              <a:miter lim="8000"/>
              <a:headEnd len="sm" w="sm" type="none"/>
              <a:tailEnd len="sm" w="sm" type="none"/>
            </a:ln>
          </p:spPr>
        </p:cxnSp>
        <p:sp>
          <p:nvSpPr>
            <p:cNvPr id="2214" name="Google Shape;2214;p83"/>
            <p:cNvSpPr txBox="1"/>
            <p:nvPr/>
          </p:nvSpPr>
          <p:spPr>
            <a:xfrm>
              <a:off x="3342639" y="2247289"/>
              <a:ext cx="6614161" cy="536276"/>
            </a:xfrm>
            <a:prstGeom prst="rect">
              <a:avLst/>
            </a:prstGeom>
            <a:noFill/>
            <a:ln>
              <a:noFill/>
            </a:ln>
          </p:spPr>
          <p:txBody>
            <a:bodyPr anchorCtr="0" anchor="ctr" bIns="36000" lIns="36000" spcFirstLastPara="1" rIns="36000" wrap="square" tIns="3600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15" name="Google Shape;2215;p83"/>
            <p:cNvSpPr txBox="1"/>
            <p:nvPr/>
          </p:nvSpPr>
          <p:spPr>
            <a:xfrm>
              <a:off x="3342639" y="2935052"/>
              <a:ext cx="6614161" cy="536276"/>
            </a:xfrm>
            <a:prstGeom prst="rect">
              <a:avLst/>
            </a:prstGeom>
            <a:noFill/>
            <a:ln>
              <a:noFill/>
            </a:ln>
          </p:spPr>
          <p:txBody>
            <a:bodyPr anchorCtr="0" anchor="ctr" bIns="36000" lIns="36000" spcFirstLastPara="1" rIns="36000" wrap="square" tIns="3600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16" name="Google Shape;2216;p83"/>
            <p:cNvSpPr txBox="1"/>
            <p:nvPr/>
          </p:nvSpPr>
          <p:spPr>
            <a:xfrm>
              <a:off x="3342639" y="3622815"/>
              <a:ext cx="6614161" cy="536276"/>
            </a:xfrm>
            <a:prstGeom prst="rect">
              <a:avLst/>
            </a:prstGeom>
            <a:noFill/>
            <a:ln>
              <a:noFill/>
            </a:ln>
          </p:spPr>
          <p:txBody>
            <a:bodyPr anchorCtr="0" anchor="ctr" bIns="36000" lIns="36000" spcFirstLastPara="1" rIns="36000" wrap="square" tIns="3600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17" name="Google Shape;2217;p83"/>
            <p:cNvSpPr txBox="1"/>
            <p:nvPr/>
          </p:nvSpPr>
          <p:spPr>
            <a:xfrm>
              <a:off x="3342639" y="4310578"/>
              <a:ext cx="6614161" cy="536276"/>
            </a:xfrm>
            <a:prstGeom prst="rect">
              <a:avLst/>
            </a:prstGeom>
            <a:noFill/>
            <a:ln>
              <a:noFill/>
            </a:ln>
          </p:spPr>
          <p:txBody>
            <a:bodyPr anchorCtr="0" anchor="ctr" bIns="36000" lIns="36000" spcFirstLastPara="1" rIns="36000" wrap="square" tIns="3600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18" name="Google Shape;2218;p83"/>
            <p:cNvSpPr txBox="1"/>
            <p:nvPr/>
          </p:nvSpPr>
          <p:spPr>
            <a:xfrm>
              <a:off x="3342639" y="4998339"/>
              <a:ext cx="6614161" cy="536276"/>
            </a:xfrm>
            <a:prstGeom prst="rect">
              <a:avLst/>
            </a:prstGeom>
            <a:noFill/>
            <a:ln>
              <a:noFill/>
            </a:ln>
          </p:spPr>
          <p:txBody>
            <a:bodyPr anchorCtr="0" anchor="ctr" bIns="36000" lIns="36000" spcFirstLastPara="1" rIns="36000" wrap="square" tIns="36000">
              <a:normAutofit fontScale="925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19" name="Google Shape;2219;p83"/>
            <p:cNvSpPr txBox="1"/>
            <p:nvPr/>
          </p:nvSpPr>
          <p:spPr>
            <a:xfrm>
              <a:off x="10097560" y="2247289"/>
              <a:ext cx="1700901" cy="536276"/>
            </a:xfrm>
            <a:prstGeom prst="rect">
              <a:avLst/>
            </a:prstGeom>
            <a:solidFill>
              <a:schemeClr val="lt2"/>
            </a:solidFill>
            <a:ln>
              <a:noFill/>
            </a:ln>
          </p:spPr>
          <p:txBody>
            <a:bodyPr anchorCtr="0" anchor="ctr" bIns="36000" lIns="36000" spcFirstLastPara="1" rIns="36000" wrap="square" tIns="36000">
              <a:normAutofit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sp>
          <p:nvSpPr>
            <p:cNvPr id="2220" name="Google Shape;2220;p83"/>
            <p:cNvSpPr txBox="1"/>
            <p:nvPr/>
          </p:nvSpPr>
          <p:spPr>
            <a:xfrm>
              <a:off x="10097560" y="2935052"/>
              <a:ext cx="1700901" cy="536276"/>
            </a:xfrm>
            <a:prstGeom prst="rect">
              <a:avLst/>
            </a:prstGeom>
            <a:solidFill>
              <a:schemeClr val="lt2"/>
            </a:solidFill>
            <a:ln>
              <a:noFill/>
            </a:ln>
          </p:spPr>
          <p:txBody>
            <a:bodyPr anchorCtr="0" anchor="ctr" bIns="36000" lIns="36000" spcFirstLastPara="1" rIns="36000" wrap="square" tIns="36000">
              <a:normAutofit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sp>
          <p:nvSpPr>
            <p:cNvPr id="2221" name="Google Shape;2221;p83"/>
            <p:cNvSpPr txBox="1"/>
            <p:nvPr/>
          </p:nvSpPr>
          <p:spPr>
            <a:xfrm>
              <a:off x="10097560" y="3622815"/>
              <a:ext cx="1700901" cy="536276"/>
            </a:xfrm>
            <a:prstGeom prst="rect">
              <a:avLst/>
            </a:prstGeom>
            <a:solidFill>
              <a:schemeClr val="lt2"/>
            </a:solidFill>
            <a:ln>
              <a:noFill/>
            </a:ln>
          </p:spPr>
          <p:txBody>
            <a:bodyPr anchorCtr="0" anchor="ctr" bIns="36000" lIns="36000" spcFirstLastPara="1" rIns="36000" wrap="square" tIns="36000">
              <a:normAutofit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sp>
          <p:nvSpPr>
            <p:cNvPr id="2222" name="Google Shape;2222;p83"/>
            <p:cNvSpPr txBox="1"/>
            <p:nvPr/>
          </p:nvSpPr>
          <p:spPr>
            <a:xfrm>
              <a:off x="10097560" y="4310578"/>
              <a:ext cx="1700901" cy="536276"/>
            </a:xfrm>
            <a:prstGeom prst="rect">
              <a:avLst/>
            </a:prstGeom>
            <a:solidFill>
              <a:schemeClr val="lt2"/>
            </a:solidFill>
            <a:ln>
              <a:noFill/>
            </a:ln>
          </p:spPr>
          <p:txBody>
            <a:bodyPr anchorCtr="0" anchor="ctr" bIns="36000" lIns="36000" spcFirstLastPara="1" rIns="36000" wrap="square" tIns="36000">
              <a:normAutofit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sp>
          <p:nvSpPr>
            <p:cNvPr id="2223" name="Google Shape;2223;p83"/>
            <p:cNvSpPr txBox="1"/>
            <p:nvPr/>
          </p:nvSpPr>
          <p:spPr>
            <a:xfrm>
              <a:off x="10097560" y="4998339"/>
              <a:ext cx="1700901" cy="536276"/>
            </a:xfrm>
            <a:prstGeom prst="rect">
              <a:avLst/>
            </a:prstGeom>
            <a:solidFill>
              <a:schemeClr val="lt2"/>
            </a:solidFill>
            <a:ln>
              <a:noFill/>
            </a:ln>
          </p:spPr>
          <p:txBody>
            <a:bodyPr anchorCtr="0" anchor="ctr" bIns="36000" lIns="36000" spcFirstLastPara="1" rIns="36000" wrap="square" tIns="36000">
              <a:normAutofit lnSpcReduction="1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grpSp>
      <p:sp>
        <p:nvSpPr>
          <p:cNvPr id="2224" name="Google Shape;2224;p83"/>
          <p:cNvSpPr txBox="1"/>
          <p:nvPr/>
        </p:nvSpPr>
        <p:spPr>
          <a:xfrm>
            <a:off x="363793" y="5349811"/>
            <a:ext cx="11434667" cy="717631"/>
          </a:xfrm>
          <a:prstGeom prst="rect">
            <a:avLst/>
          </a:prstGeom>
          <a:solidFill>
            <a:srgbClr val="DCF2FA"/>
          </a:solidFill>
          <a:ln>
            <a:noFill/>
          </a:ln>
        </p:spPr>
        <p:txBody>
          <a:bodyPr anchorCtr="0" anchor="ctr" bIns="0" lIns="0" spcFirstLastPara="1" rIns="0" wrap="square" tIns="0">
            <a:normAutofit lnSpcReduction="1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2225" name="Google Shape;2225;p8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9" name="Shape 2229"/>
        <p:cNvGrpSpPr/>
        <p:nvPr/>
      </p:nvGrpSpPr>
      <p:grpSpPr>
        <a:xfrm>
          <a:off x="0" y="0"/>
          <a:ext cx="0" cy="0"/>
          <a:chOff x="0" y="0"/>
          <a:chExt cx="0" cy="0"/>
        </a:xfrm>
      </p:grpSpPr>
      <p:sp>
        <p:nvSpPr>
          <p:cNvPr id="2230" name="Google Shape;2230;p84"/>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Eight-Row Header Table with Logos</a:t>
            </a:r>
            <a:endParaRPr/>
          </a:p>
        </p:txBody>
      </p:sp>
      <p:grpSp>
        <p:nvGrpSpPr>
          <p:cNvPr id="2231" name="Google Shape;2231;p84"/>
          <p:cNvGrpSpPr/>
          <p:nvPr/>
        </p:nvGrpSpPr>
        <p:grpSpPr>
          <a:xfrm>
            <a:off x="363793" y="1510113"/>
            <a:ext cx="11434668" cy="469642"/>
            <a:chOff x="6713316" y="1525674"/>
            <a:chExt cx="5085146" cy="586705"/>
          </a:xfrm>
        </p:grpSpPr>
        <p:sp>
          <p:nvSpPr>
            <p:cNvPr id="2232" name="Google Shape;2232;p84"/>
            <p:cNvSpPr txBox="1"/>
            <p:nvPr/>
          </p:nvSpPr>
          <p:spPr>
            <a:xfrm>
              <a:off x="6713316" y="1525674"/>
              <a:ext cx="5085146"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2233" name="Google Shape;2233;p84"/>
            <p:cNvCxnSpPr/>
            <p:nvPr/>
          </p:nvCxnSpPr>
          <p:spPr>
            <a:xfrm>
              <a:off x="6713316" y="2112379"/>
              <a:ext cx="5085146" cy="0"/>
            </a:xfrm>
            <a:prstGeom prst="straightConnector1">
              <a:avLst/>
            </a:prstGeom>
            <a:noFill/>
            <a:ln cap="flat" cmpd="sng" w="9525">
              <a:solidFill>
                <a:schemeClr val="dk1"/>
              </a:solidFill>
              <a:prstDash val="solid"/>
              <a:miter lim="8000"/>
              <a:headEnd len="sm" w="sm" type="none"/>
              <a:tailEnd len="sm" w="sm" type="none"/>
            </a:ln>
          </p:spPr>
        </p:cxnSp>
      </p:grpSp>
      <p:cxnSp>
        <p:nvCxnSpPr>
          <p:cNvPr id="2234" name="Google Shape;2234;p84"/>
          <p:cNvCxnSpPr/>
          <p:nvPr/>
        </p:nvCxnSpPr>
        <p:spPr>
          <a:xfrm>
            <a:off x="363793" y="2676142"/>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2235" name="Google Shape;2235;p84"/>
          <p:cNvCxnSpPr/>
          <p:nvPr/>
        </p:nvCxnSpPr>
        <p:spPr>
          <a:xfrm>
            <a:off x="363793" y="3160270"/>
            <a:ext cx="11434668" cy="0"/>
          </a:xfrm>
          <a:prstGeom prst="straightConnector1">
            <a:avLst/>
          </a:prstGeom>
          <a:noFill/>
          <a:ln cap="flat" cmpd="sng" w="9525">
            <a:solidFill>
              <a:srgbClr val="BFBFBF"/>
            </a:solidFill>
            <a:prstDash val="solid"/>
            <a:miter lim="8000"/>
            <a:headEnd len="sm" w="sm" type="none"/>
            <a:tailEnd len="sm" w="sm" type="none"/>
          </a:ln>
        </p:spPr>
      </p:cxnSp>
      <p:sp>
        <p:nvSpPr>
          <p:cNvPr id="2236" name="Google Shape;2236;p84"/>
          <p:cNvSpPr/>
          <p:nvPr/>
        </p:nvSpPr>
        <p:spPr>
          <a:xfrm>
            <a:off x="363796" y="2247290"/>
            <a:ext cx="2858401" cy="3735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2237" name="Google Shape;2237;p84"/>
          <p:cNvSpPr/>
          <p:nvPr/>
        </p:nvSpPr>
        <p:spPr>
          <a:xfrm>
            <a:off x="363796" y="2731418"/>
            <a:ext cx="2858401" cy="3735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2238" name="Google Shape;2238;p84"/>
          <p:cNvSpPr/>
          <p:nvPr/>
        </p:nvSpPr>
        <p:spPr>
          <a:xfrm>
            <a:off x="363796" y="3215546"/>
            <a:ext cx="2858401" cy="3735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2239" name="Google Shape;2239;p84"/>
          <p:cNvSpPr/>
          <p:nvPr/>
        </p:nvSpPr>
        <p:spPr>
          <a:xfrm>
            <a:off x="363796" y="3699674"/>
            <a:ext cx="2858401" cy="3735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2240" name="Google Shape;2240;p84"/>
          <p:cNvSpPr/>
          <p:nvPr/>
        </p:nvSpPr>
        <p:spPr>
          <a:xfrm>
            <a:off x="363796" y="4183802"/>
            <a:ext cx="2858401" cy="3735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cxnSp>
        <p:nvCxnSpPr>
          <p:cNvPr id="2241" name="Google Shape;2241;p84"/>
          <p:cNvCxnSpPr/>
          <p:nvPr/>
        </p:nvCxnSpPr>
        <p:spPr>
          <a:xfrm>
            <a:off x="363793" y="4128526"/>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2242" name="Google Shape;2242;p84"/>
          <p:cNvCxnSpPr/>
          <p:nvPr/>
        </p:nvCxnSpPr>
        <p:spPr>
          <a:xfrm>
            <a:off x="363793" y="3644398"/>
            <a:ext cx="11434668" cy="0"/>
          </a:xfrm>
          <a:prstGeom prst="straightConnector1">
            <a:avLst/>
          </a:prstGeom>
          <a:noFill/>
          <a:ln cap="flat" cmpd="sng" w="9525">
            <a:solidFill>
              <a:srgbClr val="BFBFBF"/>
            </a:solidFill>
            <a:prstDash val="solid"/>
            <a:miter lim="8000"/>
            <a:headEnd len="sm" w="sm" type="none"/>
            <a:tailEnd len="sm" w="sm" type="none"/>
          </a:ln>
        </p:spPr>
      </p:cxnSp>
      <p:sp>
        <p:nvSpPr>
          <p:cNvPr id="2243" name="Google Shape;2243;p84"/>
          <p:cNvSpPr txBox="1"/>
          <p:nvPr/>
        </p:nvSpPr>
        <p:spPr>
          <a:xfrm>
            <a:off x="3342639" y="2247290"/>
            <a:ext cx="6614161" cy="373576"/>
          </a:xfrm>
          <a:prstGeom prst="rect">
            <a:avLst/>
          </a:prstGeom>
          <a:noFill/>
          <a:ln>
            <a:noFill/>
          </a:ln>
        </p:spPr>
        <p:txBody>
          <a:bodyPr anchorCtr="0" anchor="ctr" bIns="36000" lIns="36000" spcFirstLastPara="1" rIns="36000" wrap="square" tIns="36000">
            <a:normAutofit fontScale="850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44" name="Google Shape;2244;p84"/>
          <p:cNvSpPr txBox="1"/>
          <p:nvPr/>
        </p:nvSpPr>
        <p:spPr>
          <a:xfrm>
            <a:off x="3342639" y="2731417"/>
            <a:ext cx="6614161" cy="373576"/>
          </a:xfrm>
          <a:prstGeom prst="rect">
            <a:avLst/>
          </a:prstGeom>
          <a:noFill/>
          <a:ln>
            <a:noFill/>
          </a:ln>
        </p:spPr>
        <p:txBody>
          <a:bodyPr anchorCtr="0" anchor="ctr" bIns="36000" lIns="36000" spcFirstLastPara="1" rIns="36000" wrap="square" tIns="36000">
            <a:normAutofit fontScale="850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45" name="Google Shape;2245;p84"/>
          <p:cNvSpPr txBox="1"/>
          <p:nvPr/>
        </p:nvSpPr>
        <p:spPr>
          <a:xfrm>
            <a:off x="3342639" y="3215544"/>
            <a:ext cx="6614161" cy="373576"/>
          </a:xfrm>
          <a:prstGeom prst="rect">
            <a:avLst/>
          </a:prstGeom>
          <a:noFill/>
          <a:ln>
            <a:noFill/>
          </a:ln>
        </p:spPr>
        <p:txBody>
          <a:bodyPr anchorCtr="0" anchor="ctr" bIns="36000" lIns="36000" spcFirstLastPara="1" rIns="36000" wrap="square" tIns="36000">
            <a:normAutofit fontScale="850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46" name="Google Shape;2246;p84"/>
          <p:cNvSpPr txBox="1"/>
          <p:nvPr/>
        </p:nvSpPr>
        <p:spPr>
          <a:xfrm>
            <a:off x="3342639" y="3699671"/>
            <a:ext cx="6614161" cy="373576"/>
          </a:xfrm>
          <a:prstGeom prst="rect">
            <a:avLst/>
          </a:prstGeom>
          <a:noFill/>
          <a:ln>
            <a:noFill/>
          </a:ln>
        </p:spPr>
        <p:txBody>
          <a:bodyPr anchorCtr="0" anchor="ctr" bIns="36000" lIns="36000" spcFirstLastPara="1" rIns="36000" wrap="square" tIns="36000">
            <a:normAutofit fontScale="850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47" name="Google Shape;2247;p84"/>
          <p:cNvSpPr txBox="1"/>
          <p:nvPr/>
        </p:nvSpPr>
        <p:spPr>
          <a:xfrm>
            <a:off x="3342639" y="4183798"/>
            <a:ext cx="6614161" cy="373576"/>
          </a:xfrm>
          <a:prstGeom prst="rect">
            <a:avLst/>
          </a:prstGeom>
          <a:noFill/>
          <a:ln>
            <a:noFill/>
          </a:ln>
        </p:spPr>
        <p:txBody>
          <a:bodyPr anchorCtr="0" anchor="ctr" bIns="36000" lIns="36000" spcFirstLastPara="1" rIns="36000" wrap="square" tIns="36000">
            <a:normAutofit fontScale="850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48" name="Google Shape;2248;p84"/>
          <p:cNvSpPr txBox="1"/>
          <p:nvPr/>
        </p:nvSpPr>
        <p:spPr>
          <a:xfrm>
            <a:off x="10097560" y="2247290"/>
            <a:ext cx="1700901" cy="373576"/>
          </a:xfrm>
          <a:prstGeom prst="rect">
            <a:avLst/>
          </a:prstGeom>
          <a:solidFill>
            <a:schemeClr val="lt2"/>
          </a:solidFill>
          <a:ln>
            <a:noFill/>
          </a:ln>
        </p:spPr>
        <p:txBody>
          <a:bodyPr anchorCtr="0" anchor="ctr" bIns="36000" lIns="36000" spcFirstLastPara="1" rIns="36000" wrap="square" tIns="36000">
            <a:normAutofit fontScale="850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sp>
        <p:nvSpPr>
          <p:cNvPr id="2249" name="Google Shape;2249;p84"/>
          <p:cNvSpPr txBox="1"/>
          <p:nvPr/>
        </p:nvSpPr>
        <p:spPr>
          <a:xfrm>
            <a:off x="10097560" y="2731417"/>
            <a:ext cx="1700901" cy="373576"/>
          </a:xfrm>
          <a:prstGeom prst="rect">
            <a:avLst/>
          </a:prstGeom>
          <a:solidFill>
            <a:schemeClr val="lt2"/>
          </a:solidFill>
          <a:ln>
            <a:noFill/>
          </a:ln>
        </p:spPr>
        <p:txBody>
          <a:bodyPr anchorCtr="0" anchor="ctr" bIns="36000" lIns="36000" spcFirstLastPara="1" rIns="36000" wrap="square" tIns="36000">
            <a:normAutofit fontScale="850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sp>
        <p:nvSpPr>
          <p:cNvPr id="2250" name="Google Shape;2250;p84"/>
          <p:cNvSpPr txBox="1"/>
          <p:nvPr/>
        </p:nvSpPr>
        <p:spPr>
          <a:xfrm>
            <a:off x="10097560" y="3215544"/>
            <a:ext cx="1700901" cy="373576"/>
          </a:xfrm>
          <a:prstGeom prst="rect">
            <a:avLst/>
          </a:prstGeom>
          <a:solidFill>
            <a:schemeClr val="lt2"/>
          </a:solidFill>
          <a:ln>
            <a:noFill/>
          </a:ln>
        </p:spPr>
        <p:txBody>
          <a:bodyPr anchorCtr="0" anchor="ctr" bIns="36000" lIns="36000" spcFirstLastPara="1" rIns="36000" wrap="square" tIns="36000">
            <a:normAutofit fontScale="850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sp>
        <p:nvSpPr>
          <p:cNvPr id="2251" name="Google Shape;2251;p84"/>
          <p:cNvSpPr txBox="1"/>
          <p:nvPr/>
        </p:nvSpPr>
        <p:spPr>
          <a:xfrm>
            <a:off x="10097560" y="3699671"/>
            <a:ext cx="1700901" cy="373576"/>
          </a:xfrm>
          <a:prstGeom prst="rect">
            <a:avLst/>
          </a:prstGeom>
          <a:solidFill>
            <a:schemeClr val="lt2"/>
          </a:solidFill>
          <a:ln>
            <a:noFill/>
          </a:ln>
        </p:spPr>
        <p:txBody>
          <a:bodyPr anchorCtr="0" anchor="ctr" bIns="36000" lIns="36000" spcFirstLastPara="1" rIns="36000" wrap="square" tIns="36000">
            <a:normAutofit fontScale="850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sp>
        <p:nvSpPr>
          <p:cNvPr id="2252" name="Google Shape;2252;p84"/>
          <p:cNvSpPr txBox="1"/>
          <p:nvPr/>
        </p:nvSpPr>
        <p:spPr>
          <a:xfrm>
            <a:off x="10097560" y="4183798"/>
            <a:ext cx="1700901" cy="373576"/>
          </a:xfrm>
          <a:prstGeom prst="rect">
            <a:avLst/>
          </a:prstGeom>
          <a:solidFill>
            <a:schemeClr val="lt2"/>
          </a:solidFill>
          <a:ln>
            <a:noFill/>
          </a:ln>
        </p:spPr>
        <p:txBody>
          <a:bodyPr anchorCtr="0" anchor="ctr" bIns="36000" lIns="36000" spcFirstLastPara="1" rIns="36000" wrap="square" tIns="36000">
            <a:normAutofit fontScale="850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cxnSp>
        <p:nvCxnSpPr>
          <p:cNvPr id="2253" name="Google Shape;2253;p84"/>
          <p:cNvCxnSpPr/>
          <p:nvPr/>
        </p:nvCxnSpPr>
        <p:spPr>
          <a:xfrm>
            <a:off x="363793" y="5096780"/>
            <a:ext cx="11434668" cy="0"/>
          </a:xfrm>
          <a:prstGeom prst="straightConnector1">
            <a:avLst/>
          </a:prstGeom>
          <a:noFill/>
          <a:ln cap="flat" cmpd="sng" w="9525">
            <a:solidFill>
              <a:srgbClr val="BFBFBF"/>
            </a:solidFill>
            <a:prstDash val="solid"/>
            <a:miter lim="8000"/>
            <a:headEnd len="sm" w="sm" type="none"/>
            <a:tailEnd len="sm" w="sm" type="none"/>
          </a:ln>
        </p:spPr>
      </p:cxnSp>
      <p:cxnSp>
        <p:nvCxnSpPr>
          <p:cNvPr id="2254" name="Google Shape;2254;p84"/>
          <p:cNvCxnSpPr/>
          <p:nvPr/>
        </p:nvCxnSpPr>
        <p:spPr>
          <a:xfrm>
            <a:off x="363793" y="5580906"/>
            <a:ext cx="11434668" cy="0"/>
          </a:xfrm>
          <a:prstGeom prst="straightConnector1">
            <a:avLst/>
          </a:prstGeom>
          <a:noFill/>
          <a:ln cap="flat" cmpd="sng" w="9525">
            <a:solidFill>
              <a:srgbClr val="BFBFBF"/>
            </a:solidFill>
            <a:prstDash val="solid"/>
            <a:miter lim="8000"/>
            <a:headEnd len="sm" w="sm" type="none"/>
            <a:tailEnd len="sm" w="sm" type="none"/>
          </a:ln>
        </p:spPr>
      </p:cxnSp>
      <p:sp>
        <p:nvSpPr>
          <p:cNvPr id="2255" name="Google Shape;2255;p84"/>
          <p:cNvSpPr/>
          <p:nvPr/>
        </p:nvSpPr>
        <p:spPr>
          <a:xfrm>
            <a:off x="363796" y="4667929"/>
            <a:ext cx="2858401" cy="3735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2256" name="Google Shape;2256;p84"/>
          <p:cNvSpPr/>
          <p:nvPr/>
        </p:nvSpPr>
        <p:spPr>
          <a:xfrm>
            <a:off x="363796" y="5152055"/>
            <a:ext cx="2858401" cy="3735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2257" name="Google Shape;2257;p84"/>
          <p:cNvSpPr/>
          <p:nvPr/>
        </p:nvSpPr>
        <p:spPr>
          <a:xfrm>
            <a:off x="363796" y="5636179"/>
            <a:ext cx="2858401" cy="373576"/>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Montserrat"/>
                <a:ea typeface="Montserrat"/>
                <a:cs typeface="Montserrat"/>
                <a:sym typeface="Montserrat"/>
              </a:rPr>
              <a:t>Header</a:t>
            </a:r>
            <a:endParaRPr/>
          </a:p>
        </p:txBody>
      </p:sp>
      <p:sp>
        <p:nvSpPr>
          <p:cNvPr id="2258" name="Google Shape;2258;p84"/>
          <p:cNvSpPr txBox="1"/>
          <p:nvPr/>
        </p:nvSpPr>
        <p:spPr>
          <a:xfrm>
            <a:off x="3342639" y="4667925"/>
            <a:ext cx="6614161" cy="373576"/>
          </a:xfrm>
          <a:prstGeom prst="rect">
            <a:avLst/>
          </a:prstGeom>
          <a:noFill/>
          <a:ln>
            <a:noFill/>
          </a:ln>
        </p:spPr>
        <p:txBody>
          <a:bodyPr anchorCtr="0" anchor="ctr" bIns="36000" lIns="36000" spcFirstLastPara="1" rIns="36000" wrap="square" tIns="36000">
            <a:normAutofit fontScale="850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59" name="Google Shape;2259;p84"/>
          <p:cNvSpPr txBox="1"/>
          <p:nvPr/>
        </p:nvSpPr>
        <p:spPr>
          <a:xfrm>
            <a:off x="3342639" y="5152052"/>
            <a:ext cx="6614161" cy="373576"/>
          </a:xfrm>
          <a:prstGeom prst="rect">
            <a:avLst/>
          </a:prstGeom>
          <a:noFill/>
          <a:ln>
            <a:noFill/>
          </a:ln>
        </p:spPr>
        <p:txBody>
          <a:bodyPr anchorCtr="0" anchor="ctr" bIns="36000" lIns="36000" spcFirstLastPara="1" rIns="36000" wrap="square" tIns="36000">
            <a:normAutofit fontScale="850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60" name="Google Shape;2260;p84"/>
          <p:cNvSpPr txBox="1"/>
          <p:nvPr/>
        </p:nvSpPr>
        <p:spPr>
          <a:xfrm>
            <a:off x="3342639" y="5636180"/>
            <a:ext cx="6614161" cy="373576"/>
          </a:xfrm>
          <a:prstGeom prst="rect">
            <a:avLst/>
          </a:prstGeom>
          <a:noFill/>
          <a:ln>
            <a:noFill/>
          </a:ln>
        </p:spPr>
        <p:txBody>
          <a:bodyPr anchorCtr="0" anchor="ctr" bIns="36000" lIns="36000" spcFirstLastPara="1" rIns="36000" wrap="square" tIns="36000">
            <a:normAutofit fontScale="85000" lnSpcReduction="20000"/>
          </a:bodyPr>
          <a:lstStyle/>
          <a:p>
            <a:pPr indent="0" lvl="0" marL="0" marR="0" rtl="0" algn="l">
              <a:spcBef>
                <a:spcPts val="0"/>
              </a:spcBef>
              <a:spcAft>
                <a:spcPts val="0"/>
              </a:spcAft>
              <a:buNone/>
            </a:pPr>
            <a:r>
              <a:rPr lang="en-US" sz="14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sz="1400">
              <a:solidFill>
                <a:schemeClr val="dk1"/>
              </a:solidFill>
              <a:latin typeface="Montserrat"/>
              <a:ea typeface="Montserrat"/>
              <a:cs typeface="Montserrat"/>
              <a:sym typeface="Montserrat"/>
            </a:endParaRPr>
          </a:p>
        </p:txBody>
      </p:sp>
      <p:sp>
        <p:nvSpPr>
          <p:cNvPr id="2261" name="Google Shape;2261;p84"/>
          <p:cNvSpPr txBox="1"/>
          <p:nvPr/>
        </p:nvSpPr>
        <p:spPr>
          <a:xfrm>
            <a:off x="10097560" y="4667925"/>
            <a:ext cx="1700901" cy="373576"/>
          </a:xfrm>
          <a:prstGeom prst="rect">
            <a:avLst/>
          </a:prstGeom>
          <a:solidFill>
            <a:schemeClr val="lt2"/>
          </a:solidFill>
          <a:ln>
            <a:noFill/>
          </a:ln>
        </p:spPr>
        <p:txBody>
          <a:bodyPr anchorCtr="0" anchor="ctr" bIns="36000" lIns="36000" spcFirstLastPara="1" rIns="36000" wrap="square" tIns="36000">
            <a:normAutofit fontScale="850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sp>
        <p:nvSpPr>
          <p:cNvPr id="2262" name="Google Shape;2262;p84"/>
          <p:cNvSpPr txBox="1"/>
          <p:nvPr/>
        </p:nvSpPr>
        <p:spPr>
          <a:xfrm>
            <a:off x="10097560" y="5152052"/>
            <a:ext cx="1700901" cy="373576"/>
          </a:xfrm>
          <a:prstGeom prst="rect">
            <a:avLst/>
          </a:prstGeom>
          <a:solidFill>
            <a:schemeClr val="lt2"/>
          </a:solidFill>
          <a:ln>
            <a:noFill/>
          </a:ln>
        </p:spPr>
        <p:txBody>
          <a:bodyPr anchorCtr="0" anchor="ctr" bIns="36000" lIns="36000" spcFirstLastPara="1" rIns="36000" wrap="square" tIns="36000">
            <a:normAutofit fontScale="850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sp>
        <p:nvSpPr>
          <p:cNvPr id="2263" name="Google Shape;2263;p84"/>
          <p:cNvSpPr txBox="1"/>
          <p:nvPr/>
        </p:nvSpPr>
        <p:spPr>
          <a:xfrm>
            <a:off x="10097560" y="5636180"/>
            <a:ext cx="1700901" cy="373576"/>
          </a:xfrm>
          <a:prstGeom prst="rect">
            <a:avLst/>
          </a:prstGeom>
          <a:solidFill>
            <a:schemeClr val="lt2"/>
          </a:solidFill>
          <a:ln>
            <a:noFill/>
          </a:ln>
        </p:spPr>
        <p:txBody>
          <a:bodyPr anchorCtr="0" anchor="ctr" bIns="36000" lIns="36000" spcFirstLastPara="1" rIns="36000" wrap="square" tIns="36000">
            <a:normAutofit fontScale="85000" lnSpcReduction="20000"/>
          </a:bodyPr>
          <a:lstStyle/>
          <a:p>
            <a:pPr indent="0" lvl="0" marL="0" marR="0" rtl="0" algn="ctr">
              <a:spcBef>
                <a:spcPts val="0"/>
              </a:spcBef>
              <a:spcAft>
                <a:spcPts val="0"/>
              </a:spcAft>
              <a:buNone/>
            </a:pPr>
            <a:r>
              <a:rPr lang="en-US" sz="1400">
                <a:solidFill>
                  <a:schemeClr val="dk1"/>
                </a:solidFill>
                <a:latin typeface="Montserrat"/>
                <a:ea typeface="Montserrat"/>
                <a:cs typeface="Montserrat"/>
                <a:sym typeface="Montserrat"/>
              </a:rPr>
              <a:t>Placeholder For Logo, etc.</a:t>
            </a:r>
            <a:endParaRPr sz="1400">
              <a:solidFill>
                <a:schemeClr val="dk1"/>
              </a:solidFill>
              <a:latin typeface="Montserrat"/>
              <a:ea typeface="Montserrat"/>
              <a:cs typeface="Montserrat"/>
              <a:sym typeface="Montserrat"/>
            </a:endParaRPr>
          </a:p>
        </p:txBody>
      </p:sp>
      <p:cxnSp>
        <p:nvCxnSpPr>
          <p:cNvPr id="2264" name="Google Shape;2264;p84"/>
          <p:cNvCxnSpPr/>
          <p:nvPr/>
        </p:nvCxnSpPr>
        <p:spPr>
          <a:xfrm>
            <a:off x="363793" y="4612654"/>
            <a:ext cx="11434668" cy="0"/>
          </a:xfrm>
          <a:prstGeom prst="straightConnector1">
            <a:avLst/>
          </a:prstGeom>
          <a:noFill/>
          <a:ln cap="flat" cmpd="sng" w="9525">
            <a:solidFill>
              <a:srgbClr val="BFBFBF"/>
            </a:solidFill>
            <a:prstDash val="solid"/>
            <a:miter lim="8000"/>
            <a:headEnd len="sm" w="sm" type="none"/>
            <a:tailEnd len="sm" w="sm" type="none"/>
          </a:ln>
        </p:spPr>
      </p:cxnSp>
      <p:sp>
        <p:nvSpPr>
          <p:cNvPr id="2265" name="Google Shape;2265;p8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9" name="Shape 2269"/>
        <p:cNvGrpSpPr/>
        <p:nvPr/>
      </p:nvGrpSpPr>
      <p:grpSpPr>
        <a:xfrm>
          <a:off x="0" y="0"/>
          <a:ext cx="0" cy="0"/>
          <a:chOff x="0" y="0"/>
          <a:chExt cx="0" cy="0"/>
        </a:xfrm>
      </p:grpSpPr>
      <p:sp>
        <p:nvSpPr>
          <p:cNvPr id="2270" name="Google Shape;2270;p85"/>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Five Icon Blocks with Side Panel</a:t>
            </a:r>
            <a:endParaRPr/>
          </a:p>
        </p:txBody>
      </p:sp>
      <p:sp>
        <p:nvSpPr>
          <p:cNvPr id="2271" name="Google Shape;2271;p85"/>
          <p:cNvSpPr txBox="1"/>
          <p:nvPr/>
        </p:nvSpPr>
        <p:spPr>
          <a:xfrm>
            <a:off x="997297" y="1525674"/>
            <a:ext cx="7463795"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grpSp>
        <p:nvGrpSpPr>
          <p:cNvPr id="2272" name="Google Shape;2272;p85"/>
          <p:cNvGrpSpPr/>
          <p:nvPr/>
        </p:nvGrpSpPr>
        <p:grpSpPr>
          <a:xfrm>
            <a:off x="363794" y="1520027"/>
            <a:ext cx="519060" cy="519060"/>
            <a:chOff x="1390775" y="1390753"/>
            <a:chExt cx="1493520" cy="1493520"/>
          </a:xfrm>
        </p:grpSpPr>
        <p:sp>
          <p:nvSpPr>
            <p:cNvPr id="2273" name="Google Shape;2273;p85"/>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274" name="Google Shape;2274;p85"/>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cxnSp>
        <p:nvCxnSpPr>
          <p:cNvPr id="2275" name="Google Shape;2275;p85"/>
          <p:cNvCxnSpPr/>
          <p:nvPr/>
        </p:nvCxnSpPr>
        <p:spPr>
          <a:xfrm>
            <a:off x="363794" y="2112379"/>
            <a:ext cx="8097298" cy="0"/>
          </a:xfrm>
          <a:prstGeom prst="straightConnector1">
            <a:avLst/>
          </a:prstGeom>
          <a:noFill/>
          <a:ln cap="flat" cmpd="sng" w="9525">
            <a:solidFill>
              <a:schemeClr val="dk1"/>
            </a:solidFill>
            <a:prstDash val="solid"/>
            <a:miter lim="8000"/>
            <a:headEnd len="sm" w="sm" type="none"/>
            <a:tailEnd len="sm" w="sm" type="none"/>
          </a:ln>
        </p:spPr>
      </p:cxnSp>
      <p:sp>
        <p:nvSpPr>
          <p:cNvPr id="2276" name="Google Shape;2276;p85"/>
          <p:cNvSpPr txBox="1"/>
          <p:nvPr/>
        </p:nvSpPr>
        <p:spPr>
          <a:xfrm>
            <a:off x="9608862" y="1525674"/>
            <a:ext cx="2104902" cy="50776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2000">
                <a:solidFill>
                  <a:schemeClr val="lt1"/>
                </a:solidFill>
                <a:latin typeface="Montserrat"/>
                <a:ea typeface="Montserrat"/>
                <a:cs typeface="Montserrat"/>
                <a:sym typeface="Montserrat"/>
              </a:rPr>
              <a:t>Lorem ipsum dolor </a:t>
            </a:r>
            <a:endParaRPr b="1" sz="2000">
              <a:solidFill>
                <a:schemeClr val="lt1"/>
              </a:solidFill>
              <a:latin typeface="Montserrat"/>
              <a:ea typeface="Montserrat"/>
              <a:cs typeface="Montserrat"/>
              <a:sym typeface="Montserrat"/>
            </a:endParaRPr>
          </a:p>
        </p:txBody>
      </p:sp>
      <p:grpSp>
        <p:nvGrpSpPr>
          <p:cNvPr id="2277" name="Google Shape;2277;p85"/>
          <p:cNvGrpSpPr/>
          <p:nvPr/>
        </p:nvGrpSpPr>
        <p:grpSpPr>
          <a:xfrm>
            <a:off x="8975358" y="1520027"/>
            <a:ext cx="519060" cy="519060"/>
            <a:chOff x="1390775" y="1390753"/>
            <a:chExt cx="1493520" cy="1493520"/>
          </a:xfrm>
        </p:grpSpPr>
        <p:sp>
          <p:nvSpPr>
            <p:cNvPr id="2278" name="Google Shape;2278;p85"/>
            <p:cNvSpPr/>
            <p:nvPr/>
          </p:nvSpPr>
          <p:spPr>
            <a:xfrm>
              <a:off x="1390775" y="1390753"/>
              <a:ext cx="1493520" cy="149352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279" name="Google Shape;2279;p85"/>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cxnSp>
        <p:nvCxnSpPr>
          <p:cNvPr id="2280" name="Google Shape;2280;p85"/>
          <p:cNvCxnSpPr/>
          <p:nvPr/>
        </p:nvCxnSpPr>
        <p:spPr>
          <a:xfrm>
            <a:off x="8975358" y="2112379"/>
            <a:ext cx="2738406" cy="0"/>
          </a:xfrm>
          <a:prstGeom prst="straightConnector1">
            <a:avLst/>
          </a:prstGeom>
          <a:noFill/>
          <a:ln cap="flat" cmpd="sng" w="9525">
            <a:solidFill>
              <a:schemeClr val="lt1"/>
            </a:solidFill>
            <a:prstDash val="solid"/>
            <a:miter lim="8000"/>
            <a:headEnd len="sm" w="sm" type="none"/>
            <a:tailEnd len="sm" w="sm" type="none"/>
          </a:ln>
        </p:spPr>
      </p:cxnSp>
      <p:sp>
        <p:nvSpPr>
          <p:cNvPr id="2281" name="Google Shape;2281;p85"/>
          <p:cNvSpPr txBox="1"/>
          <p:nvPr/>
        </p:nvSpPr>
        <p:spPr>
          <a:xfrm>
            <a:off x="8975358" y="2349658"/>
            <a:ext cx="2738406" cy="3507129"/>
          </a:xfrm>
          <a:prstGeom prst="rect">
            <a:avLst/>
          </a:prstGeom>
          <a:noFill/>
          <a:ln>
            <a:noFill/>
          </a:ln>
        </p:spPr>
        <p:txBody>
          <a:bodyPr anchorCtr="0" anchor="ctr" bIns="72000" lIns="72000" spcFirstLastPara="1" rIns="72000" wrap="square" tIns="72000">
            <a:normAutofit fontScale="77500" lnSpcReduction="20000"/>
          </a:bodyPr>
          <a:lstStyle/>
          <a:p>
            <a:pPr indent="-285750"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285750"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Curabitur maximus sodales massa, eu bibendum dui bibendum vel. </a:t>
            </a:r>
            <a:endParaRPr/>
          </a:p>
          <a:p>
            <a:pPr indent="-285750"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Suspendisse potenti. Aliquam et lorem elementum, venenatis turpis sed, maximus lacus. </a:t>
            </a:r>
            <a:endParaRPr/>
          </a:p>
          <a:p>
            <a:pPr indent="-285750" lvl="0" marL="285750" marR="0" rtl="0" algn="l">
              <a:spcBef>
                <a:spcPts val="0"/>
              </a:spcBef>
              <a:spcAft>
                <a:spcPts val="0"/>
              </a:spcAft>
              <a:buClr>
                <a:schemeClr val="lt1"/>
              </a:buClr>
              <a:buSzPct val="100000"/>
              <a:buFont typeface="Arial"/>
              <a:buChar char="•"/>
            </a:pPr>
            <a:r>
              <a:rPr lang="en-US" sz="1600">
                <a:solidFill>
                  <a:schemeClr val="lt1"/>
                </a:solidFill>
                <a:latin typeface="Montserrat"/>
                <a:ea typeface="Montserrat"/>
                <a:cs typeface="Montserrat"/>
                <a:sym typeface="Montserrat"/>
              </a:rPr>
              <a:t>Integer eu purus sed magna mollis congue. Nullam dolor nisl, euismod eget luctus quis, consequat et purus. </a:t>
            </a:r>
            <a:endParaRPr sz="1600">
              <a:solidFill>
                <a:schemeClr val="lt1"/>
              </a:solidFill>
              <a:latin typeface="Montserrat"/>
              <a:ea typeface="Montserrat"/>
              <a:cs typeface="Montserrat"/>
              <a:sym typeface="Montserrat"/>
            </a:endParaRPr>
          </a:p>
        </p:txBody>
      </p:sp>
      <p:sp>
        <p:nvSpPr>
          <p:cNvPr id="2282" name="Google Shape;2282;p85"/>
          <p:cNvSpPr txBox="1"/>
          <p:nvPr/>
        </p:nvSpPr>
        <p:spPr>
          <a:xfrm>
            <a:off x="363795" y="2349662"/>
            <a:ext cx="1930836" cy="569360"/>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2283" name="Google Shape;2283;p85"/>
          <p:cNvSpPr txBox="1"/>
          <p:nvPr/>
        </p:nvSpPr>
        <p:spPr>
          <a:xfrm>
            <a:off x="2422859" y="2349662"/>
            <a:ext cx="6038234" cy="56936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sp>
        <p:nvSpPr>
          <p:cNvPr id="2284" name="Google Shape;2284;p85"/>
          <p:cNvSpPr txBox="1"/>
          <p:nvPr/>
        </p:nvSpPr>
        <p:spPr>
          <a:xfrm>
            <a:off x="363795" y="3084103"/>
            <a:ext cx="1930836" cy="569360"/>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2285" name="Google Shape;2285;p85"/>
          <p:cNvSpPr txBox="1"/>
          <p:nvPr/>
        </p:nvSpPr>
        <p:spPr>
          <a:xfrm>
            <a:off x="2422859" y="3084104"/>
            <a:ext cx="6038234" cy="56936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sp>
        <p:nvSpPr>
          <p:cNvPr id="2286" name="Google Shape;2286;p85"/>
          <p:cNvSpPr/>
          <p:nvPr/>
        </p:nvSpPr>
        <p:spPr>
          <a:xfrm rot="10800000">
            <a:off x="1041967" y="2958718"/>
            <a:ext cx="574492" cy="8569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cxnSp>
        <p:nvCxnSpPr>
          <p:cNvPr id="2287" name="Google Shape;2287;p85"/>
          <p:cNvCxnSpPr/>
          <p:nvPr/>
        </p:nvCxnSpPr>
        <p:spPr>
          <a:xfrm>
            <a:off x="2433969" y="3001563"/>
            <a:ext cx="6027123" cy="0"/>
          </a:xfrm>
          <a:prstGeom prst="straightConnector1">
            <a:avLst/>
          </a:prstGeom>
          <a:noFill/>
          <a:ln cap="flat" cmpd="sng" w="9525">
            <a:solidFill>
              <a:srgbClr val="BFBFBF"/>
            </a:solidFill>
            <a:prstDash val="solid"/>
            <a:miter lim="8000"/>
            <a:headEnd len="sm" w="sm" type="none"/>
            <a:tailEnd len="sm" w="sm" type="none"/>
          </a:ln>
        </p:spPr>
      </p:cxnSp>
      <p:sp>
        <p:nvSpPr>
          <p:cNvPr id="2288" name="Google Shape;2288;p85"/>
          <p:cNvSpPr txBox="1"/>
          <p:nvPr/>
        </p:nvSpPr>
        <p:spPr>
          <a:xfrm>
            <a:off x="363795" y="3818545"/>
            <a:ext cx="1930836" cy="569360"/>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2289" name="Google Shape;2289;p85"/>
          <p:cNvSpPr txBox="1"/>
          <p:nvPr/>
        </p:nvSpPr>
        <p:spPr>
          <a:xfrm>
            <a:off x="2422859" y="3818547"/>
            <a:ext cx="6038234" cy="56936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sp>
        <p:nvSpPr>
          <p:cNvPr id="2290" name="Google Shape;2290;p85"/>
          <p:cNvSpPr/>
          <p:nvPr/>
        </p:nvSpPr>
        <p:spPr>
          <a:xfrm rot="10800000">
            <a:off x="1041967" y="3693159"/>
            <a:ext cx="574492" cy="8569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cxnSp>
        <p:nvCxnSpPr>
          <p:cNvPr id="2291" name="Google Shape;2291;p85"/>
          <p:cNvCxnSpPr/>
          <p:nvPr/>
        </p:nvCxnSpPr>
        <p:spPr>
          <a:xfrm>
            <a:off x="2433969" y="3736006"/>
            <a:ext cx="6027123" cy="0"/>
          </a:xfrm>
          <a:prstGeom prst="straightConnector1">
            <a:avLst/>
          </a:prstGeom>
          <a:noFill/>
          <a:ln cap="flat" cmpd="sng" w="9525">
            <a:solidFill>
              <a:srgbClr val="BFBFBF"/>
            </a:solidFill>
            <a:prstDash val="solid"/>
            <a:miter lim="8000"/>
            <a:headEnd len="sm" w="sm" type="none"/>
            <a:tailEnd len="sm" w="sm" type="none"/>
          </a:ln>
        </p:spPr>
      </p:cxnSp>
      <p:sp>
        <p:nvSpPr>
          <p:cNvPr id="2292" name="Google Shape;2292;p85"/>
          <p:cNvSpPr txBox="1"/>
          <p:nvPr/>
        </p:nvSpPr>
        <p:spPr>
          <a:xfrm>
            <a:off x="363795" y="4552986"/>
            <a:ext cx="1930836" cy="569360"/>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2293" name="Google Shape;2293;p85"/>
          <p:cNvSpPr txBox="1"/>
          <p:nvPr/>
        </p:nvSpPr>
        <p:spPr>
          <a:xfrm>
            <a:off x="2422859" y="4552989"/>
            <a:ext cx="6038234" cy="56936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sp>
        <p:nvSpPr>
          <p:cNvPr id="2294" name="Google Shape;2294;p85"/>
          <p:cNvSpPr/>
          <p:nvPr/>
        </p:nvSpPr>
        <p:spPr>
          <a:xfrm rot="10800000">
            <a:off x="1041967" y="4427600"/>
            <a:ext cx="574492" cy="8569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cxnSp>
        <p:nvCxnSpPr>
          <p:cNvPr id="2295" name="Google Shape;2295;p85"/>
          <p:cNvCxnSpPr/>
          <p:nvPr/>
        </p:nvCxnSpPr>
        <p:spPr>
          <a:xfrm>
            <a:off x="2433969" y="4470448"/>
            <a:ext cx="6027123" cy="0"/>
          </a:xfrm>
          <a:prstGeom prst="straightConnector1">
            <a:avLst/>
          </a:prstGeom>
          <a:noFill/>
          <a:ln cap="flat" cmpd="sng" w="9525">
            <a:solidFill>
              <a:srgbClr val="BFBFBF"/>
            </a:solidFill>
            <a:prstDash val="solid"/>
            <a:miter lim="8000"/>
            <a:headEnd len="sm" w="sm" type="none"/>
            <a:tailEnd len="sm" w="sm" type="none"/>
          </a:ln>
        </p:spPr>
      </p:cxnSp>
      <p:sp>
        <p:nvSpPr>
          <p:cNvPr id="2296" name="Google Shape;2296;p85"/>
          <p:cNvSpPr txBox="1"/>
          <p:nvPr/>
        </p:nvSpPr>
        <p:spPr>
          <a:xfrm>
            <a:off x="363795" y="5287428"/>
            <a:ext cx="1930836" cy="569360"/>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2297" name="Google Shape;2297;p85"/>
          <p:cNvSpPr txBox="1"/>
          <p:nvPr/>
        </p:nvSpPr>
        <p:spPr>
          <a:xfrm>
            <a:off x="2422859" y="5287428"/>
            <a:ext cx="6038234" cy="56936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sp>
        <p:nvSpPr>
          <p:cNvPr id="2298" name="Google Shape;2298;p85"/>
          <p:cNvSpPr/>
          <p:nvPr/>
        </p:nvSpPr>
        <p:spPr>
          <a:xfrm rot="10800000">
            <a:off x="1041967" y="5162042"/>
            <a:ext cx="574492" cy="8569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cxnSp>
        <p:nvCxnSpPr>
          <p:cNvPr id="2299" name="Google Shape;2299;p85"/>
          <p:cNvCxnSpPr/>
          <p:nvPr/>
        </p:nvCxnSpPr>
        <p:spPr>
          <a:xfrm>
            <a:off x="2433969" y="5204889"/>
            <a:ext cx="6027123" cy="0"/>
          </a:xfrm>
          <a:prstGeom prst="straightConnector1">
            <a:avLst/>
          </a:prstGeom>
          <a:noFill/>
          <a:ln cap="flat" cmpd="sng" w="9525">
            <a:solidFill>
              <a:srgbClr val="BFBFBF"/>
            </a:solidFill>
            <a:prstDash val="solid"/>
            <a:miter lim="8000"/>
            <a:headEnd len="sm" w="sm" type="none"/>
            <a:tailEnd len="sm" w="sm" type="none"/>
          </a:ln>
        </p:spPr>
      </p:cxnSp>
      <p:sp>
        <p:nvSpPr>
          <p:cNvPr id="2300" name="Google Shape;2300;p8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4" name="Shape 2304"/>
        <p:cNvGrpSpPr/>
        <p:nvPr/>
      </p:nvGrpSpPr>
      <p:grpSpPr>
        <a:xfrm>
          <a:off x="0" y="0"/>
          <a:ext cx="0" cy="0"/>
          <a:chOff x="0" y="0"/>
          <a:chExt cx="0" cy="0"/>
        </a:xfrm>
      </p:grpSpPr>
      <p:sp>
        <p:nvSpPr>
          <p:cNvPr id="2305" name="Google Shape;2305;p86"/>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Two-Column Icon Header List</a:t>
            </a:r>
            <a:endParaRPr/>
          </a:p>
        </p:txBody>
      </p:sp>
      <p:sp>
        <p:nvSpPr>
          <p:cNvPr id="2306" name="Google Shape;2306;p86"/>
          <p:cNvSpPr txBox="1"/>
          <p:nvPr/>
        </p:nvSpPr>
        <p:spPr>
          <a:xfrm>
            <a:off x="997297" y="1525674"/>
            <a:ext cx="7463795"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grpSp>
        <p:nvGrpSpPr>
          <p:cNvPr id="2307" name="Google Shape;2307;p86"/>
          <p:cNvGrpSpPr/>
          <p:nvPr/>
        </p:nvGrpSpPr>
        <p:grpSpPr>
          <a:xfrm>
            <a:off x="363794" y="1520027"/>
            <a:ext cx="519060" cy="519060"/>
            <a:chOff x="1390775" y="1390753"/>
            <a:chExt cx="1493520" cy="1493520"/>
          </a:xfrm>
        </p:grpSpPr>
        <p:sp>
          <p:nvSpPr>
            <p:cNvPr id="2308" name="Google Shape;2308;p86"/>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309" name="Google Shape;2309;p86"/>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cxnSp>
        <p:nvCxnSpPr>
          <p:cNvPr id="2310" name="Google Shape;2310;p86"/>
          <p:cNvCxnSpPr/>
          <p:nvPr/>
        </p:nvCxnSpPr>
        <p:spPr>
          <a:xfrm>
            <a:off x="363794" y="2112379"/>
            <a:ext cx="8097298" cy="0"/>
          </a:xfrm>
          <a:prstGeom prst="straightConnector1">
            <a:avLst/>
          </a:prstGeom>
          <a:noFill/>
          <a:ln cap="flat" cmpd="sng" w="9525">
            <a:solidFill>
              <a:schemeClr val="dk1"/>
            </a:solidFill>
            <a:prstDash val="solid"/>
            <a:miter lim="8000"/>
            <a:headEnd len="sm" w="sm" type="none"/>
            <a:tailEnd len="sm" w="sm" type="none"/>
          </a:ln>
        </p:spPr>
      </p:cxnSp>
      <p:sp>
        <p:nvSpPr>
          <p:cNvPr id="2311" name="Google Shape;2311;p86"/>
          <p:cNvSpPr txBox="1"/>
          <p:nvPr/>
        </p:nvSpPr>
        <p:spPr>
          <a:xfrm>
            <a:off x="363795" y="2349662"/>
            <a:ext cx="1930836" cy="569360"/>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2312" name="Google Shape;2312;p86"/>
          <p:cNvSpPr txBox="1"/>
          <p:nvPr/>
        </p:nvSpPr>
        <p:spPr>
          <a:xfrm>
            <a:off x="2422859" y="2349662"/>
            <a:ext cx="6038234" cy="569360"/>
          </a:xfrm>
          <a:prstGeom prst="rect">
            <a:avLst/>
          </a:prstGeom>
          <a:no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sp>
        <p:nvSpPr>
          <p:cNvPr id="2313" name="Google Shape;2313;p86"/>
          <p:cNvSpPr txBox="1"/>
          <p:nvPr/>
        </p:nvSpPr>
        <p:spPr>
          <a:xfrm>
            <a:off x="363795" y="3084103"/>
            <a:ext cx="1930836" cy="569360"/>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2314" name="Google Shape;2314;p86"/>
          <p:cNvSpPr txBox="1"/>
          <p:nvPr/>
        </p:nvSpPr>
        <p:spPr>
          <a:xfrm>
            <a:off x="2422859" y="3084104"/>
            <a:ext cx="6038234" cy="569360"/>
          </a:xfrm>
          <a:prstGeom prst="rect">
            <a:avLst/>
          </a:prstGeom>
          <a:no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sp>
        <p:nvSpPr>
          <p:cNvPr id="2315" name="Google Shape;2315;p86"/>
          <p:cNvSpPr/>
          <p:nvPr/>
        </p:nvSpPr>
        <p:spPr>
          <a:xfrm rot="10800000">
            <a:off x="1041967" y="2958718"/>
            <a:ext cx="574492" cy="8569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cxnSp>
        <p:nvCxnSpPr>
          <p:cNvPr id="2316" name="Google Shape;2316;p86"/>
          <p:cNvCxnSpPr/>
          <p:nvPr/>
        </p:nvCxnSpPr>
        <p:spPr>
          <a:xfrm>
            <a:off x="2433969" y="3001563"/>
            <a:ext cx="9364493" cy="0"/>
          </a:xfrm>
          <a:prstGeom prst="straightConnector1">
            <a:avLst/>
          </a:prstGeom>
          <a:noFill/>
          <a:ln cap="flat" cmpd="sng" w="9525">
            <a:solidFill>
              <a:srgbClr val="BFBFBF"/>
            </a:solidFill>
            <a:prstDash val="solid"/>
            <a:miter lim="8000"/>
            <a:headEnd len="sm" w="sm" type="none"/>
            <a:tailEnd len="sm" w="sm" type="none"/>
          </a:ln>
        </p:spPr>
      </p:cxnSp>
      <p:sp>
        <p:nvSpPr>
          <p:cNvPr id="2317" name="Google Shape;2317;p86"/>
          <p:cNvSpPr txBox="1"/>
          <p:nvPr/>
        </p:nvSpPr>
        <p:spPr>
          <a:xfrm>
            <a:off x="363795" y="3818545"/>
            <a:ext cx="1930836" cy="569360"/>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2318" name="Google Shape;2318;p86"/>
          <p:cNvSpPr txBox="1"/>
          <p:nvPr/>
        </p:nvSpPr>
        <p:spPr>
          <a:xfrm>
            <a:off x="2422859" y="3818547"/>
            <a:ext cx="6038234" cy="569360"/>
          </a:xfrm>
          <a:prstGeom prst="rect">
            <a:avLst/>
          </a:prstGeom>
          <a:no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sp>
        <p:nvSpPr>
          <p:cNvPr id="2319" name="Google Shape;2319;p86"/>
          <p:cNvSpPr/>
          <p:nvPr/>
        </p:nvSpPr>
        <p:spPr>
          <a:xfrm rot="10800000">
            <a:off x="1041967" y="3693159"/>
            <a:ext cx="574492" cy="8569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cxnSp>
        <p:nvCxnSpPr>
          <p:cNvPr id="2320" name="Google Shape;2320;p86"/>
          <p:cNvCxnSpPr/>
          <p:nvPr/>
        </p:nvCxnSpPr>
        <p:spPr>
          <a:xfrm>
            <a:off x="2433969" y="3736006"/>
            <a:ext cx="9364493" cy="0"/>
          </a:xfrm>
          <a:prstGeom prst="straightConnector1">
            <a:avLst/>
          </a:prstGeom>
          <a:noFill/>
          <a:ln cap="flat" cmpd="sng" w="9525">
            <a:solidFill>
              <a:srgbClr val="BFBFBF"/>
            </a:solidFill>
            <a:prstDash val="solid"/>
            <a:miter lim="8000"/>
            <a:headEnd len="sm" w="sm" type="none"/>
            <a:tailEnd len="sm" w="sm" type="none"/>
          </a:ln>
        </p:spPr>
      </p:cxnSp>
      <p:sp>
        <p:nvSpPr>
          <p:cNvPr id="2321" name="Google Shape;2321;p86"/>
          <p:cNvSpPr txBox="1"/>
          <p:nvPr/>
        </p:nvSpPr>
        <p:spPr>
          <a:xfrm>
            <a:off x="363795" y="4552986"/>
            <a:ext cx="1930836" cy="569360"/>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2322" name="Google Shape;2322;p86"/>
          <p:cNvSpPr txBox="1"/>
          <p:nvPr/>
        </p:nvSpPr>
        <p:spPr>
          <a:xfrm>
            <a:off x="2422859" y="4552989"/>
            <a:ext cx="6038234" cy="569360"/>
          </a:xfrm>
          <a:prstGeom prst="rect">
            <a:avLst/>
          </a:prstGeom>
          <a:no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sp>
        <p:nvSpPr>
          <p:cNvPr id="2323" name="Google Shape;2323;p86"/>
          <p:cNvSpPr/>
          <p:nvPr/>
        </p:nvSpPr>
        <p:spPr>
          <a:xfrm rot="10800000">
            <a:off x="1041967" y="4427600"/>
            <a:ext cx="574492" cy="8569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cxnSp>
        <p:nvCxnSpPr>
          <p:cNvPr id="2324" name="Google Shape;2324;p86"/>
          <p:cNvCxnSpPr/>
          <p:nvPr/>
        </p:nvCxnSpPr>
        <p:spPr>
          <a:xfrm>
            <a:off x="2433969" y="4470448"/>
            <a:ext cx="9364493" cy="0"/>
          </a:xfrm>
          <a:prstGeom prst="straightConnector1">
            <a:avLst/>
          </a:prstGeom>
          <a:noFill/>
          <a:ln cap="flat" cmpd="sng" w="9525">
            <a:solidFill>
              <a:srgbClr val="BFBFBF"/>
            </a:solidFill>
            <a:prstDash val="solid"/>
            <a:miter lim="8000"/>
            <a:headEnd len="sm" w="sm" type="none"/>
            <a:tailEnd len="sm" w="sm" type="none"/>
          </a:ln>
        </p:spPr>
      </p:cxnSp>
      <p:sp>
        <p:nvSpPr>
          <p:cNvPr id="2325" name="Google Shape;2325;p86"/>
          <p:cNvSpPr txBox="1"/>
          <p:nvPr/>
        </p:nvSpPr>
        <p:spPr>
          <a:xfrm>
            <a:off x="363795" y="5287428"/>
            <a:ext cx="1930836" cy="569360"/>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200">
                <a:solidFill>
                  <a:schemeClr val="dk1"/>
                </a:solidFill>
                <a:latin typeface="Montserrat"/>
                <a:ea typeface="Montserrat"/>
                <a:cs typeface="Montserrat"/>
                <a:sym typeface="Montserrat"/>
              </a:rPr>
              <a:t>Lorem ipsum dolor </a:t>
            </a:r>
            <a:endParaRPr b="1" sz="1200">
              <a:solidFill>
                <a:schemeClr val="dk1"/>
              </a:solidFill>
              <a:latin typeface="Montserrat"/>
              <a:ea typeface="Montserrat"/>
              <a:cs typeface="Montserrat"/>
              <a:sym typeface="Montserrat"/>
            </a:endParaRPr>
          </a:p>
        </p:txBody>
      </p:sp>
      <p:sp>
        <p:nvSpPr>
          <p:cNvPr id="2326" name="Google Shape;2326;p86"/>
          <p:cNvSpPr txBox="1"/>
          <p:nvPr/>
        </p:nvSpPr>
        <p:spPr>
          <a:xfrm>
            <a:off x="2422859" y="5287428"/>
            <a:ext cx="6038234" cy="569360"/>
          </a:xfrm>
          <a:prstGeom prst="rect">
            <a:avLst/>
          </a:prstGeom>
          <a:no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sz="1600">
              <a:solidFill>
                <a:schemeClr val="dk1"/>
              </a:solidFill>
              <a:latin typeface="Montserrat"/>
              <a:ea typeface="Montserrat"/>
              <a:cs typeface="Montserrat"/>
              <a:sym typeface="Montserrat"/>
            </a:endParaRPr>
          </a:p>
        </p:txBody>
      </p:sp>
      <p:sp>
        <p:nvSpPr>
          <p:cNvPr id="2327" name="Google Shape;2327;p86"/>
          <p:cNvSpPr/>
          <p:nvPr/>
        </p:nvSpPr>
        <p:spPr>
          <a:xfrm rot="10800000">
            <a:off x="1041967" y="5162042"/>
            <a:ext cx="574492" cy="8569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cxnSp>
        <p:nvCxnSpPr>
          <p:cNvPr id="2328" name="Google Shape;2328;p86"/>
          <p:cNvCxnSpPr/>
          <p:nvPr/>
        </p:nvCxnSpPr>
        <p:spPr>
          <a:xfrm>
            <a:off x="2433969" y="5204889"/>
            <a:ext cx="9364493" cy="0"/>
          </a:xfrm>
          <a:prstGeom prst="straightConnector1">
            <a:avLst/>
          </a:prstGeom>
          <a:noFill/>
          <a:ln cap="flat" cmpd="sng" w="9525">
            <a:solidFill>
              <a:srgbClr val="BFBFBF"/>
            </a:solidFill>
            <a:prstDash val="solid"/>
            <a:miter lim="8000"/>
            <a:headEnd len="sm" w="sm" type="none"/>
            <a:tailEnd len="sm" w="sm" type="none"/>
          </a:ln>
        </p:spPr>
      </p:cxnSp>
      <p:sp>
        <p:nvSpPr>
          <p:cNvPr id="2329" name="Google Shape;2329;p86"/>
          <p:cNvSpPr txBox="1"/>
          <p:nvPr/>
        </p:nvSpPr>
        <p:spPr>
          <a:xfrm>
            <a:off x="8589320" y="2349662"/>
            <a:ext cx="3209141" cy="56936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a:t>
            </a:r>
            <a:endParaRPr sz="1600">
              <a:solidFill>
                <a:schemeClr val="dk1"/>
              </a:solidFill>
              <a:latin typeface="Montserrat"/>
              <a:ea typeface="Montserrat"/>
              <a:cs typeface="Montserrat"/>
              <a:sym typeface="Montserrat"/>
            </a:endParaRPr>
          </a:p>
        </p:txBody>
      </p:sp>
      <p:sp>
        <p:nvSpPr>
          <p:cNvPr id="2330" name="Google Shape;2330;p86"/>
          <p:cNvSpPr txBox="1"/>
          <p:nvPr/>
        </p:nvSpPr>
        <p:spPr>
          <a:xfrm>
            <a:off x="8589320" y="3084104"/>
            <a:ext cx="3209141" cy="56936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a:t>
            </a:r>
            <a:endParaRPr sz="1600">
              <a:solidFill>
                <a:schemeClr val="dk1"/>
              </a:solidFill>
              <a:latin typeface="Montserrat"/>
              <a:ea typeface="Montserrat"/>
              <a:cs typeface="Montserrat"/>
              <a:sym typeface="Montserrat"/>
            </a:endParaRPr>
          </a:p>
        </p:txBody>
      </p:sp>
      <p:sp>
        <p:nvSpPr>
          <p:cNvPr id="2331" name="Google Shape;2331;p86"/>
          <p:cNvSpPr txBox="1"/>
          <p:nvPr/>
        </p:nvSpPr>
        <p:spPr>
          <a:xfrm>
            <a:off x="8589320" y="3818547"/>
            <a:ext cx="3209141" cy="56936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a:t>
            </a:r>
            <a:endParaRPr sz="1600">
              <a:solidFill>
                <a:schemeClr val="dk1"/>
              </a:solidFill>
              <a:latin typeface="Montserrat"/>
              <a:ea typeface="Montserrat"/>
              <a:cs typeface="Montserrat"/>
              <a:sym typeface="Montserrat"/>
            </a:endParaRPr>
          </a:p>
        </p:txBody>
      </p:sp>
      <p:sp>
        <p:nvSpPr>
          <p:cNvPr id="2332" name="Google Shape;2332;p86"/>
          <p:cNvSpPr txBox="1"/>
          <p:nvPr/>
        </p:nvSpPr>
        <p:spPr>
          <a:xfrm>
            <a:off x="8589320" y="4552989"/>
            <a:ext cx="3209141" cy="56936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a:t>
            </a:r>
            <a:endParaRPr sz="1600">
              <a:solidFill>
                <a:schemeClr val="dk1"/>
              </a:solidFill>
              <a:latin typeface="Montserrat"/>
              <a:ea typeface="Montserrat"/>
              <a:cs typeface="Montserrat"/>
              <a:sym typeface="Montserrat"/>
            </a:endParaRPr>
          </a:p>
        </p:txBody>
      </p:sp>
      <p:sp>
        <p:nvSpPr>
          <p:cNvPr id="2333" name="Google Shape;2333;p86"/>
          <p:cNvSpPr txBox="1"/>
          <p:nvPr/>
        </p:nvSpPr>
        <p:spPr>
          <a:xfrm>
            <a:off x="8589320" y="5287428"/>
            <a:ext cx="3209141" cy="56936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a:t>
            </a:r>
            <a:endParaRPr sz="1600">
              <a:solidFill>
                <a:schemeClr val="dk1"/>
              </a:solidFill>
              <a:latin typeface="Montserrat"/>
              <a:ea typeface="Montserrat"/>
              <a:cs typeface="Montserrat"/>
              <a:sym typeface="Montserrat"/>
            </a:endParaRPr>
          </a:p>
        </p:txBody>
      </p:sp>
      <p:sp>
        <p:nvSpPr>
          <p:cNvPr id="2334" name="Google Shape;2334;p86"/>
          <p:cNvSpPr txBox="1"/>
          <p:nvPr/>
        </p:nvSpPr>
        <p:spPr>
          <a:xfrm>
            <a:off x="8581819" y="1525674"/>
            <a:ext cx="3216643"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2335" name="Google Shape;2335;p86"/>
          <p:cNvCxnSpPr/>
          <p:nvPr/>
        </p:nvCxnSpPr>
        <p:spPr>
          <a:xfrm>
            <a:off x="8581820" y="2112379"/>
            <a:ext cx="3216643" cy="0"/>
          </a:xfrm>
          <a:prstGeom prst="straightConnector1">
            <a:avLst/>
          </a:prstGeom>
          <a:noFill/>
          <a:ln cap="flat" cmpd="sng" w="9525">
            <a:solidFill>
              <a:schemeClr val="dk1"/>
            </a:solidFill>
            <a:prstDash val="solid"/>
            <a:miter lim="8000"/>
            <a:headEnd len="sm" w="sm" type="none"/>
            <a:tailEnd len="sm" w="sm" type="none"/>
          </a:ln>
        </p:spPr>
      </p:cxnSp>
      <p:sp>
        <p:nvSpPr>
          <p:cNvPr id="2336" name="Google Shape;2336;p8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0" name="Shape 2340"/>
        <p:cNvGrpSpPr/>
        <p:nvPr/>
      </p:nvGrpSpPr>
      <p:grpSpPr>
        <a:xfrm>
          <a:off x="0" y="0"/>
          <a:ext cx="0" cy="0"/>
          <a:chOff x="0" y="0"/>
          <a:chExt cx="0" cy="0"/>
        </a:xfrm>
      </p:grpSpPr>
      <p:sp>
        <p:nvSpPr>
          <p:cNvPr id="2341" name="Google Shape;2341;p87"/>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Three-Row Labeled List with Arrows</a:t>
            </a:r>
            <a:endParaRPr/>
          </a:p>
        </p:txBody>
      </p:sp>
      <p:sp>
        <p:nvSpPr>
          <p:cNvPr id="2342" name="Google Shape;2342;p87"/>
          <p:cNvSpPr txBox="1"/>
          <p:nvPr/>
        </p:nvSpPr>
        <p:spPr>
          <a:xfrm>
            <a:off x="2814321" y="1335341"/>
            <a:ext cx="2197517" cy="38295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sp>
        <p:nvSpPr>
          <p:cNvPr id="2343" name="Google Shape;2343;p87"/>
          <p:cNvSpPr/>
          <p:nvPr/>
        </p:nvSpPr>
        <p:spPr>
          <a:xfrm>
            <a:off x="782320" y="1865652"/>
            <a:ext cx="1849120" cy="1288568"/>
          </a:xfrm>
          <a:prstGeom prst="rect">
            <a:avLst/>
          </a:prstGeom>
          <a:solidFill>
            <a:schemeClr val="dk2"/>
          </a:solidFill>
          <a:ln>
            <a:noFill/>
          </a:ln>
        </p:spPr>
        <p:txBody>
          <a:bodyPr anchorCtr="0" anchor="ctr" bIns="45700" lIns="324000" spcFirstLastPara="1" rIns="91425" wrap="square" tIns="4570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344" name="Google Shape;2344;p87"/>
          <p:cNvSpPr txBox="1"/>
          <p:nvPr/>
        </p:nvSpPr>
        <p:spPr>
          <a:xfrm>
            <a:off x="2821265" y="1865651"/>
            <a:ext cx="2197517" cy="567094"/>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345" name="Google Shape;2345;p87"/>
          <p:cNvSpPr txBox="1"/>
          <p:nvPr/>
        </p:nvSpPr>
        <p:spPr>
          <a:xfrm>
            <a:off x="2821265" y="2587126"/>
            <a:ext cx="2197517" cy="567094"/>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346" name="Google Shape;2346;p87"/>
          <p:cNvSpPr txBox="1"/>
          <p:nvPr/>
        </p:nvSpPr>
        <p:spPr>
          <a:xfrm>
            <a:off x="2821265" y="3308601"/>
            <a:ext cx="2197517" cy="567094"/>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347" name="Google Shape;2347;p87"/>
          <p:cNvSpPr txBox="1"/>
          <p:nvPr/>
        </p:nvSpPr>
        <p:spPr>
          <a:xfrm>
            <a:off x="2821265" y="4030076"/>
            <a:ext cx="2197517" cy="567094"/>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348" name="Google Shape;2348;p87"/>
          <p:cNvSpPr txBox="1"/>
          <p:nvPr/>
        </p:nvSpPr>
        <p:spPr>
          <a:xfrm>
            <a:off x="2821265" y="4751551"/>
            <a:ext cx="2197517" cy="567094"/>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349" name="Google Shape;2349;p87"/>
          <p:cNvSpPr txBox="1"/>
          <p:nvPr/>
        </p:nvSpPr>
        <p:spPr>
          <a:xfrm>
            <a:off x="2821265" y="5473025"/>
            <a:ext cx="2197517" cy="567094"/>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350" name="Google Shape;2350;p87"/>
          <p:cNvSpPr/>
          <p:nvPr/>
        </p:nvSpPr>
        <p:spPr>
          <a:xfrm>
            <a:off x="782320" y="3308602"/>
            <a:ext cx="1849120" cy="1288568"/>
          </a:xfrm>
          <a:prstGeom prst="rect">
            <a:avLst/>
          </a:prstGeom>
          <a:solidFill>
            <a:schemeClr val="dk2"/>
          </a:solidFill>
          <a:ln>
            <a:noFill/>
          </a:ln>
        </p:spPr>
        <p:txBody>
          <a:bodyPr anchorCtr="0" anchor="ctr" bIns="45700" lIns="324000" spcFirstLastPara="1" rIns="91425" wrap="square" tIns="4570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351" name="Google Shape;2351;p87"/>
          <p:cNvSpPr/>
          <p:nvPr/>
        </p:nvSpPr>
        <p:spPr>
          <a:xfrm>
            <a:off x="782320" y="4751551"/>
            <a:ext cx="1849120" cy="1288568"/>
          </a:xfrm>
          <a:prstGeom prst="rect">
            <a:avLst/>
          </a:prstGeom>
          <a:solidFill>
            <a:schemeClr val="dk2"/>
          </a:solidFill>
          <a:ln>
            <a:noFill/>
          </a:ln>
        </p:spPr>
        <p:txBody>
          <a:bodyPr anchorCtr="0" anchor="ctr" bIns="45700" lIns="324000" spcFirstLastPara="1" rIns="91425" wrap="square" tIns="4570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352" name="Google Shape;2352;p87"/>
          <p:cNvSpPr txBox="1"/>
          <p:nvPr/>
        </p:nvSpPr>
        <p:spPr>
          <a:xfrm>
            <a:off x="5507549" y="1335341"/>
            <a:ext cx="6290913" cy="38295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a:t>
            </a:r>
            <a:endParaRPr b="1" sz="1800">
              <a:solidFill>
                <a:schemeClr val="accent1"/>
              </a:solidFill>
              <a:latin typeface="Montserrat"/>
              <a:ea typeface="Montserrat"/>
              <a:cs typeface="Montserrat"/>
              <a:sym typeface="Montserrat"/>
            </a:endParaRPr>
          </a:p>
        </p:txBody>
      </p:sp>
      <p:sp>
        <p:nvSpPr>
          <p:cNvPr id="2353" name="Google Shape;2353;p87"/>
          <p:cNvSpPr txBox="1"/>
          <p:nvPr/>
        </p:nvSpPr>
        <p:spPr>
          <a:xfrm>
            <a:off x="5471160" y="1865650"/>
            <a:ext cx="6327302" cy="567094"/>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354" name="Google Shape;2354;p87"/>
          <p:cNvSpPr txBox="1"/>
          <p:nvPr/>
        </p:nvSpPr>
        <p:spPr>
          <a:xfrm>
            <a:off x="5471160" y="2587125"/>
            <a:ext cx="6327302" cy="567094"/>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355" name="Google Shape;2355;p87"/>
          <p:cNvSpPr txBox="1"/>
          <p:nvPr/>
        </p:nvSpPr>
        <p:spPr>
          <a:xfrm>
            <a:off x="5471160" y="3308600"/>
            <a:ext cx="6327302" cy="567094"/>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356" name="Google Shape;2356;p87"/>
          <p:cNvSpPr txBox="1"/>
          <p:nvPr/>
        </p:nvSpPr>
        <p:spPr>
          <a:xfrm>
            <a:off x="5471160" y="4030075"/>
            <a:ext cx="6327302" cy="567094"/>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357" name="Google Shape;2357;p87"/>
          <p:cNvSpPr txBox="1"/>
          <p:nvPr/>
        </p:nvSpPr>
        <p:spPr>
          <a:xfrm>
            <a:off x="5471160" y="4751550"/>
            <a:ext cx="6327302" cy="567094"/>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358" name="Google Shape;2358;p87"/>
          <p:cNvSpPr txBox="1"/>
          <p:nvPr/>
        </p:nvSpPr>
        <p:spPr>
          <a:xfrm>
            <a:off x="5471160" y="5473025"/>
            <a:ext cx="6327302" cy="567094"/>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grpSp>
        <p:nvGrpSpPr>
          <p:cNvPr id="2359" name="Google Shape;2359;p87"/>
          <p:cNvGrpSpPr/>
          <p:nvPr/>
        </p:nvGrpSpPr>
        <p:grpSpPr>
          <a:xfrm>
            <a:off x="363794" y="2220376"/>
            <a:ext cx="579120" cy="579120"/>
            <a:chOff x="447040" y="2113696"/>
            <a:chExt cx="579120" cy="579120"/>
          </a:xfrm>
        </p:grpSpPr>
        <p:sp>
          <p:nvSpPr>
            <p:cNvPr id="2360" name="Google Shape;2360;p87"/>
            <p:cNvSpPr/>
            <p:nvPr/>
          </p:nvSpPr>
          <p:spPr>
            <a:xfrm>
              <a:off x="447040" y="2113696"/>
              <a:ext cx="579120" cy="579120"/>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361" name="Google Shape;2361;p87"/>
            <p:cNvPicPr preferRelativeResize="0"/>
            <p:nvPr/>
          </p:nvPicPr>
          <p:blipFill rotWithShape="1">
            <a:blip r:embed="rId3">
              <a:alphaModFix/>
            </a:blip>
            <a:srcRect b="0" l="0" r="0" t="0"/>
            <a:stretch/>
          </p:blipFill>
          <p:spPr>
            <a:xfrm>
              <a:off x="541595" y="2208251"/>
              <a:ext cx="390010" cy="390010"/>
            </a:xfrm>
            <a:prstGeom prst="rect">
              <a:avLst/>
            </a:prstGeom>
            <a:noFill/>
            <a:ln>
              <a:noFill/>
            </a:ln>
          </p:spPr>
        </p:pic>
      </p:grpSp>
      <p:grpSp>
        <p:nvGrpSpPr>
          <p:cNvPr id="2362" name="Google Shape;2362;p87"/>
          <p:cNvGrpSpPr/>
          <p:nvPr/>
        </p:nvGrpSpPr>
        <p:grpSpPr>
          <a:xfrm>
            <a:off x="363794" y="3663326"/>
            <a:ext cx="579120" cy="579120"/>
            <a:chOff x="447040" y="2113696"/>
            <a:chExt cx="579120" cy="579120"/>
          </a:xfrm>
        </p:grpSpPr>
        <p:sp>
          <p:nvSpPr>
            <p:cNvPr id="2363" name="Google Shape;2363;p87"/>
            <p:cNvSpPr/>
            <p:nvPr/>
          </p:nvSpPr>
          <p:spPr>
            <a:xfrm>
              <a:off x="447040" y="2113696"/>
              <a:ext cx="579120" cy="579120"/>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364" name="Google Shape;2364;p87"/>
            <p:cNvPicPr preferRelativeResize="0"/>
            <p:nvPr/>
          </p:nvPicPr>
          <p:blipFill rotWithShape="1">
            <a:blip r:embed="rId3">
              <a:alphaModFix/>
            </a:blip>
            <a:srcRect b="0" l="0" r="0" t="0"/>
            <a:stretch/>
          </p:blipFill>
          <p:spPr>
            <a:xfrm>
              <a:off x="541595" y="2208251"/>
              <a:ext cx="390010" cy="390010"/>
            </a:xfrm>
            <a:prstGeom prst="rect">
              <a:avLst/>
            </a:prstGeom>
            <a:noFill/>
            <a:ln>
              <a:noFill/>
            </a:ln>
          </p:spPr>
        </p:pic>
      </p:grpSp>
      <p:grpSp>
        <p:nvGrpSpPr>
          <p:cNvPr id="2365" name="Google Shape;2365;p87"/>
          <p:cNvGrpSpPr/>
          <p:nvPr/>
        </p:nvGrpSpPr>
        <p:grpSpPr>
          <a:xfrm>
            <a:off x="363794" y="5106275"/>
            <a:ext cx="579120" cy="579120"/>
            <a:chOff x="447040" y="2113696"/>
            <a:chExt cx="579120" cy="579120"/>
          </a:xfrm>
        </p:grpSpPr>
        <p:sp>
          <p:nvSpPr>
            <p:cNvPr id="2366" name="Google Shape;2366;p87"/>
            <p:cNvSpPr/>
            <p:nvPr/>
          </p:nvSpPr>
          <p:spPr>
            <a:xfrm>
              <a:off x="447040" y="2113696"/>
              <a:ext cx="579120" cy="579120"/>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367" name="Google Shape;2367;p87"/>
            <p:cNvPicPr preferRelativeResize="0"/>
            <p:nvPr/>
          </p:nvPicPr>
          <p:blipFill rotWithShape="1">
            <a:blip r:embed="rId3">
              <a:alphaModFix/>
            </a:blip>
            <a:srcRect b="0" l="0" r="0" t="0"/>
            <a:stretch/>
          </p:blipFill>
          <p:spPr>
            <a:xfrm>
              <a:off x="541595" y="2208251"/>
              <a:ext cx="390010" cy="390010"/>
            </a:xfrm>
            <a:prstGeom prst="rect">
              <a:avLst/>
            </a:prstGeom>
            <a:noFill/>
            <a:ln>
              <a:noFill/>
            </a:ln>
          </p:spPr>
        </p:pic>
      </p:grpSp>
      <p:cxnSp>
        <p:nvCxnSpPr>
          <p:cNvPr id="2368" name="Google Shape;2368;p87"/>
          <p:cNvCxnSpPr>
            <a:stCxn id="2343" idx="3"/>
            <a:endCxn id="2344" idx="1"/>
          </p:cNvCxnSpPr>
          <p:nvPr/>
        </p:nvCxnSpPr>
        <p:spPr>
          <a:xfrm flipH="1" rot="10800000">
            <a:off x="2631440" y="2149336"/>
            <a:ext cx="189900" cy="360600"/>
          </a:xfrm>
          <a:prstGeom prst="bentConnector3">
            <a:avLst>
              <a:gd fmla="val 50000" name="adj1"/>
            </a:avLst>
          </a:prstGeom>
          <a:noFill/>
          <a:ln cap="flat" cmpd="sng" w="9525">
            <a:solidFill>
              <a:schemeClr val="accent1"/>
            </a:solidFill>
            <a:prstDash val="solid"/>
            <a:miter lim="8000"/>
            <a:headEnd len="sm" w="sm" type="none"/>
            <a:tailEnd len="sm" w="sm" type="none"/>
          </a:ln>
        </p:spPr>
      </p:cxnSp>
      <p:cxnSp>
        <p:nvCxnSpPr>
          <p:cNvPr id="2369" name="Google Shape;2369;p87"/>
          <p:cNvCxnSpPr>
            <a:stCxn id="2343" idx="3"/>
            <a:endCxn id="2345" idx="1"/>
          </p:cNvCxnSpPr>
          <p:nvPr/>
        </p:nvCxnSpPr>
        <p:spPr>
          <a:xfrm>
            <a:off x="2631440" y="2509936"/>
            <a:ext cx="189900" cy="360600"/>
          </a:xfrm>
          <a:prstGeom prst="bentConnector3">
            <a:avLst>
              <a:gd fmla="val 50000" name="adj1"/>
            </a:avLst>
          </a:prstGeom>
          <a:noFill/>
          <a:ln cap="flat" cmpd="sng" w="9525">
            <a:solidFill>
              <a:schemeClr val="accent1"/>
            </a:solidFill>
            <a:prstDash val="solid"/>
            <a:miter lim="8000"/>
            <a:headEnd len="sm" w="sm" type="none"/>
            <a:tailEnd len="sm" w="sm" type="none"/>
          </a:ln>
        </p:spPr>
      </p:cxnSp>
      <p:cxnSp>
        <p:nvCxnSpPr>
          <p:cNvPr id="2370" name="Google Shape;2370;p87"/>
          <p:cNvCxnSpPr>
            <a:stCxn id="2350" idx="3"/>
            <a:endCxn id="2346" idx="1"/>
          </p:cNvCxnSpPr>
          <p:nvPr/>
        </p:nvCxnSpPr>
        <p:spPr>
          <a:xfrm flipH="1" rot="10800000">
            <a:off x="2631440" y="3592286"/>
            <a:ext cx="189900" cy="360600"/>
          </a:xfrm>
          <a:prstGeom prst="bentConnector3">
            <a:avLst>
              <a:gd fmla="val 50000" name="adj1"/>
            </a:avLst>
          </a:prstGeom>
          <a:noFill/>
          <a:ln cap="flat" cmpd="sng" w="9525">
            <a:solidFill>
              <a:schemeClr val="accent1"/>
            </a:solidFill>
            <a:prstDash val="solid"/>
            <a:miter lim="8000"/>
            <a:headEnd len="sm" w="sm" type="none"/>
            <a:tailEnd len="sm" w="sm" type="none"/>
          </a:ln>
        </p:spPr>
      </p:cxnSp>
      <p:cxnSp>
        <p:nvCxnSpPr>
          <p:cNvPr id="2371" name="Google Shape;2371;p87"/>
          <p:cNvCxnSpPr>
            <a:stCxn id="2350" idx="3"/>
            <a:endCxn id="2347" idx="1"/>
          </p:cNvCxnSpPr>
          <p:nvPr/>
        </p:nvCxnSpPr>
        <p:spPr>
          <a:xfrm>
            <a:off x="2631440" y="3952886"/>
            <a:ext cx="189900" cy="360600"/>
          </a:xfrm>
          <a:prstGeom prst="bentConnector3">
            <a:avLst>
              <a:gd fmla="val 50000" name="adj1"/>
            </a:avLst>
          </a:prstGeom>
          <a:noFill/>
          <a:ln cap="flat" cmpd="sng" w="9525">
            <a:solidFill>
              <a:schemeClr val="accent1"/>
            </a:solidFill>
            <a:prstDash val="solid"/>
            <a:miter lim="8000"/>
            <a:headEnd len="sm" w="sm" type="none"/>
            <a:tailEnd len="sm" w="sm" type="none"/>
          </a:ln>
        </p:spPr>
      </p:cxnSp>
      <p:cxnSp>
        <p:nvCxnSpPr>
          <p:cNvPr id="2372" name="Google Shape;2372;p87"/>
          <p:cNvCxnSpPr>
            <a:stCxn id="2351" idx="3"/>
            <a:endCxn id="2348" idx="1"/>
          </p:cNvCxnSpPr>
          <p:nvPr/>
        </p:nvCxnSpPr>
        <p:spPr>
          <a:xfrm flipH="1" rot="10800000">
            <a:off x="2631440" y="5035235"/>
            <a:ext cx="189900" cy="360600"/>
          </a:xfrm>
          <a:prstGeom prst="bentConnector3">
            <a:avLst>
              <a:gd fmla="val 49980" name="adj1"/>
            </a:avLst>
          </a:prstGeom>
          <a:noFill/>
          <a:ln cap="flat" cmpd="sng" w="9525">
            <a:solidFill>
              <a:schemeClr val="accent1"/>
            </a:solidFill>
            <a:prstDash val="solid"/>
            <a:miter lim="8000"/>
            <a:headEnd len="sm" w="sm" type="none"/>
            <a:tailEnd len="sm" w="sm" type="none"/>
          </a:ln>
        </p:spPr>
      </p:cxnSp>
      <p:cxnSp>
        <p:nvCxnSpPr>
          <p:cNvPr id="2373" name="Google Shape;2373;p87"/>
          <p:cNvCxnSpPr>
            <a:stCxn id="2351" idx="3"/>
            <a:endCxn id="2349" idx="1"/>
          </p:cNvCxnSpPr>
          <p:nvPr/>
        </p:nvCxnSpPr>
        <p:spPr>
          <a:xfrm>
            <a:off x="2631440" y="5395835"/>
            <a:ext cx="189900" cy="360600"/>
          </a:xfrm>
          <a:prstGeom prst="bentConnector3">
            <a:avLst>
              <a:gd fmla="val 50000" name="adj1"/>
            </a:avLst>
          </a:prstGeom>
          <a:noFill/>
          <a:ln cap="flat" cmpd="sng" w="9525">
            <a:solidFill>
              <a:schemeClr val="accent1"/>
            </a:solidFill>
            <a:prstDash val="solid"/>
            <a:miter lim="8000"/>
            <a:headEnd len="sm" w="sm" type="none"/>
            <a:tailEnd len="sm" w="sm" type="none"/>
          </a:ln>
        </p:spPr>
      </p:cxnSp>
      <p:sp>
        <p:nvSpPr>
          <p:cNvPr id="2374" name="Google Shape;2374;p87"/>
          <p:cNvSpPr txBox="1"/>
          <p:nvPr/>
        </p:nvSpPr>
        <p:spPr>
          <a:xfrm>
            <a:off x="363794" y="1335341"/>
            <a:ext cx="2197517" cy="38295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sp>
        <p:nvSpPr>
          <p:cNvPr id="2375" name="Google Shape;2375;p87"/>
          <p:cNvSpPr/>
          <p:nvPr/>
        </p:nvSpPr>
        <p:spPr>
          <a:xfrm rot="5400000">
            <a:off x="5080514" y="2842054"/>
            <a:ext cx="328913"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376" name="Google Shape;2376;p87"/>
          <p:cNvSpPr/>
          <p:nvPr/>
        </p:nvSpPr>
        <p:spPr>
          <a:xfrm rot="5400000">
            <a:off x="5080514" y="2130570"/>
            <a:ext cx="328913"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377" name="Google Shape;2377;p87"/>
          <p:cNvSpPr/>
          <p:nvPr/>
        </p:nvSpPr>
        <p:spPr>
          <a:xfrm rot="5400000">
            <a:off x="5080514" y="3553538"/>
            <a:ext cx="328913"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378" name="Google Shape;2378;p87"/>
          <p:cNvSpPr/>
          <p:nvPr/>
        </p:nvSpPr>
        <p:spPr>
          <a:xfrm rot="5400000">
            <a:off x="5080514" y="4265022"/>
            <a:ext cx="328913"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379" name="Google Shape;2379;p87"/>
          <p:cNvSpPr/>
          <p:nvPr/>
        </p:nvSpPr>
        <p:spPr>
          <a:xfrm rot="5400000">
            <a:off x="5080514" y="4976506"/>
            <a:ext cx="328913"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380" name="Google Shape;2380;p87"/>
          <p:cNvSpPr/>
          <p:nvPr/>
        </p:nvSpPr>
        <p:spPr>
          <a:xfrm rot="5400000">
            <a:off x="5080514" y="5687992"/>
            <a:ext cx="328913"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381" name="Google Shape;2381;p87"/>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5" name="Shape 2385"/>
        <p:cNvGrpSpPr/>
        <p:nvPr/>
      </p:nvGrpSpPr>
      <p:grpSpPr>
        <a:xfrm>
          <a:off x="0" y="0"/>
          <a:ext cx="0" cy="0"/>
          <a:chOff x="0" y="0"/>
          <a:chExt cx="0" cy="0"/>
        </a:xfrm>
      </p:grpSpPr>
      <p:sp>
        <p:nvSpPr>
          <p:cNvPr id="2386" name="Google Shape;2386;p88"/>
          <p:cNvSpPr/>
          <p:nvPr/>
        </p:nvSpPr>
        <p:spPr>
          <a:xfrm>
            <a:off x="782320" y="1865652"/>
            <a:ext cx="1849120" cy="949723"/>
          </a:xfrm>
          <a:prstGeom prst="rect">
            <a:avLst/>
          </a:prstGeom>
          <a:solidFill>
            <a:schemeClr val="dk2"/>
          </a:solidFill>
          <a:ln>
            <a:noFill/>
          </a:ln>
        </p:spPr>
        <p:txBody>
          <a:bodyPr anchorCtr="0" anchor="ctr" bIns="45700" lIns="324000" spcFirstLastPara="1" rIns="91425" wrap="square" tIns="4570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387" name="Google Shape;2387;p88"/>
          <p:cNvSpPr/>
          <p:nvPr/>
        </p:nvSpPr>
        <p:spPr>
          <a:xfrm>
            <a:off x="782320" y="2936878"/>
            <a:ext cx="1849120" cy="949723"/>
          </a:xfrm>
          <a:prstGeom prst="rect">
            <a:avLst/>
          </a:prstGeom>
          <a:solidFill>
            <a:schemeClr val="dk2"/>
          </a:solidFill>
          <a:ln>
            <a:noFill/>
          </a:ln>
        </p:spPr>
        <p:txBody>
          <a:bodyPr anchorCtr="0" anchor="ctr" bIns="45700" lIns="324000" spcFirstLastPara="1" rIns="91425" wrap="square" tIns="4570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388" name="Google Shape;2388;p88"/>
          <p:cNvSpPr/>
          <p:nvPr/>
        </p:nvSpPr>
        <p:spPr>
          <a:xfrm>
            <a:off x="782320" y="4008102"/>
            <a:ext cx="1849120" cy="949723"/>
          </a:xfrm>
          <a:prstGeom prst="rect">
            <a:avLst/>
          </a:prstGeom>
          <a:solidFill>
            <a:schemeClr val="dk2"/>
          </a:solidFill>
          <a:ln>
            <a:noFill/>
          </a:ln>
        </p:spPr>
        <p:txBody>
          <a:bodyPr anchorCtr="0" anchor="ctr" bIns="45700" lIns="324000" spcFirstLastPara="1" rIns="91425" wrap="square" tIns="4570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389" name="Google Shape;2389;p88"/>
          <p:cNvSpPr/>
          <p:nvPr/>
        </p:nvSpPr>
        <p:spPr>
          <a:xfrm>
            <a:off x="782320" y="5079326"/>
            <a:ext cx="1849120" cy="949723"/>
          </a:xfrm>
          <a:prstGeom prst="rect">
            <a:avLst/>
          </a:prstGeom>
          <a:solidFill>
            <a:schemeClr val="dk2"/>
          </a:solidFill>
          <a:ln>
            <a:noFill/>
          </a:ln>
        </p:spPr>
        <p:txBody>
          <a:bodyPr anchorCtr="0" anchor="ctr" bIns="45700" lIns="324000" spcFirstLastPara="1" rIns="91425" wrap="square" tIns="45700">
            <a:noAutofit/>
          </a:bodyPr>
          <a:lstStyle/>
          <a:p>
            <a:pPr indent="0" lvl="0" marL="0" marR="0" rtl="0" algn="l">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390" name="Google Shape;2390;p8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Five-Row Labeled List with Arrows</a:t>
            </a:r>
            <a:endParaRPr/>
          </a:p>
        </p:txBody>
      </p:sp>
      <p:sp>
        <p:nvSpPr>
          <p:cNvPr id="2391" name="Google Shape;2391;p88"/>
          <p:cNvSpPr txBox="1"/>
          <p:nvPr/>
        </p:nvSpPr>
        <p:spPr>
          <a:xfrm>
            <a:off x="2814321" y="1335341"/>
            <a:ext cx="2197517" cy="38295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sp>
        <p:nvSpPr>
          <p:cNvPr id="2392" name="Google Shape;2392;p88"/>
          <p:cNvSpPr txBox="1"/>
          <p:nvPr/>
        </p:nvSpPr>
        <p:spPr>
          <a:xfrm>
            <a:off x="5507549" y="1335341"/>
            <a:ext cx="6290913" cy="38295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Montserrat"/>
                <a:ea typeface="Montserrat"/>
                <a:cs typeface="Montserrat"/>
                <a:sym typeface="Montserrat"/>
              </a:rPr>
              <a:t>Lorem ipsum dolor </a:t>
            </a:r>
            <a:endParaRPr b="1" sz="1800">
              <a:solidFill>
                <a:schemeClr val="accent1"/>
              </a:solidFill>
              <a:latin typeface="Montserrat"/>
              <a:ea typeface="Montserrat"/>
              <a:cs typeface="Montserrat"/>
              <a:sym typeface="Montserrat"/>
            </a:endParaRPr>
          </a:p>
        </p:txBody>
      </p:sp>
      <p:grpSp>
        <p:nvGrpSpPr>
          <p:cNvPr id="2393" name="Google Shape;2393;p88"/>
          <p:cNvGrpSpPr/>
          <p:nvPr/>
        </p:nvGrpSpPr>
        <p:grpSpPr>
          <a:xfrm>
            <a:off x="363794" y="2050953"/>
            <a:ext cx="579120" cy="579120"/>
            <a:chOff x="447040" y="2113696"/>
            <a:chExt cx="579120" cy="579120"/>
          </a:xfrm>
        </p:grpSpPr>
        <p:sp>
          <p:nvSpPr>
            <p:cNvPr id="2394" name="Google Shape;2394;p88"/>
            <p:cNvSpPr/>
            <p:nvPr/>
          </p:nvSpPr>
          <p:spPr>
            <a:xfrm>
              <a:off x="447040" y="2113696"/>
              <a:ext cx="579120" cy="579120"/>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395" name="Google Shape;2395;p88"/>
            <p:cNvPicPr preferRelativeResize="0"/>
            <p:nvPr/>
          </p:nvPicPr>
          <p:blipFill rotWithShape="1">
            <a:blip r:embed="rId3">
              <a:alphaModFix/>
            </a:blip>
            <a:srcRect b="0" l="0" r="0" t="0"/>
            <a:stretch/>
          </p:blipFill>
          <p:spPr>
            <a:xfrm>
              <a:off x="541595" y="2208251"/>
              <a:ext cx="390010" cy="390010"/>
            </a:xfrm>
            <a:prstGeom prst="rect">
              <a:avLst/>
            </a:prstGeom>
            <a:noFill/>
            <a:ln>
              <a:noFill/>
            </a:ln>
          </p:spPr>
        </p:pic>
      </p:grpSp>
      <p:sp>
        <p:nvSpPr>
          <p:cNvPr id="2396" name="Google Shape;2396;p88"/>
          <p:cNvSpPr txBox="1"/>
          <p:nvPr/>
        </p:nvSpPr>
        <p:spPr>
          <a:xfrm>
            <a:off x="363794" y="1335341"/>
            <a:ext cx="2197517" cy="38295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sp>
        <p:nvSpPr>
          <p:cNvPr id="2397" name="Google Shape;2397;p88"/>
          <p:cNvSpPr txBox="1"/>
          <p:nvPr/>
        </p:nvSpPr>
        <p:spPr>
          <a:xfrm>
            <a:off x="2821265" y="1865652"/>
            <a:ext cx="2197517" cy="417970"/>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70000" lnSpcReduction="2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398" name="Google Shape;2398;p88"/>
          <p:cNvSpPr txBox="1"/>
          <p:nvPr/>
        </p:nvSpPr>
        <p:spPr>
          <a:xfrm>
            <a:off x="2821265" y="2397406"/>
            <a:ext cx="2197517" cy="417970"/>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70000" lnSpcReduction="2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399" name="Google Shape;2399;p88"/>
          <p:cNvSpPr txBox="1"/>
          <p:nvPr/>
        </p:nvSpPr>
        <p:spPr>
          <a:xfrm>
            <a:off x="5471160" y="1865651"/>
            <a:ext cx="6327302" cy="41797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400" name="Google Shape;2400;p88"/>
          <p:cNvSpPr txBox="1"/>
          <p:nvPr/>
        </p:nvSpPr>
        <p:spPr>
          <a:xfrm>
            <a:off x="5471160" y="2397405"/>
            <a:ext cx="6327302" cy="41797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cxnSp>
        <p:nvCxnSpPr>
          <p:cNvPr id="2401" name="Google Shape;2401;p88"/>
          <p:cNvCxnSpPr>
            <a:stCxn id="2386" idx="3"/>
            <a:endCxn id="2397" idx="1"/>
          </p:cNvCxnSpPr>
          <p:nvPr/>
        </p:nvCxnSpPr>
        <p:spPr>
          <a:xfrm flipH="1" rot="10800000">
            <a:off x="2631440" y="2074714"/>
            <a:ext cx="189900" cy="265800"/>
          </a:xfrm>
          <a:prstGeom prst="bentConnector3">
            <a:avLst>
              <a:gd fmla="val 50000" name="adj1"/>
            </a:avLst>
          </a:prstGeom>
          <a:noFill/>
          <a:ln cap="flat" cmpd="sng" w="9525">
            <a:solidFill>
              <a:schemeClr val="accent1"/>
            </a:solidFill>
            <a:prstDash val="solid"/>
            <a:miter lim="8000"/>
            <a:headEnd len="sm" w="sm" type="none"/>
            <a:tailEnd len="sm" w="sm" type="none"/>
          </a:ln>
        </p:spPr>
      </p:cxnSp>
      <p:cxnSp>
        <p:nvCxnSpPr>
          <p:cNvPr id="2402" name="Google Shape;2402;p88"/>
          <p:cNvCxnSpPr>
            <a:stCxn id="2386" idx="3"/>
            <a:endCxn id="2398" idx="1"/>
          </p:cNvCxnSpPr>
          <p:nvPr/>
        </p:nvCxnSpPr>
        <p:spPr>
          <a:xfrm>
            <a:off x="2631440" y="2340514"/>
            <a:ext cx="189900" cy="265800"/>
          </a:xfrm>
          <a:prstGeom prst="bentConnector3">
            <a:avLst>
              <a:gd fmla="val 50000" name="adj1"/>
            </a:avLst>
          </a:prstGeom>
          <a:noFill/>
          <a:ln cap="flat" cmpd="sng" w="9525">
            <a:solidFill>
              <a:schemeClr val="accent1"/>
            </a:solidFill>
            <a:prstDash val="solid"/>
            <a:miter lim="8000"/>
            <a:headEnd len="sm" w="sm" type="none"/>
            <a:tailEnd len="sm" w="sm" type="none"/>
          </a:ln>
        </p:spPr>
      </p:cxnSp>
      <p:sp>
        <p:nvSpPr>
          <p:cNvPr id="2403" name="Google Shape;2403;p88"/>
          <p:cNvSpPr/>
          <p:nvPr/>
        </p:nvSpPr>
        <p:spPr>
          <a:xfrm rot="5400000">
            <a:off x="5123760" y="2567263"/>
            <a:ext cx="242421"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404" name="Google Shape;2404;p88"/>
          <p:cNvSpPr/>
          <p:nvPr/>
        </p:nvSpPr>
        <p:spPr>
          <a:xfrm rot="5400000">
            <a:off x="5123760" y="2042873"/>
            <a:ext cx="242421"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405" name="Google Shape;2405;p88"/>
          <p:cNvSpPr txBox="1"/>
          <p:nvPr/>
        </p:nvSpPr>
        <p:spPr>
          <a:xfrm>
            <a:off x="2821265" y="2936877"/>
            <a:ext cx="2197517" cy="417970"/>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70000" lnSpcReduction="2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406" name="Google Shape;2406;p88"/>
          <p:cNvSpPr txBox="1"/>
          <p:nvPr/>
        </p:nvSpPr>
        <p:spPr>
          <a:xfrm>
            <a:off x="2821265" y="3468631"/>
            <a:ext cx="2197517" cy="417970"/>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70000" lnSpcReduction="2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407" name="Google Shape;2407;p88"/>
          <p:cNvSpPr txBox="1"/>
          <p:nvPr/>
        </p:nvSpPr>
        <p:spPr>
          <a:xfrm>
            <a:off x="5471160" y="2936876"/>
            <a:ext cx="6327302" cy="41797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408" name="Google Shape;2408;p88"/>
          <p:cNvSpPr txBox="1"/>
          <p:nvPr/>
        </p:nvSpPr>
        <p:spPr>
          <a:xfrm>
            <a:off x="5471160" y="3468630"/>
            <a:ext cx="6327302" cy="41797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cxnSp>
        <p:nvCxnSpPr>
          <p:cNvPr id="2409" name="Google Shape;2409;p88"/>
          <p:cNvCxnSpPr>
            <a:stCxn id="2387" idx="3"/>
            <a:endCxn id="2405" idx="1"/>
          </p:cNvCxnSpPr>
          <p:nvPr/>
        </p:nvCxnSpPr>
        <p:spPr>
          <a:xfrm flipH="1" rot="10800000">
            <a:off x="2631440" y="3145939"/>
            <a:ext cx="189900" cy="265800"/>
          </a:xfrm>
          <a:prstGeom prst="bentConnector3">
            <a:avLst>
              <a:gd fmla="val 50000" name="adj1"/>
            </a:avLst>
          </a:prstGeom>
          <a:noFill/>
          <a:ln cap="flat" cmpd="sng" w="9525">
            <a:solidFill>
              <a:schemeClr val="accent1"/>
            </a:solidFill>
            <a:prstDash val="solid"/>
            <a:miter lim="8000"/>
            <a:headEnd len="sm" w="sm" type="none"/>
            <a:tailEnd len="sm" w="sm" type="none"/>
          </a:ln>
        </p:spPr>
      </p:cxnSp>
      <p:cxnSp>
        <p:nvCxnSpPr>
          <p:cNvPr id="2410" name="Google Shape;2410;p88"/>
          <p:cNvCxnSpPr>
            <a:stCxn id="2387" idx="3"/>
            <a:endCxn id="2406" idx="1"/>
          </p:cNvCxnSpPr>
          <p:nvPr/>
        </p:nvCxnSpPr>
        <p:spPr>
          <a:xfrm>
            <a:off x="2631440" y="3411739"/>
            <a:ext cx="189900" cy="265800"/>
          </a:xfrm>
          <a:prstGeom prst="bentConnector3">
            <a:avLst>
              <a:gd fmla="val 50000" name="adj1"/>
            </a:avLst>
          </a:prstGeom>
          <a:noFill/>
          <a:ln cap="flat" cmpd="sng" w="9525">
            <a:solidFill>
              <a:schemeClr val="accent1"/>
            </a:solidFill>
            <a:prstDash val="solid"/>
            <a:miter lim="8000"/>
            <a:headEnd len="sm" w="sm" type="none"/>
            <a:tailEnd len="sm" w="sm" type="none"/>
          </a:ln>
        </p:spPr>
      </p:cxnSp>
      <p:sp>
        <p:nvSpPr>
          <p:cNvPr id="2411" name="Google Shape;2411;p88"/>
          <p:cNvSpPr/>
          <p:nvPr/>
        </p:nvSpPr>
        <p:spPr>
          <a:xfrm rot="5400000">
            <a:off x="5123760" y="3099371"/>
            <a:ext cx="242421"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412" name="Google Shape;2412;p88"/>
          <p:cNvSpPr/>
          <p:nvPr/>
        </p:nvSpPr>
        <p:spPr>
          <a:xfrm rot="5400000">
            <a:off x="5123760" y="3623761"/>
            <a:ext cx="242421"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413" name="Google Shape;2413;p88"/>
          <p:cNvSpPr txBox="1"/>
          <p:nvPr/>
        </p:nvSpPr>
        <p:spPr>
          <a:xfrm>
            <a:off x="2821265" y="4008102"/>
            <a:ext cx="2197517" cy="417970"/>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70000" lnSpcReduction="2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414" name="Google Shape;2414;p88"/>
          <p:cNvSpPr txBox="1"/>
          <p:nvPr/>
        </p:nvSpPr>
        <p:spPr>
          <a:xfrm>
            <a:off x="2821265" y="4539855"/>
            <a:ext cx="2197517" cy="417970"/>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70000" lnSpcReduction="2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415" name="Google Shape;2415;p88"/>
          <p:cNvSpPr txBox="1"/>
          <p:nvPr/>
        </p:nvSpPr>
        <p:spPr>
          <a:xfrm>
            <a:off x="5471160" y="4008101"/>
            <a:ext cx="6327302" cy="41797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416" name="Google Shape;2416;p88"/>
          <p:cNvSpPr txBox="1"/>
          <p:nvPr/>
        </p:nvSpPr>
        <p:spPr>
          <a:xfrm>
            <a:off x="5471160" y="4539855"/>
            <a:ext cx="6327302" cy="41797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cxnSp>
        <p:nvCxnSpPr>
          <p:cNvPr id="2417" name="Google Shape;2417;p88"/>
          <p:cNvCxnSpPr>
            <a:stCxn id="2388" idx="3"/>
            <a:endCxn id="2413" idx="1"/>
          </p:cNvCxnSpPr>
          <p:nvPr/>
        </p:nvCxnSpPr>
        <p:spPr>
          <a:xfrm flipH="1" rot="10800000">
            <a:off x="2631440" y="4217164"/>
            <a:ext cx="189900" cy="265800"/>
          </a:xfrm>
          <a:prstGeom prst="bentConnector3">
            <a:avLst>
              <a:gd fmla="val 49980" name="adj1"/>
            </a:avLst>
          </a:prstGeom>
          <a:noFill/>
          <a:ln cap="flat" cmpd="sng" w="9525">
            <a:solidFill>
              <a:schemeClr val="accent1"/>
            </a:solidFill>
            <a:prstDash val="solid"/>
            <a:miter lim="8000"/>
            <a:headEnd len="sm" w="sm" type="none"/>
            <a:tailEnd len="sm" w="sm" type="none"/>
          </a:ln>
        </p:spPr>
      </p:cxnSp>
      <p:cxnSp>
        <p:nvCxnSpPr>
          <p:cNvPr id="2418" name="Google Shape;2418;p88"/>
          <p:cNvCxnSpPr>
            <a:stCxn id="2388" idx="3"/>
            <a:endCxn id="2414" idx="1"/>
          </p:cNvCxnSpPr>
          <p:nvPr/>
        </p:nvCxnSpPr>
        <p:spPr>
          <a:xfrm>
            <a:off x="2631440" y="4482964"/>
            <a:ext cx="189900" cy="265800"/>
          </a:xfrm>
          <a:prstGeom prst="bentConnector3">
            <a:avLst>
              <a:gd fmla="val 50000" name="adj1"/>
            </a:avLst>
          </a:prstGeom>
          <a:noFill/>
          <a:ln cap="flat" cmpd="sng" w="9525">
            <a:solidFill>
              <a:schemeClr val="accent1"/>
            </a:solidFill>
            <a:prstDash val="solid"/>
            <a:miter lim="8000"/>
            <a:headEnd len="sm" w="sm" type="none"/>
            <a:tailEnd len="sm" w="sm" type="none"/>
          </a:ln>
        </p:spPr>
      </p:cxnSp>
      <p:sp>
        <p:nvSpPr>
          <p:cNvPr id="2419" name="Google Shape;2419;p88"/>
          <p:cNvSpPr/>
          <p:nvPr/>
        </p:nvSpPr>
        <p:spPr>
          <a:xfrm rot="5400000">
            <a:off x="5123760" y="4155868"/>
            <a:ext cx="242421"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420" name="Google Shape;2420;p88"/>
          <p:cNvSpPr/>
          <p:nvPr/>
        </p:nvSpPr>
        <p:spPr>
          <a:xfrm rot="5400000">
            <a:off x="5123760" y="4680260"/>
            <a:ext cx="242421"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421" name="Google Shape;2421;p88"/>
          <p:cNvSpPr txBox="1"/>
          <p:nvPr/>
        </p:nvSpPr>
        <p:spPr>
          <a:xfrm>
            <a:off x="2821265" y="5079326"/>
            <a:ext cx="2197517" cy="417970"/>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70000" lnSpcReduction="2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422" name="Google Shape;2422;p88"/>
          <p:cNvSpPr txBox="1"/>
          <p:nvPr/>
        </p:nvSpPr>
        <p:spPr>
          <a:xfrm>
            <a:off x="2821265" y="5611079"/>
            <a:ext cx="2197517" cy="417970"/>
          </a:xfrm>
          <a:prstGeom prst="rect">
            <a:avLst/>
          </a:prstGeom>
          <a:noFill/>
          <a:ln cap="flat" cmpd="sng" w="9525">
            <a:solidFill>
              <a:schemeClr val="dk2"/>
            </a:solidFill>
            <a:prstDash val="solid"/>
            <a:round/>
            <a:headEnd len="sm" w="sm" type="none"/>
            <a:tailEnd len="sm" w="sm" type="none"/>
          </a:ln>
        </p:spPr>
        <p:txBody>
          <a:bodyPr anchorCtr="0" anchor="ctr" bIns="72000" lIns="72000" spcFirstLastPara="1" rIns="72000" wrap="square" tIns="72000">
            <a:normAutofit fontScale="70000" lnSpcReduction="20000"/>
          </a:bodyPr>
          <a:lstStyle/>
          <a:p>
            <a:pPr indent="0" lvl="0" marL="0" marR="0" rtl="0" algn="ctr">
              <a:spcBef>
                <a:spcPts val="0"/>
              </a:spcBef>
              <a:spcAft>
                <a:spcPts val="0"/>
              </a:spcAft>
              <a:buNone/>
            </a:pPr>
            <a:r>
              <a:rPr lang="en-US" sz="1600">
                <a:solidFill>
                  <a:schemeClr val="dk1"/>
                </a:solidFill>
                <a:latin typeface="Montserrat"/>
                <a:ea typeface="Montserrat"/>
                <a:cs typeface="Montserrat"/>
                <a:sym typeface="Montserrat"/>
              </a:rPr>
              <a:t>Lorem ipsum dolor sit amet</a:t>
            </a:r>
            <a:endParaRPr/>
          </a:p>
        </p:txBody>
      </p:sp>
      <p:sp>
        <p:nvSpPr>
          <p:cNvPr id="2423" name="Google Shape;2423;p88"/>
          <p:cNvSpPr txBox="1"/>
          <p:nvPr/>
        </p:nvSpPr>
        <p:spPr>
          <a:xfrm>
            <a:off x="5471160" y="5079325"/>
            <a:ext cx="6327302" cy="41797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424" name="Google Shape;2424;p88"/>
          <p:cNvSpPr txBox="1"/>
          <p:nvPr/>
        </p:nvSpPr>
        <p:spPr>
          <a:xfrm>
            <a:off x="5471160" y="5611079"/>
            <a:ext cx="6327302" cy="417970"/>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182563" lvl="0" marL="182563" marR="0" rtl="0" algn="l">
              <a:spcBef>
                <a:spcPts val="0"/>
              </a:spcBef>
              <a:spcAft>
                <a:spcPts val="0"/>
              </a:spcAft>
              <a:buClr>
                <a:schemeClr val="dk1"/>
              </a:buClr>
              <a:buSzPct val="100000"/>
              <a:buFont typeface="Arial"/>
              <a:buChar char="•"/>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cxnSp>
        <p:nvCxnSpPr>
          <p:cNvPr id="2425" name="Google Shape;2425;p88"/>
          <p:cNvCxnSpPr>
            <a:stCxn id="2389" idx="3"/>
            <a:endCxn id="2421" idx="1"/>
          </p:cNvCxnSpPr>
          <p:nvPr/>
        </p:nvCxnSpPr>
        <p:spPr>
          <a:xfrm flipH="1" rot="10800000">
            <a:off x="2631440" y="5288388"/>
            <a:ext cx="189900" cy="265800"/>
          </a:xfrm>
          <a:prstGeom prst="bentConnector3">
            <a:avLst>
              <a:gd fmla="val 49980" name="adj1"/>
            </a:avLst>
          </a:prstGeom>
          <a:noFill/>
          <a:ln cap="flat" cmpd="sng" w="9525">
            <a:solidFill>
              <a:schemeClr val="accent1"/>
            </a:solidFill>
            <a:prstDash val="solid"/>
            <a:miter lim="8000"/>
            <a:headEnd len="sm" w="sm" type="none"/>
            <a:tailEnd len="sm" w="sm" type="none"/>
          </a:ln>
        </p:spPr>
      </p:cxnSp>
      <p:cxnSp>
        <p:nvCxnSpPr>
          <p:cNvPr id="2426" name="Google Shape;2426;p88"/>
          <p:cNvCxnSpPr>
            <a:stCxn id="2389" idx="3"/>
            <a:endCxn id="2422" idx="1"/>
          </p:cNvCxnSpPr>
          <p:nvPr/>
        </p:nvCxnSpPr>
        <p:spPr>
          <a:xfrm>
            <a:off x="2631440" y="5554188"/>
            <a:ext cx="189900" cy="265800"/>
          </a:xfrm>
          <a:prstGeom prst="bentConnector3">
            <a:avLst>
              <a:gd fmla="val 50000" name="adj1"/>
            </a:avLst>
          </a:prstGeom>
          <a:noFill/>
          <a:ln cap="flat" cmpd="sng" w="9525">
            <a:solidFill>
              <a:schemeClr val="accent1"/>
            </a:solidFill>
            <a:prstDash val="solid"/>
            <a:miter lim="8000"/>
            <a:headEnd len="sm" w="sm" type="none"/>
            <a:tailEnd len="sm" w="sm" type="none"/>
          </a:ln>
        </p:spPr>
      </p:cxnSp>
      <p:sp>
        <p:nvSpPr>
          <p:cNvPr id="2427" name="Google Shape;2427;p88"/>
          <p:cNvSpPr/>
          <p:nvPr/>
        </p:nvSpPr>
        <p:spPr>
          <a:xfrm rot="5400000">
            <a:off x="5123760" y="5227092"/>
            <a:ext cx="242421"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sp>
        <p:nvSpPr>
          <p:cNvPr id="2428" name="Google Shape;2428;p88"/>
          <p:cNvSpPr/>
          <p:nvPr/>
        </p:nvSpPr>
        <p:spPr>
          <a:xfrm rot="5400000">
            <a:off x="5123760" y="5751484"/>
            <a:ext cx="242421" cy="137160"/>
          </a:xfrm>
          <a:prstGeom prst="triangle">
            <a:avLst>
              <a:gd fmla="val 50000"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grpSp>
        <p:nvGrpSpPr>
          <p:cNvPr id="2429" name="Google Shape;2429;p88"/>
          <p:cNvGrpSpPr/>
          <p:nvPr/>
        </p:nvGrpSpPr>
        <p:grpSpPr>
          <a:xfrm>
            <a:off x="363794" y="3122179"/>
            <a:ext cx="579120" cy="579120"/>
            <a:chOff x="447040" y="2113696"/>
            <a:chExt cx="579120" cy="579120"/>
          </a:xfrm>
        </p:grpSpPr>
        <p:sp>
          <p:nvSpPr>
            <p:cNvPr id="2430" name="Google Shape;2430;p88"/>
            <p:cNvSpPr/>
            <p:nvPr/>
          </p:nvSpPr>
          <p:spPr>
            <a:xfrm>
              <a:off x="447040" y="2113696"/>
              <a:ext cx="579120" cy="579120"/>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431" name="Google Shape;2431;p88"/>
            <p:cNvPicPr preferRelativeResize="0"/>
            <p:nvPr/>
          </p:nvPicPr>
          <p:blipFill rotWithShape="1">
            <a:blip r:embed="rId3">
              <a:alphaModFix/>
            </a:blip>
            <a:srcRect b="0" l="0" r="0" t="0"/>
            <a:stretch/>
          </p:blipFill>
          <p:spPr>
            <a:xfrm>
              <a:off x="541595" y="2208251"/>
              <a:ext cx="390010" cy="390010"/>
            </a:xfrm>
            <a:prstGeom prst="rect">
              <a:avLst/>
            </a:prstGeom>
            <a:noFill/>
            <a:ln>
              <a:noFill/>
            </a:ln>
          </p:spPr>
        </p:pic>
      </p:grpSp>
      <p:grpSp>
        <p:nvGrpSpPr>
          <p:cNvPr id="2432" name="Google Shape;2432;p88"/>
          <p:cNvGrpSpPr/>
          <p:nvPr/>
        </p:nvGrpSpPr>
        <p:grpSpPr>
          <a:xfrm>
            <a:off x="363794" y="4193403"/>
            <a:ext cx="579120" cy="579120"/>
            <a:chOff x="447040" y="2113696"/>
            <a:chExt cx="579120" cy="579120"/>
          </a:xfrm>
        </p:grpSpPr>
        <p:sp>
          <p:nvSpPr>
            <p:cNvPr id="2433" name="Google Shape;2433;p88"/>
            <p:cNvSpPr/>
            <p:nvPr/>
          </p:nvSpPr>
          <p:spPr>
            <a:xfrm>
              <a:off x="447040" y="2113696"/>
              <a:ext cx="579120" cy="579120"/>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434" name="Google Shape;2434;p88"/>
            <p:cNvPicPr preferRelativeResize="0"/>
            <p:nvPr/>
          </p:nvPicPr>
          <p:blipFill rotWithShape="1">
            <a:blip r:embed="rId3">
              <a:alphaModFix/>
            </a:blip>
            <a:srcRect b="0" l="0" r="0" t="0"/>
            <a:stretch/>
          </p:blipFill>
          <p:spPr>
            <a:xfrm>
              <a:off x="541595" y="2208251"/>
              <a:ext cx="390010" cy="390010"/>
            </a:xfrm>
            <a:prstGeom prst="rect">
              <a:avLst/>
            </a:prstGeom>
            <a:noFill/>
            <a:ln>
              <a:noFill/>
            </a:ln>
          </p:spPr>
        </p:pic>
      </p:grpSp>
      <p:grpSp>
        <p:nvGrpSpPr>
          <p:cNvPr id="2435" name="Google Shape;2435;p88"/>
          <p:cNvGrpSpPr/>
          <p:nvPr/>
        </p:nvGrpSpPr>
        <p:grpSpPr>
          <a:xfrm>
            <a:off x="363794" y="5264627"/>
            <a:ext cx="579120" cy="579120"/>
            <a:chOff x="447040" y="2113696"/>
            <a:chExt cx="579120" cy="579120"/>
          </a:xfrm>
        </p:grpSpPr>
        <p:sp>
          <p:nvSpPr>
            <p:cNvPr id="2436" name="Google Shape;2436;p88"/>
            <p:cNvSpPr/>
            <p:nvPr/>
          </p:nvSpPr>
          <p:spPr>
            <a:xfrm>
              <a:off x="447040" y="2113696"/>
              <a:ext cx="579120" cy="579120"/>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437" name="Google Shape;2437;p88"/>
            <p:cNvPicPr preferRelativeResize="0"/>
            <p:nvPr/>
          </p:nvPicPr>
          <p:blipFill rotWithShape="1">
            <a:blip r:embed="rId3">
              <a:alphaModFix/>
            </a:blip>
            <a:srcRect b="0" l="0" r="0" t="0"/>
            <a:stretch/>
          </p:blipFill>
          <p:spPr>
            <a:xfrm>
              <a:off x="541595" y="2208251"/>
              <a:ext cx="390010" cy="390010"/>
            </a:xfrm>
            <a:prstGeom prst="rect">
              <a:avLst/>
            </a:prstGeom>
            <a:noFill/>
            <a:ln>
              <a:noFill/>
            </a:ln>
          </p:spPr>
        </p:pic>
      </p:grpSp>
      <p:sp>
        <p:nvSpPr>
          <p:cNvPr id="2438" name="Google Shape;2438;p8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2" name="Shape 2442"/>
        <p:cNvGrpSpPr/>
        <p:nvPr/>
      </p:nvGrpSpPr>
      <p:grpSpPr>
        <a:xfrm>
          <a:off x="0" y="0"/>
          <a:ext cx="0" cy="0"/>
          <a:chOff x="0" y="0"/>
          <a:chExt cx="0" cy="0"/>
        </a:xfrm>
      </p:grpSpPr>
      <p:sp>
        <p:nvSpPr>
          <p:cNvPr id="2443" name="Google Shape;2443;p8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Icon with Tagged List</a:t>
            </a:r>
            <a:endParaRPr/>
          </a:p>
        </p:txBody>
      </p:sp>
      <p:sp>
        <p:nvSpPr>
          <p:cNvPr id="2444" name="Google Shape;2444;p89"/>
          <p:cNvSpPr/>
          <p:nvPr/>
        </p:nvSpPr>
        <p:spPr>
          <a:xfrm>
            <a:off x="363794" y="2233915"/>
            <a:ext cx="1823821" cy="1481130"/>
          </a:xfrm>
          <a:prstGeom prst="rect">
            <a:avLst/>
          </a:prstGeom>
          <a:gradFill>
            <a:gsLst>
              <a:gs pos="0">
                <a:schemeClr val="dk2"/>
              </a:gs>
              <a:gs pos="100000">
                <a:schemeClr val="accent2"/>
              </a:gs>
            </a:gsLst>
            <a:lin ang="135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600">
              <a:solidFill>
                <a:schemeClr val="lt1"/>
              </a:solidFill>
              <a:latin typeface="Montserrat"/>
              <a:ea typeface="Montserrat"/>
              <a:cs typeface="Montserrat"/>
              <a:sym typeface="Montserrat"/>
            </a:endParaRPr>
          </a:p>
          <a:p>
            <a:pPr indent="0" lvl="0" marL="0" marR="0" rtl="0" algn="ctr">
              <a:spcBef>
                <a:spcPts val="0"/>
              </a:spcBef>
              <a:spcAft>
                <a:spcPts val="0"/>
              </a:spcAft>
              <a:buNone/>
            </a:pPr>
            <a:r>
              <a:t/>
            </a:r>
            <a:endParaRPr b="1" sz="1600">
              <a:solidFill>
                <a:schemeClr val="lt1"/>
              </a:solidFill>
              <a:latin typeface="Montserrat"/>
              <a:ea typeface="Montserrat"/>
              <a:cs typeface="Montserrat"/>
              <a:sym typeface="Montserrat"/>
            </a:endParaRPr>
          </a:p>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Lorem ipsum dolor sit amet,</a:t>
            </a:r>
            <a:endParaRPr b="1" sz="1600">
              <a:solidFill>
                <a:schemeClr val="lt1"/>
              </a:solidFill>
              <a:latin typeface="Montserrat"/>
              <a:ea typeface="Montserrat"/>
              <a:cs typeface="Montserrat"/>
              <a:sym typeface="Montserrat"/>
            </a:endParaRPr>
          </a:p>
        </p:txBody>
      </p:sp>
      <p:sp>
        <p:nvSpPr>
          <p:cNvPr id="2445" name="Google Shape;2445;p89"/>
          <p:cNvSpPr/>
          <p:nvPr/>
        </p:nvSpPr>
        <p:spPr>
          <a:xfrm>
            <a:off x="2887076" y="1415162"/>
            <a:ext cx="2344681" cy="782739"/>
          </a:xfrm>
          <a:prstGeom prst="rect">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a:t>
            </a:r>
            <a:br>
              <a:rPr lang="en-US" sz="1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dolor sit amet,</a:t>
            </a:r>
            <a:endParaRPr sz="1600">
              <a:solidFill>
                <a:schemeClr val="lt1"/>
              </a:solidFill>
              <a:latin typeface="Montserrat"/>
              <a:ea typeface="Montserrat"/>
              <a:cs typeface="Montserrat"/>
              <a:sym typeface="Montserrat"/>
            </a:endParaRPr>
          </a:p>
        </p:txBody>
      </p:sp>
      <p:sp>
        <p:nvSpPr>
          <p:cNvPr id="2446" name="Google Shape;2446;p89"/>
          <p:cNvSpPr/>
          <p:nvPr/>
        </p:nvSpPr>
        <p:spPr>
          <a:xfrm>
            <a:off x="2887076" y="2364717"/>
            <a:ext cx="2344681" cy="782739"/>
          </a:xfrm>
          <a:prstGeom prst="rect">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a:t>
            </a:r>
            <a:br>
              <a:rPr lang="en-US" sz="1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dolor sit amet,</a:t>
            </a:r>
            <a:endParaRPr sz="1600">
              <a:solidFill>
                <a:schemeClr val="lt1"/>
              </a:solidFill>
              <a:latin typeface="Montserrat"/>
              <a:ea typeface="Montserrat"/>
              <a:cs typeface="Montserrat"/>
              <a:sym typeface="Montserrat"/>
            </a:endParaRPr>
          </a:p>
        </p:txBody>
      </p:sp>
      <p:sp>
        <p:nvSpPr>
          <p:cNvPr id="2447" name="Google Shape;2447;p89"/>
          <p:cNvSpPr/>
          <p:nvPr/>
        </p:nvSpPr>
        <p:spPr>
          <a:xfrm>
            <a:off x="2887076" y="3314271"/>
            <a:ext cx="2344681" cy="782739"/>
          </a:xfrm>
          <a:prstGeom prst="rect">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a:t>
            </a:r>
            <a:br>
              <a:rPr lang="en-US" sz="1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dolor sit amet,</a:t>
            </a:r>
            <a:endParaRPr sz="1600">
              <a:solidFill>
                <a:schemeClr val="lt1"/>
              </a:solidFill>
              <a:latin typeface="Montserrat"/>
              <a:ea typeface="Montserrat"/>
              <a:cs typeface="Montserrat"/>
              <a:sym typeface="Montserrat"/>
            </a:endParaRPr>
          </a:p>
        </p:txBody>
      </p:sp>
      <p:sp>
        <p:nvSpPr>
          <p:cNvPr id="2448" name="Google Shape;2448;p89"/>
          <p:cNvSpPr/>
          <p:nvPr/>
        </p:nvSpPr>
        <p:spPr>
          <a:xfrm>
            <a:off x="2887076" y="4263826"/>
            <a:ext cx="2344681" cy="782739"/>
          </a:xfrm>
          <a:prstGeom prst="rect">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a:t>
            </a:r>
            <a:br>
              <a:rPr lang="en-US" sz="1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dolor sit amet,</a:t>
            </a:r>
            <a:endParaRPr sz="1600">
              <a:solidFill>
                <a:schemeClr val="lt1"/>
              </a:solidFill>
              <a:latin typeface="Montserrat"/>
              <a:ea typeface="Montserrat"/>
              <a:cs typeface="Montserrat"/>
              <a:sym typeface="Montserrat"/>
            </a:endParaRPr>
          </a:p>
        </p:txBody>
      </p:sp>
      <p:sp>
        <p:nvSpPr>
          <p:cNvPr id="2449" name="Google Shape;2449;p89"/>
          <p:cNvSpPr/>
          <p:nvPr/>
        </p:nvSpPr>
        <p:spPr>
          <a:xfrm>
            <a:off x="5375633" y="1415162"/>
            <a:ext cx="6422829" cy="782739"/>
          </a:xfrm>
          <a:prstGeom prst="rect">
            <a:avLst/>
          </a:prstGeom>
          <a:solidFill>
            <a:schemeClr val="lt2"/>
          </a:solidFill>
          <a:ln>
            <a:noFill/>
          </a:ln>
        </p:spPr>
        <p:txBody>
          <a:bodyPr anchorCtr="0" anchor="ctr" bIns="72000" lIns="108000" spcFirstLastPara="1" rIns="108000" wrap="square" tIns="7200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Lorem ipsum dolor sit amet, Ut tempor, quam et mattis pulvinar, Lorem ipsum dolor sit amet</a:t>
            </a:r>
            <a:endParaRPr/>
          </a:p>
        </p:txBody>
      </p:sp>
      <p:sp>
        <p:nvSpPr>
          <p:cNvPr id="2450" name="Google Shape;2450;p89"/>
          <p:cNvSpPr/>
          <p:nvPr/>
        </p:nvSpPr>
        <p:spPr>
          <a:xfrm>
            <a:off x="5375633" y="2364717"/>
            <a:ext cx="6422829" cy="782739"/>
          </a:xfrm>
          <a:prstGeom prst="rect">
            <a:avLst/>
          </a:prstGeom>
          <a:solidFill>
            <a:schemeClr val="lt2"/>
          </a:solidFill>
          <a:ln>
            <a:noFill/>
          </a:ln>
        </p:spPr>
        <p:txBody>
          <a:bodyPr anchorCtr="0" anchor="ctr" bIns="72000" lIns="108000" spcFirstLastPara="1" rIns="108000" wrap="square" tIns="7200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Lorem ipsum dolor sit amet, Ut tempor, quam et mattis pulvinar, Lorem ipsum dolor sit amet</a:t>
            </a:r>
            <a:endParaRPr/>
          </a:p>
        </p:txBody>
      </p:sp>
      <p:sp>
        <p:nvSpPr>
          <p:cNvPr id="2451" name="Google Shape;2451;p89"/>
          <p:cNvSpPr/>
          <p:nvPr/>
        </p:nvSpPr>
        <p:spPr>
          <a:xfrm>
            <a:off x="5375633" y="3314271"/>
            <a:ext cx="6422829" cy="782739"/>
          </a:xfrm>
          <a:prstGeom prst="rect">
            <a:avLst/>
          </a:prstGeom>
          <a:solidFill>
            <a:schemeClr val="lt2"/>
          </a:solidFill>
          <a:ln>
            <a:noFill/>
          </a:ln>
        </p:spPr>
        <p:txBody>
          <a:bodyPr anchorCtr="0" anchor="ctr" bIns="72000" lIns="108000" spcFirstLastPara="1" rIns="108000" wrap="square" tIns="7200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Lorem ipsum dolor sit amet, Ut tempor, quam et mattis pulvinar, Lorem ipsum dolor sit amet</a:t>
            </a:r>
            <a:endParaRPr/>
          </a:p>
        </p:txBody>
      </p:sp>
      <p:sp>
        <p:nvSpPr>
          <p:cNvPr id="2452" name="Google Shape;2452;p89"/>
          <p:cNvSpPr/>
          <p:nvPr/>
        </p:nvSpPr>
        <p:spPr>
          <a:xfrm>
            <a:off x="5375633" y="4263826"/>
            <a:ext cx="6422829" cy="782739"/>
          </a:xfrm>
          <a:prstGeom prst="rect">
            <a:avLst/>
          </a:prstGeom>
          <a:solidFill>
            <a:schemeClr val="lt2"/>
          </a:solidFill>
          <a:ln>
            <a:noFill/>
          </a:ln>
        </p:spPr>
        <p:txBody>
          <a:bodyPr anchorCtr="0" anchor="ctr" bIns="72000" lIns="108000" spcFirstLastPara="1" rIns="108000" wrap="square" tIns="72000">
            <a:noAutofit/>
          </a:bodyPr>
          <a:lstStyle/>
          <a:p>
            <a:pPr indent="0" lvl="0" marL="0" marR="0" rtl="0" algn="l">
              <a:spcBef>
                <a:spcPts val="0"/>
              </a:spcBef>
              <a:spcAft>
                <a:spcPts val="0"/>
              </a:spcAft>
              <a:buNone/>
            </a:pPr>
            <a:r>
              <a:rPr b="1" lang="en-US" sz="1400">
                <a:solidFill>
                  <a:schemeClr val="dk1"/>
                </a:solidFill>
                <a:latin typeface="Montserrat"/>
                <a:ea typeface="Montserrat"/>
                <a:cs typeface="Montserrat"/>
                <a:sym typeface="Montserrat"/>
              </a:rPr>
              <a:t>Lorem ipsum dolor sit amet, consectetur adipiscing elit</a:t>
            </a:r>
            <a:r>
              <a:rPr lang="en-US" sz="1400">
                <a:solidFill>
                  <a:schemeClr val="dk1"/>
                </a:solidFill>
                <a:latin typeface="Montserrat"/>
                <a:ea typeface="Montserrat"/>
                <a:cs typeface="Montserrat"/>
                <a:sym typeface="Montserrat"/>
              </a:rPr>
              <a:t>. Ut tempor, quam et mattis pulvinar, Lorem ipsum dolor sit amet, Ut tempor, quam et mattis pulvinar, Lorem ipsum dolor sit amet</a:t>
            </a:r>
            <a:endParaRPr/>
          </a:p>
        </p:txBody>
      </p:sp>
      <p:cxnSp>
        <p:nvCxnSpPr>
          <p:cNvPr id="2453" name="Google Shape;2453;p89"/>
          <p:cNvCxnSpPr>
            <a:stCxn id="2444" idx="3"/>
            <a:endCxn id="2445" idx="1"/>
          </p:cNvCxnSpPr>
          <p:nvPr/>
        </p:nvCxnSpPr>
        <p:spPr>
          <a:xfrm flipH="1" rot="10800000">
            <a:off x="2187615" y="1806580"/>
            <a:ext cx="699600" cy="1167900"/>
          </a:xfrm>
          <a:prstGeom prst="bentConnector3">
            <a:avLst>
              <a:gd fmla="val 50000" name="adj1"/>
            </a:avLst>
          </a:prstGeom>
          <a:noFill/>
          <a:ln cap="flat" cmpd="sng" w="9525">
            <a:solidFill>
              <a:srgbClr val="A5A5A5"/>
            </a:solidFill>
            <a:prstDash val="solid"/>
            <a:miter lim="8000"/>
            <a:headEnd len="sm" w="sm" type="none"/>
            <a:tailEnd len="med" w="med" type="triangle"/>
          </a:ln>
        </p:spPr>
      </p:cxnSp>
      <p:cxnSp>
        <p:nvCxnSpPr>
          <p:cNvPr id="2454" name="Google Shape;2454;p89"/>
          <p:cNvCxnSpPr>
            <a:stCxn id="2444" idx="3"/>
            <a:endCxn id="2448" idx="1"/>
          </p:cNvCxnSpPr>
          <p:nvPr/>
        </p:nvCxnSpPr>
        <p:spPr>
          <a:xfrm>
            <a:off x="2187615" y="2974480"/>
            <a:ext cx="699600" cy="1680600"/>
          </a:xfrm>
          <a:prstGeom prst="bentConnector3">
            <a:avLst>
              <a:gd fmla="val 50000" name="adj1"/>
            </a:avLst>
          </a:prstGeom>
          <a:noFill/>
          <a:ln cap="flat" cmpd="sng" w="9525">
            <a:solidFill>
              <a:srgbClr val="A5A5A5"/>
            </a:solidFill>
            <a:prstDash val="solid"/>
            <a:miter lim="8000"/>
            <a:headEnd len="sm" w="sm" type="none"/>
            <a:tailEnd len="med" w="med" type="triangle"/>
          </a:ln>
        </p:spPr>
      </p:cxnSp>
      <p:cxnSp>
        <p:nvCxnSpPr>
          <p:cNvPr id="2455" name="Google Shape;2455;p89"/>
          <p:cNvCxnSpPr>
            <a:stCxn id="2444" idx="3"/>
            <a:endCxn id="2447" idx="1"/>
          </p:cNvCxnSpPr>
          <p:nvPr/>
        </p:nvCxnSpPr>
        <p:spPr>
          <a:xfrm>
            <a:off x="2187615" y="2974480"/>
            <a:ext cx="699600" cy="731100"/>
          </a:xfrm>
          <a:prstGeom prst="bentConnector3">
            <a:avLst>
              <a:gd fmla="val 50000" name="adj1"/>
            </a:avLst>
          </a:prstGeom>
          <a:noFill/>
          <a:ln cap="flat" cmpd="sng" w="9525">
            <a:solidFill>
              <a:srgbClr val="A5A5A5"/>
            </a:solidFill>
            <a:prstDash val="solid"/>
            <a:miter lim="8000"/>
            <a:headEnd len="sm" w="sm" type="none"/>
            <a:tailEnd len="med" w="med" type="triangle"/>
          </a:ln>
        </p:spPr>
      </p:cxnSp>
      <p:cxnSp>
        <p:nvCxnSpPr>
          <p:cNvPr id="2456" name="Google Shape;2456;p89"/>
          <p:cNvCxnSpPr>
            <a:stCxn id="2444" idx="3"/>
            <a:endCxn id="2446" idx="1"/>
          </p:cNvCxnSpPr>
          <p:nvPr/>
        </p:nvCxnSpPr>
        <p:spPr>
          <a:xfrm flipH="1" rot="10800000">
            <a:off x="2187615" y="2756080"/>
            <a:ext cx="699600" cy="218400"/>
          </a:xfrm>
          <a:prstGeom prst="bentConnector3">
            <a:avLst>
              <a:gd fmla="val 50000" name="adj1"/>
            </a:avLst>
          </a:prstGeom>
          <a:noFill/>
          <a:ln cap="flat" cmpd="sng" w="9525">
            <a:solidFill>
              <a:srgbClr val="A5A5A5"/>
            </a:solidFill>
            <a:prstDash val="solid"/>
            <a:miter lim="8000"/>
            <a:headEnd len="sm" w="sm" type="none"/>
            <a:tailEnd len="med" w="med" type="triangle"/>
          </a:ln>
        </p:spPr>
      </p:cxnSp>
      <p:sp>
        <p:nvSpPr>
          <p:cNvPr id="2457" name="Google Shape;2457;p89"/>
          <p:cNvSpPr/>
          <p:nvPr/>
        </p:nvSpPr>
        <p:spPr>
          <a:xfrm rot="-2700000">
            <a:off x="790405" y="1794898"/>
            <a:ext cx="970598" cy="970593"/>
          </a:xfrm>
          <a:prstGeom prst="ellipse">
            <a:avLst/>
          </a:prstGeom>
          <a:solidFill>
            <a:schemeClr val="dk2"/>
          </a:solidFill>
          <a:ln cap="flat" cmpd="sng" w="12700">
            <a:solidFill>
              <a:schemeClr val="l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458" name="Google Shape;2458;p89"/>
          <p:cNvPicPr preferRelativeResize="0"/>
          <p:nvPr/>
        </p:nvPicPr>
        <p:blipFill rotWithShape="1">
          <a:blip r:embed="rId3">
            <a:alphaModFix/>
          </a:blip>
          <a:srcRect b="0" l="0" r="0" t="0"/>
          <a:stretch/>
        </p:blipFill>
        <p:spPr>
          <a:xfrm>
            <a:off x="902682" y="1907173"/>
            <a:ext cx="746045" cy="746042"/>
          </a:xfrm>
          <a:prstGeom prst="rect">
            <a:avLst/>
          </a:prstGeom>
          <a:noFill/>
          <a:ln>
            <a:noFill/>
          </a:ln>
        </p:spPr>
      </p:pic>
      <p:sp>
        <p:nvSpPr>
          <p:cNvPr id="2459" name="Google Shape;2459;p89"/>
          <p:cNvSpPr txBox="1"/>
          <p:nvPr/>
        </p:nvSpPr>
        <p:spPr>
          <a:xfrm>
            <a:off x="363794" y="3845898"/>
            <a:ext cx="1823821" cy="831801"/>
          </a:xfrm>
          <a:prstGeom prst="rect">
            <a:avLst/>
          </a:prstGeom>
          <a:noFill/>
          <a:ln>
            <a:noFill/>
          </a:ln>
        </p:spPr>
        <p:txBody>
          <a:bodyPr anchorCtr="0" anchor="ctr" bIns="36000" lIns="36000" spcFirstLastPara="1" rIns="36000" wrap="square" tIns="36000">
            <a:normAutofit fontScale="92500" lnSpcReduction="10000"/>
          </a:bodyPr>
          <a:lstStyle/>
          <a:p>
            <a:pPr indent="0" lvl="0" marL="0" marR="0" rtl="0" algn="ctr">
              <a:spcBef>
                <a:spcPts val="0"/>
              </a:spcBef>
              <a:spcAft>
                <a:spcPts val="0"/>
              </a:spcAft>
              <a:buNone/>
            </a:pPr>
            <a:r>
              <a:rPr b="1" lang="en-US" sz="1400">
                <a:solidFill>
                  <a:schemeClr val="dk1"/>
                </a:solidFill>
                <a:latin typeface="Montserrat"/>
                <a:ea typeface="Montserrat"/>
                <a:cs typeface="Montserrat"/>
                <a:sym typeface="Montserrat"/>
              </a:rPr>
              <a:t>Lorem ipsum dolor sit amet,</a:t>
            </a:r>
            <a:r>
              <a:rPr lang="en-US" sz="1400">
                <a:solidFill>
                  <a:schemeClr val="dk1"/>
                </a:solidFill>
                <a:latin typeface="Montserrat"/>
                <a:ea typeface="Montserrat"/>
                <a:cs typeface="Montserrat"/>
                <a:sym typeface="Montserrat"/>
              </a:rPr>
              <a:t>. Ut tempor, quam et mattis pulvinar, mauris</a:t>
            </a:r>
            <a:endParaRPr/>
          </a:p>
        </p:txBody>
      </p:sp>
      <p:sp>
        <p:nvSpPr>
          <p:cNvPr id="2460" name="Google Shape;2460;p89"/>
          <p:cNvSpPr txBox="1"/>
          <p:nvPr/>
        </p:nvSpPr>
        <p:spPr>
          <a:xfrm>
            <a:off x="363794" y="5327523"/>
            <a:ext cx="11434668" cy="745375"/>
          </a:xfrm>
          <a:prstGeom prst="rect">
            <a:avLst/>
          </a:prstGeom>
          <a:solidFill>
            <a:srgbClr val="DCF2FA"/>
          </a:solidFill>
          <a:ln>
            <a:noFill/>
          </a:ln>
        </p:spPr>
        <p:txBody>
          <a:bodyPr anchorCtr="0" anchor="ctr" bIns="0" lIns="900000" spcFirstLastPara="1" rIns="108000" wrap="square" tIns="0">
            <a:normAutofit/>
          </a:bodyPr>
          <a:lstStyle/>
          <a:p>
            <a:pPr indent="0" lvl="0" marL="0" marR="0" rtl="0" algn="l">
              <a:spcBef>
                <a:spcPts val="0"/>
              </a:spcBef>
              <a:spcAft>
                <a:spcPts val="0"/>
              </a:spcAft>
              <a:buNone/>
            </a:pPr>
            <a:r>
              <a:rPr b="1" lang="en-US" sz="1600">
                <a:solidFill>
                  <a:schemeClr val="dk2"/>
                </a:solidFill>
                <a:latin typeface="Montserrat"/>
                <a:ea typeface="Montserrat"/>
                <a:cs typeface="Montserrat"/>
                <a:sym typeface="Montserrat"/>
              </a:rPr>
              <a:t>Lorem ipsum dolor sit amet, consectetur adipiscing elit. Ut tempor, </a:t>
            </a:r>
            <a:r>
              <a:rPr lang="en-US" sz="1600">
                <a:solidFill>
                  <a:schemeClr val="dk2"/>
                </a:solidFill>
                <a:latin typeface="Montserrat"/>
                <a:ea typeface="Montserrat"/>
                <a:cs typeface="Montserrat"/>
                <a:sym typeface="Montserrat"/>
              </a:rPr>
              <a:t>quam et mattis pulvinar, mauris ligula suscipit arcu, sed elementum diam leo at magna. Curabitur maximus sodales</a:t>
            </a:r>
            <a:endParaRPr/>
          </a:p>
        </p:txBody>
      </p:sp>
      <p:pic>
        <p:nvPicPr>
          <p:cNvPr descr="Single gear with solid fill" id="2461" name="Google Shape;2461;p89"/>
          <p:cNvPicPr preferRelativeResize="0"/>
          <p:nvPr/>
        </p:nvPicPr>
        <p:blipFill rotWithShape="1">
          <a:blip r:embed="rId4">
            <a:alphaModFix/>
          </a:blip>
          <a:srcRect b="0" l="0" r="0" t="0"/>
          <a:stretch/>
        </p:blipFill>
        <p:spPr>
          <a:xfrm>
            <a:off x="428534" y="5380519"/>
            <a:ext cx="639384" cy="639381"/>
          </a:xfrm>
          <a:prstGeom prst="rect">
            <a:avLst/>
          </a:prstGeom>
          <a:noFill/>
          <a:ln>
            <a:noFill/>
          </a:ln>
        </p:spPr>
      </p:pic>
      <p:sp>
        <p:nvSpPr>
          <p:cNvPr id="2462" name="Google Shape;2462;p8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 name="Shape 234"/>
        <p:cNvGrpSpPr/>
        <p:nvPr/>
      </p:nvGrpSpPr>
      <p:grpSpPr>
        <a:xfrm>
          <a:off x="0" y="0"/>
          <a:ext cx="0" cy="0"/>
          <a:chOff x="0" y="0"/>
          <a:chExt cx="0" cy="0"/>
        </a:xfrm>
      </p:grpSpPr>
      <p:grpSp>
        <p:nvGrpSpPr>
          <p:cNvPr id="235" name="Google Shape;235;p9"/>
          <p:cNvGrpSpPr/>
          <p:nvPr/>
        </p:nvGrpSpPr>
        <p:grpSpPr>
          <a:xfrm>
            <a:off x="4016416" y="645366"/>
            <a:ext cx="1690905" cy="2337385"/>
            <a:chOff x="4016416" y="645366"/>
            <a:chExt cx="1503280" cy="2337385"/>
          </a:xfrm>
        </p:grpSpPr>
        <p:cxnSp>
          <p:nvCxnSpPr>
            <p:cNvPr id="236" name="Google Shape;236;p9"/>
            <p:cNvCxnSpPr/>
            <p:nvPr/>
          </p:nvCxnSpPr>
          <p:spPr>
            <a:xfrm>
              <a:off x="4016416" y="1544934"/>
              <a:ext cx="1503280" cy="0"/>
            </a:xfrm>
            <a:prstGeom prst="straightConnector1">
              <a:avLst/>
            </a:prstGeom>
            <a:noFill/>
            <a:ln cap="flat" cmpd="sng" w="41275">
              <a:solidFill>
                <a:schemeClr val="accent2"/>
              </a:solidFill>
              <a:prstDash val="solid"/>
              <a:miter lim="8000"/>
              <a:headEnd len="sm" w="sm" type="none"/>
              <a:tailEnd len="sm" w="sm" type="none"/>
            </a:ln>
          </p:spPr>
        </p:cxnSp>
        <p:sp>
          <p:nvSpPr>
            <p:cNvPr id="237" name="Google Shape;237;p9"/>
            <p:cNvSpPr txBox="1"/>
            <p:nvPr/>
          </p:nvSpPr>
          <p:spPr>
            <a:xfrm>
              <a:off x="4016416" y="1706983"/>
              <a:ext cx="1503280"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b="1" i="0" lang="en-US" sz="1400" u="none" cap="none" strike="noStrike">
                  <a:solidFill>
                    <a:schemeClr val="dk1"/>
                  </a:solidFill>
                  <a:latin typeface="Montserrat"/>
                  <a:ea typeface="Montserrat"/>
                  <a:cs typeface="Montserrat"/>
                  <a:sym typeface="Montserrat"/>
                </a:rPr>
                <a:t>Lorem ipsum dolor sit amet </a:t>
              </a:r>
              <a:endParaRPr b="1" i="0" sz="1400" u="none" cap="none" strike="noStrike">
                <a:solidFill>
                  <a:schemeClr val="dk1"/>
                </a:solidFill>
                <a:latin typeface="Montserrat"/>
                <a:ea typeface="Montserrat"/>
                <a:cs typeface="Montserrat"/>
                <a:sym typeface="Montserrat"/>
              </a:endParaRPr>
            </a:p>
          </p:txBody>
        </p:sp>
        <p:sp>
          <p:nvSpPr>
            <p:cNvPr id="238" name="Google Shape;238;p9"/>
            <p:cNvSpPr txBox="1"/>
            <p:nvPr/>
          </p:nvSpPr>
          <p:spPr>
            <a:xfrm>
              <a:off x="4016416" y="645366"/>
              <a:ext cx="1503280"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dk1"/>
                </a:buClr>
                <a:buSzPts val="4800"/>
                <a:buFont typeface="Trebuchet MS"/>
                <a:buChar char="​"/>
              </a:pPr>
              <a:r>
                <a:rPr b="1" i="0" lang="en-US" sz="4800" u="none" cap="none" strike="noStrike">
                  <a:solidFill>
                    <a:schemeClr val="dk1"/>
                  </a:solidFill>
                  <a:latin typeface="Montserrat"/>
                  <a:ea typeface="Montserrat"/>
                  <a:cs typeface="Montserrat"/>
                  <a:sym typeface="Montserrat"/>
                </a:rPr>
                <a:t>01</a:t>
              </a:r>
              <a:endParaRPr b="1" i="0" sz="4800" u="none" cap="none" strike="noStrike">
                <a:solidFill>
                  <a:schemeClr val="dk1"/>
                </a:solidFill>
                <a:latin typeface="Montserrat"/>
                <a:ea typeface="Montserrat"/>
                <a:cs typeface="Montserrat"/>
                <a:sym typeface="Montserrat"/>
              </a:endParaRPr>
            </a:p>
          </p:txBody>
        </p:sp>
        <p:sp>
          <p:nvSpPr>
            <p:cNvPr id="239" name="Google Shape;239;p9"/>
            <p:cNvSpPr txBox="1"/>
            <p:nvPr/>
          </p:nvSpPr>
          <p:spPr>
            <a:xfrm>
              <a:off x="4016416" y="2244087"/>
              <a:ext cx="1503280"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Montserrat"/>
                  <a:ea typeface="Montserrat"/>
                  <a:cs typeface="Montserrat"/>
                  <a:sym typeface="Montserrat"/>
                </a:rPr>
                <a:t>tempor, quam et mattis pulvinar, mauris ligula suscipit arcu</a:t>
              </a:r>
              <a:endParaRPr/>
            </a:p>
          </p:txBody>
        </p:sp>
      </p:grpSp>
      <p:grpSp>
        <p:nvGrpSpPr>
          <p:cNvPr id="240" name="Google Shape;240;p9"/>
          <p:cNvGrpSpPr/>
          <p:nvPr/>
        </p:nvGrpSpPr>
        <p:grpSpPr>
          <a:xfrm>
            <a:off x="5995353" y="645366"/>
            <a:ext cx="1690905" cy="2337385"/>
            <a:chOff x="5801562" y="645366"/>
            <a:chExt cx="1503280" cy="2337385"/>
          </a:xfrm>
        </p:grpSpPr>
        <p:cxnSp>
          <p:nvCxnSpPr>
            <p:cNvPr id="241" name="Google Shape;241;p9"/>
            <p:cNvCxnSpPr/>
            <p:nvPr/>
          </p:nvCxnSpPr>
          <p:spPr>
            <a:xfrm>
              <a:off x="5801562" y="1544934"/>
              <a:ext cx="1503280" cy="0"/>
            </a:xfrm>
            <a:prstGeom prst="straightConnector1">
              <a:avLst/>
            </a:prstGeom>
            <a:noFill/>
            <a:ln cap="flat" cmpd="sng" w="41275">
              <a:solidFill>
                <a:schemeClr val="accent2"/>
              </a:solidFill>
              <a:prstDash val="solid"/>
              <a:miter lim="8000"/>
              <a:headEnd len="sm" w="sm" type="none"/>
              <a:tailEnd len="sm" w="sm" type="none"/>
            </a:ln>
          </p:spPr>
        </p:cxnSp>
        <p:sp>
          <p:nvSpPr>
            <p:cNvPr id="242" name="Google Shape;242;p9"/>
            <p:cNvSpPr txBox="1"/>
            <p:nvPr/>
          </p:nvSpPr>
          <p:spPr>
            <a:xfrm>
              <a:off x="5801562" y="1706983"/>
              <a:ext cx="1503280"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b="1" i="0" lang="en-US" sz="1400" u="none" cap="none" strike="noStrike">
                  <a:solidFill>
                    <a:schemeClr val="dk1"/>
                  </a:solidFill>
                  <a:latin typeface="Montserrat"/>
                  <a:ea typeface="Montserrat"/>
                  <a:cs typeface="Montserrat"/>
                  <a:sym typeface="Montserrat"/>
                </a:rPr>
                <a:t>Lorem ipsum dolor sit amet </a:t>
              </a:r>
              <a:endParaRPr b="1" i="0" sz="1400" u="none" cap="none" strike="noStrike">
                <a:solidFill>
                  <a:schemeClr val="dk1"/>
                </a:solidFill>
                <a:latin typeface="Montserrat"/>
                <a:ea typeface="Montserrat"/>
                <a:cs typeface="Montserrat"/>
                <a:sym typeface="Montserrat"/>
              </a:endParaRPr>
            </a:p>
          </p:txBody>
        </p:sp>
        <p:sp>
          <p:nvSpPr>
            <p:cNvPr id="243" name="Google Shape;243;p9"/>
            <p:cNvSpPr txBox="1"/>
            <p:nvPr/>
          </p:nvSpPr>
          <p:spPr>
            <a:xfrm>
              <a:off x="5801562" y="645366"/>
              <a:ext cx="1503280"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dk1"/>
                </a:buClr>
                <a:buSzPts val="4800"/>
                <a:buFont typeface="Trebuchet MS"/>
                <a:buChar char="​"/>
              </a:pPr>
              <a:r>
                <a:rPr b="1" i="0" lang="en-US" sz="4800" u="none" cap="none" strike="noStrike">
                  <a:solidFill>
                    <a:schemeClr val="dk1"/>
                  </a:solidFill>
                  <a:latin typeface="Montserrat"/>
                  <a:ea typeface="Montserrat"/>
                  <a:cs typeface="Montserrat"/>
                  <a:sym typeface="Montserrat"/>
                </a:rPr>
                <a:t>02</a:t>
              </a:r>
              <a:endParaRPr b="1" i="0" sz="4800" u="none" cap="none" strike="noStrike">
                <a:solidFill>
                  <a:schemeClr val="dk1"/>
                </a:solidFill>
                <a:latin typeface="Montserrat"/>
                <a:ea typeface="Montserrat"/>
                <a:cs typeface="Montserrat"/>
                <a:sym typeface="Montserrat"/>
              </a:endParaRPr>
            </a:p>
          </p:txBody>
        </p:sp>
        <p:sp>
          <p:nvSpPr>
            <p:cNvPr id="244" name="Google Shape;244;p9"/>
            <p:cNvSpPr txBox="1"/>
            <p:nvPr/>
          </p:nvSpPr>
          <p:spPr>
            <a:xfrm>
              <a:off x="5801562" y="2244087"/>
              <a:ext cx="1503280"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Montserrat"/>
                  <a:ea typeface="Montserrat"/>
                  <a:cs typeface="Montserrat"/>
                  <a:sym typeface="Montserrat"/>
                </a:rPr>
                <a:t>tempor, quam et mattis pulvinar, mauris ligula suscipit arcu</a:t>
              </a:r>
              <a:endParaRPr/>
            </a:p>
          </p:txBody>
        </p:sp>
      </p:grpSp>
      <p:grpSp>
        <p:nvGrpSpPr>
          <p:cNvPr id="245" name="Google Shape;245;p9"/>
          <p:cNvGrpSpPr/>
          <p:nvPr/>
        </p:nvGrpSpPr>
        <p:grpSpPr>
          <a:xfrm>
            <a:off x="7974291" y="645366"/>
            <a:ext cx="1690905" cy="2337385"/>
            <a:chOff x="7586708" y="645366"/>
            <a:chExt cx="1503280" cy="2337385"/>
          </a:xfrm>
        </p:grpSpPr>
        <p:cxnSp>
          <p:nvCxnSpPr>
            <p:cNvPr id="246" name="Google Shape;246;p9"/>
            <p:cNvCxnSpPr/>
            <p:nvPr/>
          </p:nvCxnSpPr>
          <p:spPr>
            <a:xfrm>
              <a:off x="7586708" y="1544934"/>
              <a:ext cx="1503280" cy="0"/>
            </a:xfrm>
            <a:prstGeom prst="straightConnector1">
              <a:avLst/>
            </a:prstGeom>
            <a:noFill/>
            <a:ln cap="flat" cmpd="sng" w="41275">
              <a:solidFill>
                <a:schemeClr val="accent2"/>
              </a:solidFill>
              <a:prstDash val="solid"/>
              <a:miter lim="8000"/>
              <a:headEnd len="sm" w="sm" type="none"/>
              <a:tailEnd len="sm" w="sm" type="none"/>
            </a:ln>
          </p:spPr>
        </p:cxnSp>
        <p:sp>
          <p:nvSpPr>
            <p:cNvPr id="247" name="Google Shape;247;p9"/>
            <p:cNvSpPr txBox="1"/>
            <p:nvPr/>
          </p:nvSpPr>
          <p:spPr>
            <a:xfrm>
              <a:off x="7586708" y="1706983"/>
              <a:ext cx="1503280"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b="1" i="0" lang="en-US" sz="1400" u="none" cap="none" strike="noStrike">
                  <a:solidFill>
                    <a:schemeClr val="dk1"/>
                  </a:solidFill>
                  <a:latin typeface="Montserrat"/>
                  <a:ea typeface="Montserrat"/>
                  <a:cs typeface="Montserrat"/>
                  <a:sym typeface="Montserrat"/>
                </a:rPr>
                <a:t>Lorem ipsum dolor sit amet </a:t>
              </a:r>
              <a:endParaRPr b="1" i="0" sz="1400" u="none" cap="none" strike="noStrike">
                <a:solidFill>
                  <a:schemeClr val="dk1"/>
                </a:solidFill>
                <a:latin typeface="Montserrat"/>
                <a:ea typeface="Montserrat"/>
                <a:cs typeface="Montserrat"/>
                <a:sym typeface="Montserrat"/>
              </a:endParaRPr>
            </a:p>
          </p:txBody>
        </p:sp>
        <p:sp>
          <p:nvSpPr>
            <p:cNvPr id="248" name="Google Shape;248;p9"/>
            <p:cNvSpPr txBox="1"/>
            <p:nvPr/>
          </p:nvSpPr>
          <p:spPr>
            <a:xfrm>
              <a:off x="7586708" y="645366"/>
              <a:ext cx="1503280"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dk1"/>
                </a:buClr>
                <a:buSzPts val="4800"/>
                <a:buFont typeface="Trebuchet MS"/>
                <a:buChar char="​"/>
              </a:pPr>
              <a:r>
                <a:rPr b="1" i="0" lang="en-US" sz="4800" u="none" cap="none" strike="noStrike">
                  <a:solidFill>
                    <a:schemeClr val="dk1"/>
                  </a:solidFill>
                  <a:latin typeface="Montserrat"/>
                  <a:ea typeface="Montserrat"/>
                  <a:cs typeface="Montserrat"/>
                  <a:sym typeface="Montserrat"/>
                </a:rPr>
                <a:t>03</a:t>
              </a:r>
              <a:endParaRPr b="1" i="0" sz="4800" u="none" cap="none" strike="noStrike">
                <a:solidFill>
                  <a:schemeClr val="dk1"/>
                </a:solidFill>
                <a:latin typeface="Montserrat"/>
                <a:ea typeface="Montserrat"/>
                <a:cs typeface="Montserrat"/>
                <a:sym typeface="Montserrat"/>
              </a:endParaRPr>
            </a:p>
          </p:txBody>
        </p:sp>
        <p:sp>
          <p:nvSpPr>
            <p:cNvPr id="249" name="Google Shape;249;p9"/>
            <p:cNvSpPr txBox="1"/>
            <p:nvPr/>
          </p:nvSpPr>
          <p:spPr>
            <a:xfrm>
              <a:off x="7586708" y="2244087"/>
              <a:ext cx="1503280"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Montserrat"/>
                  <a:ea typeface="Montserrat"/>
                  <a:cs typeface="Montserrat"/>
                  <a:sym typeface="Montserrat"/>
                </a:rPr>
                <a:t>tempor, quam et mattis pulvinar, mauris ligula suscipit arcu</a:t>
              </a:r>
              <a:endParaRPr/>
            </a:p>
          </p:txBody>
        </p:sp>
      </p:grpSp>
      <p:grpSp>
        <p:nvGrpSpPr>
          <p:cNvPr id="250" name="Google Shape;250;p9"/>
          <p:cNvGrpSpPr/>
          <p:nvPr/>
        </p:nvGrpSpPr>
        <p:grpSpPr>
          <a:xfrm>
            <a:off x="9953227" y="645366"/>
            <a:ext cx="1690905" cy="2337385"/>
            <a:chOff x="7586708" y="645366"/>
            <a:chExt cx="1503280" cy="2337385"/>
          </a:xfrm>
        </p:grpSpPr>
        <p:cxnSp>
          <p:nvCxnSpPr>
            <p:cNvPr id="251" name="Google Shape;251;p9"/>
            <p:cNvCxnSpPr/>
            <p:nvPr/>
          </p:nvCxnSpPr>
          <p:spPr>
            <a:xfrm>
              <a:off x="7586708" y="1544934"/>
              <a:ext cx="1503280" cy="0"/>
            </a:xfrm>
            <a:prstGeom prst="straightConnector1">
              <a:avLst/>
            </a:prstGeom>
            <a:noFill/>
            <a:ln cap="flat" cmpd="sng" w="41275">
              <a:solidFill>
                <a:schemeClr val="accent2"/>
              </a:solidFill>
              <a:prstDash val="solid"/>
              <a:miter lim="8000"/>
              <a:headEnd len="sm" w="sm" type="none"/>
              <a:tailEnd len="sm" w="sm" type="none"/>
            </a:ln>
          </p:spPr>
        </p:cxnSp>
        <p:sp>
          <p:nvSpPr>
            <p:cNvPr id="252" name="Google Shape;252;p9"/>
            <p:cNvSpPr txBox="1"/>
            <p:nvPr/>
          </p:nvSpPr>
          <p:spPr>
            <a:xfrm>
              <a:off x="7586708" y="1706983"/>
              <a:ext cx="1503280"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b="1" i="0" lang="en-US" sz="1400" u="none" cap="none" strike="noStrike">
                  <a:solidFill>
                    <a:schemeClr val="dk1"/>
                  </a:solidFill>
                  <a:latin typeface="Montserrat"/>
                  <a:ea typeface="Montserrat"/>
                  <a:cs typeface="Montserrat"/>
                  <a:sym typeface="Montserrat"/>
                </a:rPr>
                <a:t>Lorem ipsum dolor sit amet </a:t>
              </a:r>
              <a:endParaRPr b="1" i="0" sz="1400" u="none" cap="none" strike="noStrike">
                <a:solidFill>
                  <a:schemeClr val="dk1"/>
                </a:solidFill>
                <a:latin typeface="Montserrat"/>
                <a:ea typeface="Montserrat"/>
                <a:cs typeface="Montserrat"/>
                <a:sym typeface="Montserrat"/>
              </a:endParaRPr>
            </a:p>
          </p:txBody>
        </p:sp>
        <p:sp>
          <p:nvSpPr>
            <p:cNvPr id="253" name="Google Shape;253;p9"/>
            <p:cNvSpPr txBox="1"/>
            <p:nvPr/>
          </p:nvSpPr>
          <p:spPr>
            <a:xfrm>
              <a:off x="7586708" y="645366"/>
              <a:ext cx="1503280"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dk1"/>
                </a:buClr>
                <a:buSzPts val="4800"/>
                <a:buFont typeface="Trebuchet MS"/>
                <a:buChar char="​"/>
              </a:pPr>
              <a:r>
                <a:rPr b="1" i="0" lang="en-US" sz="4800" u="none" cap="none" strike="noStrike">
                  <a:solidFill>
                    <a:schemeClr val="dk1"/>
                  </a:solidFill>
                  <a:latin typeface="Montserrat"/>
                  <a:ea typeface="Montserrat"/>
                  <a:cs typeface="Montserrat"/>
                  <a:sym typeface="Montserrat"/>
                </a:rPr>
                <a:t>04</a:t>
              </a:r>
              <a:endParaRPr b="1" i="0" sz="4800" u="none" cap="none" strike="noStrike">
                <a:solidFill>
                  <a:schemeClr val="dk1"/>
                </a:solidFill>
                <a:latin typeface="Montserrat"/>
                <a:ea typeface="Montserrat"/>
                <a:cs typeface="Montserrat"/>
                <a:sym typeface="Montserrat"/>
              </a:endParaRPr>
            </a:p>
          </p:txBody>
        </p:sp>
        <p:sp>
          <p:nvSpPr>
            <p:cNvPr id="254" name="Google Shape;254;p9"/>
            <p:cNvSpPr txBox="1"/>
            <p:nvPr/>
          </p:nvSpPr>
          <p:spPr>
            <a:xfrm>
              <a:off x="7586708" y="2244087"/>
              <a:ext cx="1503280"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Montserrat"/>
                  <a:ea typeface="Montserrat"/>
                  <a:cs typeface="Montserrat"/>
                  <a:sym typeface="Montserrat"/>
                </a:rPr>
                <a:t>tempor, quam et mattis pulvinar, mauris ligula suscipit arcu</a:t>
              </a:r>
              <a:endParaRPr/>
            </a:p>
          </p:txBody>
        </p:sp>
      </p:grpSp>
      <p:cxnSp>
        <p:nvCxnSpPr>
          <p:cNvPr id="255" name="Google Shape;255;p9"/>
          <p:cNvCxnSpPr/>
          <p:nvPr/>
        </p:nvCxnSpPr>
        <p:spPr>
          <a:xfrm>
            <a:off x="4016416" y="4328568"/>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256" name="Google Shape;256;p9"/>
          <p:cNvSpPr txBox="1"/>
          <p:nvPr/>
        </p:nvSpPr>
        <p:spPr>
          <a:xfrm>
            <a:off x="4016416" y="4490617"/>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b="1" i="0" lang="en-US" sz="1400" u="none" cap="none" strike="noStrike">
                <a:solidFill>
                  <a:schemeClr val="dk1"/>
                </a:solidFill>
                <a:latin typeface="Montserrat"/>
                <a:ea typeface="Montserrat"/>
                <a:cs typeface="Montserrat"/>
                <a:sym typeface="Montserrat"/>
              </a:rPr>
              <a:t>Lorem ipsum dolor sit amet </a:t>
            </a:r>
            <a:endParaRPr b="1" i="0" sz="1400" u="none" cap="none" strike="noStrike">
              <a:solidFill>
                <a:schemeClr val="dk1"/>
              </a:solidFill>
              <a:latin typeface="Montserrat"/>
              <a:ea typeface="Montserrat"/>
              <a:cs typeface="Montserrat"/>
              <a:sym typeface="Montserrat"/>
            </a:endParaRPr>
          </a:p>
        </p:txBody>
      </p:sp>
      <p:sp>
        <p:nvSpPr>
          <p:cNvPr id="257" name="Google Shape;257;p9"/>
          <p:cNvSpPr txBox="1"/>
          <p:nvPr/>
        </p:nvSpPr>
        <p:spPr>
          <a:xfrm>
            <a:off x="4016416" y="3429000"/>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dk1"/>
              </a:buClr>
              <a:buSzPts val="4800"/>
              <a:buFont typeface="Trebuchet MS"/>
              <a:buChar char="​"/>
            </a:pPr>
            <a:r>
              <a:rPr b="1" i="0" lang="en-US" sz="4800" u="none" cap="none" strike="noStrike">
                <a:solidFill>
                  <a:schemeClr val="dk1"/>
                </a:solidFill>
                <a:latin typeface="Montserrat"/>
                <a:ea typeface="Montserrat"/>
                <a:cs typeface="Montserrat"/>
                <a:sym typeface="Montserrat"/>
              </a:rPr>
              <a:t>05</a:t>
            </a:r>
            <a:endParaRPr b="1" i="0" sz="4800" u="none" cap="none" strike="noStrike">
              <a:solidFill>
                <a:schemeClr val="dk1"/>
              </a:solidFill>
              <a:latin typeface="Montserrat"/>
              <a:ea typeface="Montserrat"/>
              <a:cs typeface="Montserrat"/>
              <a:sym typeface="Montserrat"/>
            </a:endParaRPr>
          </a:p>
        </p:txBody>
      </p:sp>
      <p:sp>
        <p:nvSpPr>
          <p:cNvPr id="258" name="Google Shape;258;p9"/>
          <p:cNvSpPr txBox="1"/>
          <p:nvPr/>
        </p:nvSpPr>
        <p:spPr>
          <a:xfrm>
            <a:off x="4016416" y="5027721"/>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Montserrat"/>
                <a:ea typeface="Montserrat"/>
                <a:cs typeface="Montserrat"/>
                <a:sym typeface="Montserrat"/>
              </a:rPr>
              <a:t>tempor, quam et mattis pulvinar, mauris ligula suscipit arcu</a:t>
            </a:r>
            <a:endParaRPr/>
          </a:p>
        </p:txBody>
      </p:sp>
      <p:cxnSp>
        <p:nvCxnSpPr>
          <p:cNvPr id="259" name="Google Shape;259;p9"/>
          <p:cNvCxnSpPr/>
          <p:nvPr/>
        </p:nvCxnSpPr>
        <p:spPr>
          <a:xfrm>
            <a:off x="5995354" y="4328568"/>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260" name="Google Shape;260;p9"/>
          <p:cNvSpPr txBox="1"/>
          <p:nvPr/>
        </p:nvSpPr>
        <p:spPr>
          <a:xfrm>
            <a:off x="5995354" y="4490617"/>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b="1" i="0" lang="en-US" sz="1400" u="none" cap="none" strike="noStrike">
                <a:solidFill>
                  <a:schemeClr val="dk1"/>
                </a:solidFill>
                <a:latin typeface="Montserrat"/>
                <a:ea typeface="Montserrat"/>
                <a:cs typeface="Montserrat"/>
                <a:sym typeface="Montserrat"/>
              </a:rPr>
              <a:t>Lorem ipsum dolor sit amet </a:t>
            </a:r>
            <a:endParaRPr b="1" i="0" sz="1400" u="none" cap="none" strike="noStrike">
              <a:solidFill>
                <a:schemeClr val="dk1"/>
              </a:solidFill>
              <a:latin typeface="Montserrat"/>
              <a:ea typeface="Montserrat"/>
              <a:cs typeface="Montserrat"/>
              <a:sym typeface="Montserrat"/>
            </a:endParaRPr>
          </a:p>
        </p:txBody>
      </p:sp>
      <p:sp>
        <p:nvSpPr>
          <p:cNvPr id="261" name="Google Shape;261;p9"/>
          <p:cNvSpPr txBox="1"/>
          <p:nvPr/>
        </p:nvSpPr>
        <p:spPr>
          <a:xfrm>
            <a:off x="5995354" y="3429000"/>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dk1"/>
              </a:buClr>
              <a:buSzPts val="4800"/>
              <a:buFont typeface="Trebuchet MS"/>
              <a:buChar char="​"/>
            </a:pPr>
            <a:r>
              <a:rPr b="1" i="0" lang="en-US" sz="4800" u="none" cap="none" strike="noStrike">
                <a:solidFill>
                  <a:schemeClr val="dk1"/>
                </a:solidFill>
                <a:latin typeface="Montserrat"/>
                <a:ea typeface="Montserrat"/>
                <a:cs typeface="Montserrat"/>
                <a:sym typeface="Montserrat"/>
              </a:rPr>
              <a:t>06</a:t>
            </a:r>
            <a:endParaRPr b="1" i="0" sz="4800" u="none" cap="none" strike="noStrike">
              <a:solidFill>
                <a:schemeClr val="dk1"/>
              </a:solidFill>
              <a:latin typeface="Montserrat"/>
              <a:ea typeface="Montserrat"/>
              <a:cs typeface="Montserrat"/>
              <a:sym typeface="Montserrat"/>
            </a:endParaRPr>
          </a:p>
        </p:txBody>
      </p:sp>
      <p:sp>
        <p:nvSpPr>
          <p:cNvPr id="262" name="Google Shape;262;p9"/>
          <p:cNvSpPr txBox="1"/>
          <p:nvPr/>
        </p:nvSpPr>
        <p:spPr>
          <a:xfrm>
            <a:off x="5995354" y="5027721"/>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Montserrat"/>
                <a:ea typeface="Montserrat"/>
                <a:cs typeface="Montserrat"/>
                <a:sym typeface="Montserrat"/>
              </a:rPr>
              <a:t>tempor, quam et mattis pulvinar, mauris ligula suscipit arcu</a:t>
            </a:r>
            <a:endParaRPr/>
          </a:p>
        </p:txBody>
      </p:sp>
      <p:cxnSp>
        <p:nvCxnSpPr>
          <p:cNvPr id="263" name="Google Shape;263;p9"/>
          <p:cNvCxnSpPr/>
          <p:nvPr/>
        </p:nvCxnSpPr>
        <p:spPr>
          <a:xfrm>
            <a:off x="7974291" y="4328568"/>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264" name="Google Shape;264;p9"/>
          <p:cNvSpPr txBox="1"/>
          <p:nvPr/>
        </p:nvSpPr>
        <p:spPr>
          <a:xfrm>
            <a:off x="7974291" y="4490617"/>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b="1" i="0" lang="en-US" sz="1400" u="none" cap="none" strike="noStrike">
                <a:solidFill>
                  <a:schemeClr val="dk1"/>
                </a:solidFill>
                <a:latin typeface="Montserrat"/>
                <a:ea typeface="Montserrat"/>
                <a:cs typeface="Montserrat"/>
                <a:sym typeface="Montserrat"/>
              </a:rPr>
              <a:t>Lorem ipsum dolor sit amet </a:t>
            </a:r>
            <a:endParaRPr b="1" i="0" sz="1400" u="none" cap="none" strike="noStrike">
              <a:solidFill>
                <a:schemeClr val="dk1"/>
              </a:solidFill>
              <a:latin typeface="Montserrat"/>
              <a:ea typeface="Montserrat"/>
              <a:cs typeface="Montserrat"/>
              <a:sym typeface="Montserrat"/>
            </a:endParaRPr>
          </a:p>
        </p:txBody>
      </p:sp>
      <p:sp>
        <p:nvSpPr>
          <p:cNvPr id="265" name="Google Shape;265;p9"/>
          <p:cNvSpPr txBox="1"/>
          <p:nvPr/>
        </p:nvSpPr>
        <p:spPr>
          <a:xfrm>
            <a:off x="7974291" y="3429000"/>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dk1"/>
              </a:buClr>
              <a:buSzPts val="4800"/>
              <a:buFont typeface="Trebuchet MS"/>
              <a:buChar char="​"/>
            </a:pPr>
            <a:r>
              <a:rPr b="1" i="0" lang="en-US" sz="4800" u="none" cap="none" strike="noStrike">
                <a:solidFill>
                  <a:schemeClr val="dk1"/>
                </a:solidFill>
                <a:latin typeface="Montserrat"/>
                <a:ea typeface="Montserrat"/>
                <a:cs typeface="Montserrat"/>
                <a:sym typeface="Montserrat"/>
              </a:rPr>
              <a:t>07</a:t>
            </a:r>
            <a:endParaRPr b="1" i="0" sz="4800" u="none" cap="none" strike="noStrike">
              <a:solidFill>
                <a:schemeClr val="dk1"/>
              </a:solidFill>
              <a:latin typeface="Montserrat"/>
              <a:ea typeface="Montserrat"/>
              <a:cs typeface="Montserrat"/>
              <a:sym typeface="Montserrat"/>
            </a:endParaRPr>
          </a:p>
        </p:txBody>
      </p:sp>
      <p:sp>
        <p:nvSpPr>
          <p:cNvPr id="266" name="Google Shape;266;p9"/>
          <p:cNvSpPr txBox="1"/>
          <p:nvPr/>
        </p:nvSpPr>
        <p:spPr>
          <a:xfrm>
            <a:off x="7974291" y="5027721"/>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Montserrat"/>
                <a:ea typeface="Montserrat"/>
                <a:cs typeface="Montserrat"/>
                <a:sym typeface="Montserrat"/>
              </a:rPr>
              <a:t>tempor, quam et mattis pulvinar, mauris ligula suscipit arcu</a:t>
            </a:r>
            <a:endParaRPr/>
          </a:p>
        </p:txBody>
      </p:sp>
      <p:cxnSp>
        <p:nvCxnSpPr>
          <p:cNvPr id="267" name="Google Shape;267;p9"/>
          <p:cNvCxnSpPr/>
          <p:nvPr/>
        </p:nvCxnSpPr>
        <p:spPr>
          <a:xfrm>
            <a:off x="9953227" y="4328568"/>
            <a:ext cx="1690905" cy="0"/>
          </a:xfrm>
          <a:prstGeom prst="straightConnector1">
            <a:avLst/>
          </a:prstGeom>
          <a:noFill/>
          <a:ln cap="flat" cmpd="sng" w="41275">
            <a:solidFill>
              <a:schemeClr val="accent2"/>
            </a:solidFill>
            <a:prstDash val="solid"/>
            <a:miter lim="8000"/>
            <a:headEnd len="sm" w="sm" type="none"/>
            <a:tailEnd len="sm" w="sm" type="none"/>
          </a:ln>
        </p:spPr>
      </p:cxnSp>
      <p:sp>
        <p:nvSpPr>
          <p:cNvPr id="268" name="Google Shape;268;p9"/>
          <p:cNvSpPr txBox="1"/>
          <p:nvPr/>
        </p:nvSpPr>
        <p:spPr>
          <a:xfrm>
            <a:off x="9953227" y="4490617"/>
            <a:ext cx="1690905" cy="541310"/>
          </a:xfrm>
          <a:prstGeom prst="rect">
            <a:avLst/>
          </a:prstGeom>
          <a:noFill/>
          <a:ln>
            <a:noFill/>
          </a:ln>
        </p:spPr>
        <p:txBody>
          <a:bodyPr anchorCtr="0" anchor="t" bIns="27425" lIns="27425" spcFirstLastPara="1" rIns="27425" wrap="square" tIns="27425">
            <a:normAutofit/>
          </a:bodyPr>
          <a:lstStyle/>
          <a:p>
            <a:pPr indent="-88900" lvl="0" marL="0" marR="0" rtl="0" algn="l">
              <a:spcBef>
                <a:spcPts val="0"/>
              </a:spcBef>
              <a:spcAft>
                <a:spcPts val="0"/>
              </a:spcAft>
              <a:buClr>
                <a:schemeClr val="dk1"/>
              </a:buClr>
              <a:buSzPts val="1400"/>
              <a:buFont typeface="Trebuchet MS"/>
              <a:buChar char="​"/>
            </a:pPr>
            <a:r>
              <a:rPr b="1" i="0" lang="en-US" sz="1400" u="none" cap="none" strike="noStrike">
                <a:solidFill>
                  <a:schemeClr val="dk1"/>
                </a:solidFill>
                <a:latin typeface="Montserrat"/>
                <a:ea typeface="Montserrat"/>
                <a:cs typeface="Montserrat"/>
                <a:sym typeface="Montserrat"/>
              </a:rPr>
              <a:t>Lorem ipsum dolor sit amet </a:t>
            </a:r>
            <a:endParaRPr b="1" i="0" sz="1400" u="none" cap="none" strike="noStrike">
              <a:solidFill>
                <a:schemeClr val="dk1"/>
              </a:solidFill>
              <a:latin typeface="Montserrat"/>
              <a:ea typeface="Montserrat"/>
              <a:cs typeface="Montserrat"/>
              <a:sym typeface="Montserrat"/>
            </a:endParaRPr>
          </a:p>
        </p:txBody>
      </p:sp>
      <p:sp>
        <p:nvSpPr>
          <p:cNvPr id="269" name="Google Shape;269;p9"/>
          <p:cNvSpPr txBox="1"/>
          <p:nvPr/>
        </p:nvSpPr>
        <p:spPr>
          <a:xfrm>
            <a:off x="9953227" y="3429000"/>
            <a:ext cx="1690905" cy="761229"/>
          </a:xfrm>
          <a:prstGeom prst="rect">
            <a:avLst/>
          </a:prstGeom>
          <a:noFill/>
          <a:ln>
            <a:noFill/>
          </a:ln>
        </p:spPr>
        <p:txBody>
          <a:bodyPr anchorCtr="0" anchor="t" bIns="27425" lIns="27425" spcFirstLastPara="1" rIns="27425" wrap="square" tIns="27425">
            <a:noAutofit/>
          </a:bodyPr>
          <a:lstStyle/>
          <a:p>
            <a:pPr indent="-304800" lvl="0" marL="0" marR="0" rtl="0" algn="l">
              <a:spcBef>
                <a:spcPts val="0"/>
              </a:spcBef>
              <a:spcAft>
                <a:spcPts val="0"/>
              </a:spcAft>
              <a:buClr>
                <a:schemeClr val="dk1"/>
              </a:buClr>
              <a:buSzPts val="4800"/>
              <a:buFont typeface="Trebuchet MS"/>
              <a:buChar char="​"/>
            </a:pPr>
            <a:r>
              <a:rPr b="1" i="0" lang="en-US" sz="4800" u="none" cap="none" strike="noStrike">
                <a:solidFill>
                  <a:schemeClr val="dk1"/>
                </a:solidFill>
                <a:latin typeface="Montserrat"/>
                <a:ea typeface="Montserrat"/>
                <a:cs typeface="Montserrat"/>
                <a:sym typeface="Montserrat"/>
              </a:rPr>
              <a:t>08</a:t>
            </a:r>
            <a:endParaRPr b="1" i="0" sz="4800" u="none" cap="none" strike="noStrike">
              <a:solidFill>
                <a:schemeClr val="dk1"/>
              </a:solidFill>
              <a:latin typeface="Montserrat"/>
              <a:ea typeface="Montserrat"/>
              <a:cs typeface="Montserrat"/>
              <a:sym typeface="Montserrat"/>
            </a:endParaRPr>
          </a:p>
        </p:txBody>
      </p:sp>
      <p:sp>
        <p:nvSpPr>
          <p:cNvPr id="270" name="Google Shape;270;p9"/>
          <p:cNvSpPr txBox="1"/>
          <p:nvPr/>
        </p:nvSpPr>
        <p:spPr>
          <a:xfrm>
            <a:off x="9953227" y="5027721"/>
            <a:ext cx="1690905" cy="738664"/>
          </a:xfrm>
          <a:prstGeom prst="rect">
            <a:avLst/>
          </a:prstGeom>
          <a:noFill/>
          <a:ln>
            <a:noFill/>
          </a:ln>
        </p:spPr>
        <p:txBody>
          <a:bodyPr anchorCtr="0" anchor="t" bIns="0" lIns="0" spcFirstLastPara="1" rIns="0" wrap="square" tIns="0">
            <a:spAutoFit/>
          </a:bodyPr>
          <a:lstStyle/>
          <a:p>
            <a:pPr indent="-173038" lvl="0" marL="26670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Montserrat"/>
                <a:ea typeface="Montserrat"/>
                <a:cs typeface="Montserrat"/>
                <a:sym typeface="Montserrat"/>
              </a:rPr>
              <a:t>tempor, quam et mattis pulvinar, mauris ligula suscipit arcu</a:t>
            </a:r>
            <a:endParaRPr/>
          </a:p>
        </p:txBody>
      </p:sp>
      <p:sp>
        <p:nvSpPr>
          <p:cNvPr id="271" name="Google Shape;271;p9"/>
          <p:cNvSpPr txBox="1"/>
          <p:nvPr/>
        </p:nvSpPr>
        <p:spPr>
          <a:xfrm rot="-5400000">
            <a:off x="-1195637" y="1952716"/>
            <a:ext cx="5856788" cy="2738437"/>
          </a:xfrm>
          <a:prstGeom prst="rect">
            <a:avLst/>
          </a:prstGeom>
          <a:no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chemeClr val="lt1"/>
              </a:buClr>
              <a:buSzPts val="6000"/>
              <a:buFont typeface="Montserrat"/>
              <a:buNone/>
            </a:pPr>
            <a:r>
              <a:rPr b="1" i="0" lang="en-US" sz="6000" u="none" cap="none" strike="noStrike">
                <a:solidFill>
                  <a:schemeClr val="lt1"/>
                </a:solidFill>
                <a:latin typeface="Montserrat"/>
                <a:ea typeface="Montserrat"/>
                <a:cs typeface="Montserrat"/>
                <a:sym typeface="Montserrat"/>
              </a:rPr>
              <a:t>Agenda</a:t>
            </a:r>
            <a:endParaRPr/>
          </a:p>
        </p:txBody>
      </p:sp>
      <p:sp>
        <p:nvSpPr>
          <p:cNvPr id="272" name="Google Shape;272;p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6" name="Shape 2466"/>
        <p:cNvGrpSpPr/>
        <p:nvPr/>
      </p:nvGrpSpPr>
      <p:grpSpPr>
        <a:xfrm>
          <a:off x="0" y="0"/>
          <a:ext cx="0" cy="0"/>
          <a:chOff x="0" y="0"/>
          <a:chExt cx="0" cy="0"/>
        </a:xfrm>
      </p:grpSpPr>
      <p:sp>
        <p:nvSpPr>
          <p:cNvPr id="2467" name="Google Shape;2467;p90"/>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Icon Label Rows (Three)</a:t>
            </a:r>
            <a:endParaRPr/>
          </a:p>
        </p:txBody>
      </p:sp>
      <p:sp>
        <p:nvSpPr>
          <p:cNvPr id="2468" name="Google Shape;2468;p90"/>
          <p:cNvSpPr/>
          <p:nvPr/>
        </p:nvSpPr>
        <p:spPr>
          <a:xfrm>
            <a:off x="1603274" y="2766442"/>
            <a:ext cx="10195188" cy="3044050"/>
          </a:xfrm>
          <a:prstGeom prst="rect">
            <a:avLst/>
          </a:prstGeom>
          <a:solidFill>
            <a:schemeClr val="lt1"/>
          </a:solidFill>
          <a:ln cap="rnd" cmpd="sng" w="9525">
            <a:solidFill>
              <a:schemeClr val="dk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2469" name="Google Shape;2469;p90"/>
          <p:cNvSpPr/>
          <p:nvPr/>
        </p:nvSpPr>
        <p:spPr>
          <a:xfrm>
            <a:off x="3580300" y="2901700"/>
            <a:ext cx="8218160" cy="863738"/>
          </a:xfrm>
          <a:prstGeom prst="rect">
            <a:avLst/>
          </a:prstGeom>
          <a:noFill/>
          <a:ln>
            <a:noFill/>
          </a:ln>
        </p:spPr>
        <p:txBody>
          <a:bodyPr anchorCtr="0" anchor="t" bIns="45700" lIns="45700" spcFirstLastPara="1" rIns="45700" wrap="square" tIns="45700">
            <a:normAutofit/>
          </a:bodyPr>
          <a:lstStyle/>
          <a:p>
            <a:pPr indent="-173736" lvl="1" marL="283464" marR="0" rtl="0" algn="l">
              <a:spcBef>
                <a:spcPts val="0"/>
              </a:spcBef>
              <a:spcAft>
                <a:spcPts val="0"/>
              </a:spcAft>
              <a:buClr>
                <a:schemeClr val="dk2"/>
              </a:buClr>
              <a:buSzPts val="1600"/>
              <a:buFont typeface="Trebuchet MS"/>
              <a:buChar char="•"/>
            </a:pPr>
            <a:r>
              <a:rPr b="0" i="0" lang="en-US" sz="1600" u="none" cap="none" strike="noStrike">
                <a:solidFill>
                  <a:schemeClr val="dk2"/>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sp>
        <p:nvSpPr>
          <p:cNvPr id="2470" name="Google Shape;2470;p90"/>
          <p:cNvSpPr/>
          <p:nvPr/>
        </p:nvSpPr>
        <p:spPr>
          <a:xfrm>
            <a:off x="3580300" y="3865175"/>
            <a:ext cx="8218160" cy="863738"/>
          </a:xfrm>
          <a:prstGeom prst="rect">
            <a:avLst/>
          </a:prstGeom>
          <a:noFill/>
          <a:ln>
            <a:noFill/>
          </a:ln>
        </p:spPr>
        <p:txBody>
          <a:bodyPr anchorCtr="0" anchor="t" bIns="45700" lIns="45700" spcFirstLastPara="1" rIns="45700" wrap="square" tIns="45700">
            <a:normAutofit/>
          </a:bodyPr>
          <a:lstStyle/>
          <a:p>
            <a:pPr indent="-173736" lvl="1" marL="283464" marR="0" rtl="0" algn="l">
              <a:spcBef>
                <a:spcPts val="0"/>
              </a:spcBef>
              <a:spcAft>
                <a:spcPts val="0"/>
              </a:spcAft>
              <a:buClr>
                <a:schemeClr val="dk2"/>
              </a:buClr>
              <a:buSzPts val="1600"/>
              <a:buFont typeface="Trebuchet MS"/>
              <a:buChar char="•"/>
            </a:pPr>
            <a:r>
              <a:rPr b="0" i="0" lang="en-US" sz="1600" u="none" cap="none" strike="noStrike">
                <a:solidFill>
                  <a:schemeClr val="dk2"/>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sp>
        <p:nvSpPr>
          <p:cNvPr id="2471" name="Google Shape;2471;p90"/>
          <p:cNvSpPr/>
          <p:nvPr/>
        </p:nvSpPr>
        <p:spPr>
          <a:xfrm>
            <a:off x="3580300" y="4828650"/>
            <a:ext cx="8218160" cy="863738"/>
          </a:xfrm>
          <a:prstGeom prst="rect">
            <a:avLst/>
          </a:prstGeom>
          <a:noFill/>
          <a:ln>
            <a:noFill/>
          </a:ln>
        </p:spPr>
        <p:txBody>
          <a:bodyPr anchorCtr="0" anchor="t" bIns="45700" lIns="45700" spcFirstLastPara="1" rIns="45700" wrap="square" tIns="45700">
            <a:normAutofit/>
          </a:bodyPr>
          <a:lstStyle/>
          <a:p>
            <a:pPr indent="-173736" lvl="1" marL="283464" marR="0" rtl="0" algn="l">
              <a:spcBef>
                <a:spcPts val="0"/>
              </a:spcBef>
              <a:spcAft>
                <a:spcPts val="0"/>
              </a:spcAft>
              <a:buClr>
                <a:schemeClr val="dk2"/>
              </a:buClr>
              <a:buSzPts val="1600"/>
              <a:buFont typeface="Trebuchet MS"/>
              <a:buChar char="•"/>
            </a:pPr>
            <a:r>
              <a:rPr b="0" i="0" lang="en-US" sz="1600" u="none" cap="none" strike="noStrike">
                <a:solidFill>
                  <a:schemeClr val="dk2"/>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sp>
        <p:nvSpPr>
          <p:cNvPr id="2472" name="Google Shape;2472;p90"/>
          <p:cNvSpPr/>
          <p:nvPr/>
        </p:nvSpPr>
        <p:spPr>
          <a:xfrm>
            <a:off x="2105173" y="1606096"/>
            <a:ext cx="9693287" cy="979335"/>
          </a:xfrm>
          <a:prstGeom prst="roundRect">
            <a:avLst>
              <a:gd fmla="val 6386" name="adj"/>
            </a:avLst>
          </a:prstGeom>
          <a:noFill/>
          <a:ln cap="rnd" cmpd="sng" w="19050">
            <a:solidFill>
              <a:schemeClr val="dk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Montserrat"/>
              <a:buNone/>
            </a:pPr>
            <a:r>
              <a:t/>
            </a:r>
            <a:endParaRPr i="0" sz="1200" u="none" cap="none" strike="noStrike">
              <a:solidFill>
                <a:srgbClr val="FFFFFF"/>
              </a:solidFill>
              <a:latin typeface="Montserrat"/>
              <a:ea typeface="Montserrat"/>
              <a:cs typeface="Montserrat"/>
              <a:sym typeface="Montserrat"/>
            </a:endParaRPr>
          </a:p>
        </p:txBody>
      </p:sp>
      <p:sp>
        <p:nvSpPr>
          <p:cNvPr id="2473" name="Google Shape;2473;p90"/>
          <p:cNvSpPr/>
          <p:nvPr/>
        </p:nvSpPr>
        <p:spPr>
          <a:xfrm rot="-5400000">
            <a:off x="959871" y="1010020"/>
            <a:ext cx="979335" cy="2171487"/>
          </a:xfrm>
          <a:custGeom>
            <a:rect b="b" l="l" r="r" t="t"/>
            <a:pathLst>
              <a:path extrusionOk="0" h="2328556" w="1360968">
                <a:moveTo>
                  <a:pt x="1360968" y="163330"/>
                </a:moveTo>
                <a:lnTo>
                  <a:pt x="1360968" y="2328537"/>
                </a:lnTo>
                <a:lnTo>
                  <a:pt x="1356024" y="2282518"/>
                </a:lnTo>
                <a:cubicBezTo>
                  <a:pt x="1346470" y="2240067"/>
                  <a:pt x="1324103" y="2210280"/>
                  <a:pt x="1298035" y="2210280"/>
                </a:cubicBezTo>
                <a:lnTo>
                  <a:pt x="62935" y="2210280"/>
                </a:lnTo>
                <a:cubicBezTo>
                  <a:pt x="28176" y="2210280"/>
                  <a:pt x="0" y="2263234"/>
                  <a:pt x="0" y="2328556"/>
                </a:cubicBezTo>
                <a:lnTo>
                  <a:pt x="0" y="163330"/>
                </a:lnTo>
                <a:cubicBezTo>
                  <a:pt x="0" y="73124"/>
                  <a:pt x="73125" y="0"/>
                  <a:pt x="163330" y="0"/>
                </a:cubicBezTo>
                <a:lnTo>
                  <a:pt x="1197638" y="0"/>
                </a:lnTo>
                <a:cubicBezTo>
                  <a:pt x="1287843" y="0"/>
                  <a:pt x="1360968" y="73124"/>
                  <a:pt x="1360968" y="163330"/>
                </a:cubicBezTo>
                <a:close/>
              </a:path>
            </a:pathLst>
          </a:custGeom>
          <a:solidFill>
            <a:schemeClr val="accent1"/>
          </a:solidFill>
          <a:ln cap="rnd"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Montserrat"/>
              <a:buNone/>
            </a:pPr>
            <a:r>
              <a:t/>
            </a:r>
            <a:endParaRPr i="0" sz="1200" u="none" cap="none" strike="noStrike">
              <a:solidFill>
                <a:srgbClr val="FFFFFF"/>
              </a:solidFill>
              <a:latin typeface="Montserrat"/>
              <a:ea typeface="Montserrat"/>
              <a:cs typeface="Montserrat"/>
              <a:sym typeface="Montserrat"/>
            </a:endParaRPr>
          </a:p>
        </p:txBody>
      </p:sp>
      <p:sp>
        <p:nvSpPr>
          <p:cNvPr id="2474" name="Google Shape;2474;p90"/>
          <p:cNvSpPr txBox="1"/>
          <p:nvPr/>
        </p:nvSpPr>
        <p:spPr>
          <a:xfrm>
            <a:off x="2814772" y="1736204"/>
            <a:ext cx="8664365" cy="719120"/>
          </a:xfrm>
          <a:prstGeom prst="rect">
            <a:avLst/>
          </a:prstGeom>
          <a:noFill/>
          <a:ln>
            <a:noFill/>
          </a:ln>
        </p:spPr>
        <p:txBody>
          <a:bodyPr anchorCtr="0" anchor="t" bIns="0" lIns="0" spcFirstLastPara="1" rIns="0" wrap="square" tIns="0">
            <a:normAutofit lnSpcReduction="10000"/>
          </a:bodyPr>
          <a:lstStyle/>
          <a:p>
            <a:pPr indent="0" lvl="1" marL="109728" marR="0" rtl="0" algn="l">
              <a:spcBef>
                <a:spcPts val="0"/>
              </a:spcBef>
              <a:spcAft>
                <a:spcPts val="0"/>
              </a:spcAft>
              <a:buNone/>
            </a:pPr>
            <a:r>
              <a:rPr b="0" i="0" lang="en-US" sz="1600" u="none" cap="none" strike="noStrike">
                <a:solidFill>
                  <a:schemeClr val="dk2"/>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sp>
        <p:nvSpPr>
          <p:cNvPr id="2475" name="Google Shape;2475;p90"/>
          <p:cNvSpPr/>
          <p:nvPr/>
        </p:nvSpPr>
        <p:spPr>
          <a:xfrm>
            <a:off x="643284" y="1820856"/>
            <a:ext cx="1461889" cy="549815"/>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chemeClr val="lt1"/>
              </a:buClr>
              <a:buSzPts val="1530"/>
              <a:buFont typeface="Montserrat"/>
              <a:buNone/>
            </a:pPr>
            <a:r>
              <a:rPr b="0" i="0" lang="en-US" sz="1530" u="none" cap="none" strike="noStrike">
                <a:solidFill>
                  <a:schemeClr val="lt1"/>
                </a:solidFill>
                <a:latin typeface="Montserrat"/>
                <a:ea typeface="Montserrat"/>
                <a:cs typeface="Montserrat"/>
                <a:sym typeface="Montserrat"/>
              </a:rPr>
              <a:t>Lorem ipsum dolor sit amet,</a:t>
            </a:r>
            <a:endParaRPr/>
          </a:p>
        </p:txBody>
      </p:sp>
      <p:sp>
        <p:nvSpPr>
          <p:cNvPr id="2476" name="Google Shape;2476;p90"/>
          <p:cNvSpPr/>
          <p:nvPr/>
        </p:nvSpPr>
        <p:spPr>
          <a:xfrm>
            <a:off x="363794" y="2901700"/>
            <a:ext cx="3124978" cy="863738"/>
          </a:xfrm>
          <a:prstGeom prst="homePlate">
            <a:avLst>
              <a:gd fmla="val 30000" name="adj"/>
            </a:avLst>
          </a:prstGeom>
          <a:solidFill>
            <a:srgbClr val="5D7497"/>
          </a:solidFill>
          <a:ln cap="rnd" cmpd="sng" w="9525">
            <a:solidFill>
              <a:srgbClr val="5D7497"/>
            </a:solidFill>
            <a:prstDash val="solid"/>
            <a:round/>
            <a:headEnd len="sm" w="sm" type="none"/>
            <a:tailEnd len="sm" w="sm" type="none"/>
          </a:ln>
        </p:spPr>
        <p:txBody>
          <a:bodyPr anchorCtr="0" anchor="ctr" bIns="45700" lIns="1005825" spcFirstLastPara="1" rIns="91425" wrap="square" tIns="45700">
            <a:noAutofit/>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a:t>
            </a:r>
            <a:br>
              <a:rPr lang="en-US" sz="1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sit amet,</a:t>
            </a:r>
            <a:endParaRPr/>
          </a:p>
        </p:txBody>
      </p:sp>
      <p:sp>
        <p:nvSpPr>
          <p:cNvPr id="2477" name="Google Shape;2477;p90"/>
          <p:cNvSpPr/>
          <p:nvPr/>
        </p:nvSpPr>
        <p:spPr>
          <a:xfrm>
            <a:off x="363794" y="3865175"/>
            <a:ext cx="3124978" cy="863738"/>
          </a:xfrm>
          <a:prstGeom prst="homePlate">
            <a:avLst>
              <a:gd fmla="val 30000" name="adj"/>
            </a:avLst>
          </a:prstGeom>
          <a:solidFill>
            <a:srgbClr val="5D7497"/>
          </a:solidFill>
          <a:ln cap="rnd" cmpd="sng" w="9525">
            <a:solidFill>
              <a:srgbClr val="5D7497"/>
            </a:solidFill>
            <a:prstDash val="solid"/>
            <a:round/>
            <a:headEnd len="sm" w="sm" type="none"/>
            <a:tailEnd len="sm" w="sm" type="none"/>
          </a:ln>
        </p:spPr>
        <p:txBody>
          <a:bodyPr anchorCtr="0" anchor="ctr" bIns="45700" lIns="1005825" spcFirstLastPara="1" rIns="91425" wrap="square" tIns="45700">
            <a:noAutofit/>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a:t>
            </a:r>
            <a:br>
              <a:rPr lang="en-US" sz="1600">
                <a:solidFill>
                  <a:schemeClr val="lt1"/>
                </a:solidFill>
                <a:latin typeface="Montserrat"/>
                <a:ea typeface="Montserrat"/>
                <a:cs typeface="Montserrat"/>
                <a:sym typeface="Montserrat"/>
              </a:rPr>
            </a:br>
            <a:r>
              <a:rPr lang="en-US" sz="1600">
                <a:solidFill>
                  <a:schemeClr val="lt1"/>
                </a:solidFill>
                <a:latin typeface="Montserrat"/>
                <a:ea typeface="Montserrat"/>
                <a:cs typeface="Montserrat"/>
                <a:sym typeface="Montserrat"/>
              </a:rPr>
              <a:t>sit amet,</a:t>
            </a:r>
            <a:endParaRPr/>
          </a:p>
        </p:txBody>
      </p:sp>
      <p:sp>
        <p:nvSpPr>
          <p:cNvPr id="2478" name="Google Shape;2478;p90"/>
          <p:cNvSpPr/>
          <p:nvPr/>
        </p:nvSpPr>
        <p:spPr>
          <a:xfrm>
            <a:off x="363794" y="4828650"/>
            <a:ext cx="3124978" cy="863738"/>
          </a:xfrm>
          <a:prstGeom prst="homePlate">
            <a:avLst>
              <a:gd fmla="val 30000" name="adj"/>
            </a:avLst>
          </a:prstGeom>
          <a:solidFill>
            <a:srgbClr val="5D7497"/>
          </a:solidFill>
          <a:ln cap="rnd" cmpd="sng" w="9525">
            <a:solidFill>
              <a:srgbClr val="5D7497"/>
            </a:solidFill>
            <a:prstDash val="solid"/>
            <a:round/>
            <a:headEnd len="sm" w="sm" type="none"/>
            <a:tailEnd len="sm" w="sm" type="none"/>
          </a:ln>
        </p:spPr>
        <p:txBody>
          <a:bodyPr anchorCtr="0" anchor="ctr" bIns="45700" lIns="1005825" spcFirstLastPara="1" rIns="91425" wrap="square" tIns="45700">
            <a:noAutofit/>
          </a:bodyPr>
          <a:lstStyle/>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Lorem ipsum dolor </a:t>
            </a:r>
            <a:endParaRPr/>
          </a:p>
          <a:p>
            <a:pPr indent="0" lvl="0" marL="0" marR="0" rtl="0" algn="l">
              <a:spcBef>
                <a:spcPts val="0"/>
              </a:spcBef>
              <a:spcAft>
                <a:spcPts val="0"/>
              </a:spcAft>
              <a:buNone/>
            </a:pPr>
            <a:r>
              <a:rPr lang="en-US" sz="1600">
                <a:solidFill>
                  <a:schemeClr val="lt1"/>
                </a:solidFill>
                <a:latin typeface="Montserrat"/>
                <a:ea typeface="Montserrat"/>
                <a:cs typeface="Montserrat"/>
                <a:sym typeface="Montserrat"/>
              </a:rPr>
              <a:t>sit amet,</a:t>
            </a:r>
            <a:endParaRPr/>
          </a:p>
        </p:txBody>
      </p:sp>
      <p:cxnSp>
        <p:nvCxnSpPr>
          <p:cNvPr id="2479" name="Google Shape;2479;p90"/>
          <p:cNvCxnSpPr/>
          <p:nvPr/>
        </p:nvCxnSpPr>
        <p:spPr>
          <a:xfrm>
            <a:off x="1603274" y="3815306"/>
            <a:ext cx="10195187" cy="0"/>
          </a:xfrm>
          <a:prstGeom prst="straightConnector1">
            <a:avLst/>
          </a:prstGeom>
          <a:noFill/>
          <a:ln cap="rnd" cmpd="sng" w="9525">
            <a:solidFill>
              <a:srgbClr val="BFBFBF"/>
            </a:solidFill>
            <a:prstDash val="dot"/>
            <a:round/>
            <a:headEnd len="sm" w="sm" type="none"/>
            <a:tailEnd len="sm" w="sm" type="none"/>
          </a:ln>
        </p:spPr>
      </p:cxnSp>
      <p:cxnSp>
        <p:nvCxnSpPr>
          <p:cNvPr id="2480" name="Google Shape;2480;p90"/>
          <p:cNvCxnSpPr/>
          <p:nvPr/>
        </p:nvCxnSpPr>
        <p:spPr>
          <a:xfrm>
            <a:off x="1603274" y="4778781"/>
            <a:ext cx="10195187" cy="0"/>
          </a:xfrm>
          <a:prstGeom prst="straightConnector1">
            <a:avLst/>
          </a:prstGeom>
          <a:noFill/>
          <a:ln cap="rnd" cmpd="sng" w="9525">
            <a:solidFill>
              <a:srgbClr val="BFBFBF"/>
            </a:solidFill>
            <a:prstDash val="dot"/>
            <a:round/>
            <a:headEnd len="sm" w="sm" type="none"/>
            <a:tailEnd len="sm" w="sm" type="none"/>
          </a:ln>
        </p:spPr>
      </p:cxnSp>
      <p:pic>
        <p:nvPicPr>
          <p:cNvPr descr="Single gear with solid fill" id="2481" name="Google Shape;2481;p90"/>
          <p:cNvPicPr preferRelativeResize="0"/>
          <p:nvPr/>
        </p:nvPicPr>
        <p:blipFill rotWithShape="1">
          <a:blip r:embed="rId3">
            <a:alphaModFix/>
          </a:blip>
          <a:srcRect b="0" l="0" r="0" t="0"/>
          <a:stretch/>
        </p:blipFill>
        <p:spPr>
          <a:xfrm>
            <a:off x="393538" y="2960548"/>
            <a:ext cx="746045" cy="746042"/>
          </a:xfrm>
          <a:prstGeom prst="rect">
            <a:avLst/>
          </a:prstGeom>
          <a:noFill/>
          <a:ln>
            <a:noFill/>
          </a:ln>
        </p:spPr>
      </p:pic>
      <p:pic>
        <p:nvPicPr>
          <p:cNvPr descr="Single gear with solid fill" id="2482" name="Google Shape;2482;p90"/>
          <p:cNvPicPr preferRelativeResize="0"/>
          <p:nvPr/>
        </p:nvPicPr>
        <p:blipFill rotWithShape="1">
          <a:blip r:embed="rId3">
            <a:alphaModFix/>
          </a:blip>
          <a:srcRect b="0" l="0" r="0" t="0"/>
          <a:stretch/>
        </p:blipFill>
        <p:spPr>
          <a:xfrm>
            <a:off x="393538" y="3924023"/>
            <a:ext cx="746045" cy="746042"/>
          </a:xfrm>
          <a:prstGeom prst="rect">
            <a:avLst/>
          </a:prstGeom>
          <a:noFill/>
          <a:ln>
            <a:noFill/>
          </a:ln>
        </p:spPr>
      </p:pic>
      <p:pic>
        <p:nvPicPr>
          <p:cNvPr descr="Single gear with solid fill" id="2483" name="Google Shape;2483;p90"/>
          <p:cNvPicPr preferRelativeResize="0"/>
          <p:nvPr/>
        </p:nvPicPr>
        <p:blipFill rotWithShape="1">
          <a:blip r:embed="rId3">
            <a:alphaModFix/>
          </a:blip>
          <a:srcRect b="0" l="0" r="0" t="0"/>
          <a:stretch/>
        </p:blipFill>
        <p:spPr>
          <a:xfrm>
            <a:off x="393538" y="4887498"/>
            <a:ext cx="746045" cy="746042"/>
          </a:xfrm>
          <a:prstGeom prst="rect">
            <a:avLst/>
          </a:prstGeom>
          <a:noFill/>
          <a:ln>
            <a:noFill/>
          </a:ln>
        </p:spPr>
      </p:pic>
      <p:sp>
        <p:nvSpPr>
          <p:cNvPr id="2484" name="Google Shape;2484;p90"/>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8" name="Shape 2488"/>
        <p:cNvGrpSpPr/>
        <p:nvPr/>
      </p:nvGrpSpPr>
      <p:grpSpPr>
        <a:xfrm>
          <a:off x="0" y="0"/>
          <a:ext cx="0" cy="0"/>
          <a:chOff x="0" y="0"/>
          <a:chExt cx="0" cy="0"/>
        </a:xfrm>
      </p:grpSpPr>
      <p:sp>
        <p:nvSpPr>
          <p:cNvPr id="2489" name="Google Shape;2489;p91"/>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b="1" lang="en-US"/>
              <a:t>Connected Boxes with Text</a:t>
            </a:r>
            <a:endParaRPr/>
          </a:p>
        </p:txBody>
      </p:sp>
      <p:sp>
        <p:nvSpPr>
          <p:cNvPr id="2490" name="Google Shape;2490;p91"/>
          <p:cNvSpPr/>
          <p:nvPr/>
        </p:nvSpPr>
        <p:spPr>
          <a:xfrm>
            <a:off x="1603274" y="2766442"/>
            <a:ext cx="10195188" cy="3044050"/>
          </a:xfrm>
          <a:prstGeom prst="rect">
            <a:avLst/>
          </a:prstGeom>
          <a:solidFill>
            <a:schemeClr val="lt1"/>
          </a:solidFill>
          <a:ln cap="rnd" cmpd="sng" w="9525">
            <a:solidFill>
              <a:schemeClr val="dk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Montserrat"/>
              <a:ea typeface="Montserrat"/>
              <a:cs typeface="Montserrat"/>
              <a:sym typeface="Montserrat"/>
            </a:endParaRPr>
          </a:p>
        </p:txBody>
      </p:sp>
      <p:sp>
        <p:nvSpPr>
          <p:cNvPr id="2491" name="Google Shape;2491;p91"/>
          <p:cNvSpPr/>
          <p:nvPr/>
        </p:nvSpPr>
        <p:spPr>
          <a:xfrm>
            <a:off x="2105173" y="1606096"/>
            <a:ext cx="9693287" cy="979335"/>
          </a:xfrm>
          <a:prstGeom prst="roundRect">
            <a:avLst>
              <a:gd fmla="val 6386" name="adj"/>
            </a:avLst>
          </a:prstGeom>
          <a:noFill/>
          <a:ln cap="rnd" cmpd="sng" w="19050">
            <a:solidFill>
              <a:schemeClr val="dk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Montserrat"/>
              <a:buNone/>
            </a:pPr>
            <a:r>
              <a:t/>
            </a:r>
            <a:endParaRPr i="0" sz="1200" u="none" cap="none" strike="noStrike">
              <a:solidFill>
                <a:srgbClr val="FFFFFF"/>
              </a:solidFill>
              <a:latin typeface="Montserrat"/>
              <a:ea typeface="Montserrat"/>
              <a:cs typeface="Montserrat"/>
              <a:sym typeface="Montserrat"/>
            </a:endParaRPr>
          </a:p>
        </p:txBody>
      </p:sp>
      <p:sp>
        <p:nvSpPr>
          <p:cNvPr id="2492" name="Google Shape;2492;p91"/>
          <p:cNvSpPr/>
          <p:nvPr/>
        </p:nvSpPr>
        <p:spPr>
          <a:xfrm rot="-5400000">
            <a:off x="959871" y="1010020"/>
            <a:ext cx="979335" cy="2171487"/>
          </a:xfrm>
          <a:custGeom>
            <a:rect b="b" l="l" r="r" t="t"/>
            <a:pathLst>
              <a:path extrusionOk="0" h="2328556" w="1360968">
                <a:moveTo>
                  <a:pt x="1360968" y="163330"/>
                </a:moveTo>
                <a:lnTo>
                  <a:pt x="1360968" y="2328537"/>
                </a:lnTo>
                <a:lnTo>
                  <a:pt x="1356024" y="2282518"/>
                </a:lnTo>
                <a:cubicBezTo>
                  <a:pt x="1346470" y="2240067"/>
                  <a:pt x="1324103" y="2210280"/>
                  <a:pt x="1298035" y="2210280"/>
                </a:cubicBezTo>
                <a:lnTo>
                  <a:pt x="62935" y="2210280"/>
                </a:lnTo>
                <a:cubicBezTo>
                  <a:pt x="28176" y="2210280"/>
                  <a:pt x="0" y="2263234"/>
                  <a:pt x="0" y="2328556"/>
                </a:cubicBezTo>
                <a:lnTo>
                  <a:pt x="0" y="163330"/>
                </a:lnTo>
                <a:cubicBezTo>
                  <a:pt x="0" y="73124"/>
                  <a:pt x="73125" y="0"/>
                  <a:pt x="163330" y="0"/>
                </a:cubicBezTo>
                <a:lnTo>
                  <a:pt x="1197638" y="0"/>
                </a:lnTo>
                <a:cubicBezTo>
                  <a:pt x="1287843" y="0"/>
                  <a:pt x="1360968" y="73124"/>
                  <a:pt x="1360968" y="163330"/>
                </a:cubicBezTo>
                <a:close/>
              </a:path>
            </a:pathLst>
          </a:custGeom>
          <a:solidFill>
            <a:schemeClr val="accent1"/>
          </a:solidFill>
          <a:ln cap="rnd" cmpd="sng" w="19050">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Montserrat"/>
              <a:buNone/>
            </a:pPr>
            <a:r>
              <a:t/>
            </a:r>
            <a:endParaRPr i="0" sz="1200" u="none" cap="none" strike="noStrike">
              <a:solidFill>
                <a:srgbClr val="FFFFFF"/>
              </a:solidFill>
              <a:latin typeface="Montserrat"/>
              <a:ea typeface="Montserrat"/>
              <a:cs typeface="Montserrat"/>
              <a:sym typeface="Montserrat"/>
            </a:endParaRPr>
          </a:p>
        </p:txBody>
      </p:sp>
      <p:sp>
        <p:nvSpPr>
          <p:cNvPr id="2493" name="Google Shape;2493;p91"/>
          <p:cNvSpPr txBox="1"/>
          <p:nvPr/>
        </p:nvSpPr>
        <p:spPr>
          <a:xfrm>
            <a:off x="2814772" y="1736204"/>
            <a:ext cx="8664365" cy="719120"/>
          </a:xfrm>
          <a:prstGeom prst="rect">
            <a:avLst/>
          </a:prstGeom>
          <a:noFill/>
          <a:ln>
            <a:noFill/>
          </a:ln>
        </p:spPr>
        <p:txBody>
          <a:bodyPr anchorCtr="0" anchor="ctr" bIns="0" lIns="0" spcFirstLastPara="1" rIns="0" wrap="square" tIns="0">
            <a:normAutofit/>
          </a:bodyPr>
          <a:lstStyle/>
          <a:p>
            <a:pPr indent="0" lvl="1" marL="109728" marR="0" rtl="0" algn="l">
              <a:spcBef>
                <a:spcPts val="0"/>
              </a:spcBef>
              <a:spcAft>
                <a:spcPts val="0"/>
              </a:spcAft>
              <a:buNone/>
            </a:pPr>
            <a:r>
              <a:rPr b="0" i="0" lang="en-US" sz="1400" u="none" cap="none" strike="noStrike">
                <a:solidFill>
                  <a:schemeClr val="dk2"/>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sp>
        <p:nvSpPr>
          <p:cNvPr id="2494" name="Google Shape;2494;p91"/>
          <p:cNvSpPr/>
          <p:nvPr/>
        </p:nvSpPr>
        <p:spPr>
          <a:xfrm>
            <a:off x="643284" y="1820856"/>
            <a:ext cx="1461889" cy="549815"/>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chemeClr val="lt1"/>
              </a:buClr>
              <a:buSzPts val="1530"/>
              <a:buFont typeface="Montserrat"/>
              <a:buNone/>
            </a:pPr>
            <a:r>
              <a:rPr b="0" i="0" lang="en-US" sz="1530" u="none" cap="none" strike="noStrike">
                <a:solidFill>
                  <a:schemeClr val="lt1"/>
                </a:solidFill>
                <a:latin typeface="Montserrat"/>
                <a:ea typeface="Montserrat"/>
                <a:cs typeface="Montserrat"/>
                <a:sym typeface="Montserrat"/>
              </a:rPr>
              <a:t>Lorem ipsum dolor sit amet,</a:t>
            </a:r>
            <a:endParaRPr/>
          </a:p>
        </p:txBody>
      </p:sp>
      <p:sp>
        <p:nvSpPr>
          <p:cNvPr id="2495" name="Google Shape;2495;p91"/>
          <p:cNvSpPr/>
          <p:nvPr/>
        </p:nvSpPr>
        <p:spPr>
          <a:xfrm>
            <a:off x="3580300" y="3462631"/>
            <a:ext cx="8218160" cy="507665"/>
          </a:xfrm>
          <a:prstGeom prst="rect">
            <a:avLst/>
          </a:prstGeom>
          <a:noFill/>
          <a:ln>
            <a:noFill/>
          </a:ln>
        </p:spPr>
        <p:txBody>
          <a:bodyPr anchorCtr="0" anchor="t" bIns="45700" lIns="45700" spcFirstLastPara="1" rIns="45700" wrap="square" tIns="45700">
            <a:normAutofit/>
          </a:bodyPr>
          <a:lstStyle/>
          <a:p>
            <a:pPr indent="-173736" lvl="1" marL="283464" marR="0" rtl="0" algn="l">
              <a:spcBef>
                <a:spcPts val="0"/>
              </a:spcBef>
              <a:spcAft>
                <a:spcPts val="0"/>
              </a:spcAft>
              <a:buClr>
                <a:schemeClr val="dk2"/>
              </a:buClr>
              <a:buSzPts val="1295"/>
              <a:buFont typeface="Trebuchet MS"/>
              <a:buChar char="•"/>
            </a:pPr>
            <a:r>
              <a:rPr b="0" i="0" lang="en-US" sz="1295" u="none" cap="none" strike="noStrike">
                <a:solidFill>
                  <a:schemeClr val="dk2"/>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sp>
        <p:nvSpPr>
          <p:cNvPr id="2496" name="Google Shape;2496;p91"/>
          <p:cNvSpPr/>
          <p:nvPr/>
        </p:nvSpPr>
        <p:spPr>
          <a:xfrm>
            <a:off x="363794" y="3462630"/>
            <a:ext cx="3124978" cy="507665"/>
          </a:xfrm>
          <a:prstGeom prst="homePlate">
            <a:avLst>
              <a:gd fmla="val 30000" name="adj"/>
            </a:avLst>
          </a:prstGeom>
          <a:solidFill>
            <a:srgbClr val="5D7497"/>
          </a:solidFill>
          <a:ln cap="rnd" cmpd="sng" w="9525">
            <a:solidFill>
              <a:srgbClr val="5D7497"/>
            </a:solidFill>
            <a:prstDash val="solid"/>
            <a:round/>
            <a:headEnd len="sm" w="sm" type="none"/>
            <a:tailEnd len="sm" w="sm" type="none"/>
          </a:ln>
        </p:spPr>
        <p:txBody>
          <a:bodyPr anchorCtr="0" anchor="ctr" bIns="45700" lIns="648000" spcFirstLastPara="1" rIns="91425" wrap="square" tIns="45700">
            <a:no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a:t>
            </a:r>
            <a:endParaRPr/>
          </a:p>
        </p:txBody>
      </p:sp>
      <p:cxnSp>
        <p:nvCxnSpPr>
          <p:cNvPr id="2497" name="Google Shape;2497;p91"/>
          <p:cNvCxnSpPr/>
          <p:nvPr/>
        </p:nvCxnSpPr>
        <p:spPr>
          <a:xfrm>
            <a:off x="1603274" y="4018797"/>
            <a:ext cx="10195187" cy="0"/>
          </a:xfrm>
          <a:prstGeom prst="straightConnector1">
            <a:avLst/>
          </a:prstGeom>
          <a:noFill/>
          <a:ln cap="rnd" cmpd="sng" w="9525">
            <a:solidFill>
              <a:srgbClr val="BFBFBF"/>
            </a:solidFill>
            <a:prstDash val="dot"/>
            <a:round/>
            <a:headEnd len="sm" w="sm" type="none"/>
            <a:tailEnd len="sm" w="sm" type="none"/>
          </a:ln>
        </p:spPr>
      </p:cxnSp>
      <p:sp>
        <p:nvSpPr>
          <p:cNvPr id="2498" name="Google Shape;2498;p91"/>
          <p:cNvSpPr/>
          <p:nvPr/>
        </p:nvSpPr>
        <p:spPr>
          <a:xfrm>
            <a:off x="3580300" y="2901701"/>
            <a:ext cx="8218160" cy="463925"/>
          </a:xfrm>
          <a:prstGeom prst="rect">
            <a:avLst/>
          </a:prstGeom>
          <a:noFill/>
          <a:ln>
            <a:noFill/>
          </a:ln>
        </p:spPr>
        <p:txBody>
          <a:bodyPr anchorCtr="0" anchor="t" bIns="45700" lIns="45700" spcFirstLastPara="1" rIns="45700" wrap="square" tIns="45700">
            <a:normAutofit/>
          </a:bodyPr>
          <a:lstStyle/>
          <a:p>
            <a:pPr indent="-173736" lvl="1" marL="283464" marR="0" rtl="0" algn="l">
              <a:lnSpc>
                <a:spcPct val="90000"/>
              </a:lnSpc>
              <a:spcBef>
                <a:spcPts val="0"/>
              </a:spcBef>
              <a:spcAft>
                <a:spcPts val="0"/>
              </a:spcAft>
              <a:buClr>
                <a:schemeClr val="dk2"/>
              </a:buClr>
              <a:buSzPts val="1295"/>
              <a:buFont typeface="Trebuchet MS"/>
              <a:buChar char="•"/>
            </a:pPr>
            <a:r>
              <a:rPr b="0" i="0" lang="en-US" sz="1295" u="none" cap="none" strike="noStrike">
                <a:solidFill>
                  <a:schemeClr val="dk2"/>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sp>
        <p:nvSpPr>
          <p:cNvPr id="2499" name="Google Shape;2499;p91"/>
          <p:cNvSpPr/>
          <p:nvPr/>
        </p:nvSpPr>
        <p:spPr>
          <a:xfrm>
            <a:off x="3580300" y="4067301"/>
            <a:ext cx="8218160" cy="463925"/>
          </a:xfrm>
          <a:prstGeom prst="rect">
            <a:avLst/>
          </a:prstGeom>
          <a:noFill/>
          <a:ln>
            <a:noFill/>
          </a:ln>
        </p:spPr>
        <p:txBody>
          <a:bodyPr anchorCtr="0" anchor="t" bIns="45700" lIns="45700" spcFirstLastPara="1" rIns="45700" wrap="square" tIns="45700">
            <a:normAutofit/>
          </a:bodyPr>
          <a:lstStyle/>
          <a:p>
            <a:pPr indent="-173736" lvl="1" marL="283464" marR="0" rtl="0" algn="l">
              <a:lnSpc>
                <a:spcPct val="90000"/>
              </a:lnSpc>
              <a:spcBef>
                <a:spcPts val="0"/>
              </a:spcBef>
              <a:spcAft>
                <a:spcPts val="0"/>
              </a:spcAft>
              <a:buClr>
                <a:schemeClr val="dk2"/>
              </a:buClr>
              <a:buSzPts val="1295"/>
              <a:buFont typeface="Trebuchet MS"/>
              <a:buChar char="•"/>
            </a:pPr>
            <a:r>
              <a:rPr b="0" i="0" lang="en-US" sz="1295" u="none" cap="none" strike="noStrike">
                <a:solidFill>
                  <a:schemeClr val="dk2"/>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sp>
        <p:nvSpPr>
          <p:cNvPr id="2500" name="Google Shape;2500;p91"/>
          <p:cNvSpPr/>
          <p:nvPr/>
        </p:nvSpPr>
        <p:spPr>
          <a:xfrm>
            <a:off x="363794" y="2901701"/>
            <a:ext cx="3124978" cy="463925"/>
          </a:xfrm>
          <a:prstGeom prst="homePlate">
            <a:avLst>
              <a:gd fmla="val 30000" name="adj"/>
            </a:avLst>
          </a:prstGeom>
          <a:solidFill>
            <a:srgbClr val="5D7497"/>
          </a:solidFill>
          <a:ln cap="rnd" cmpd="sng" w="9525">
            <a:solidFill>
              <a:srgbClr val="5D7497"/>
            </a:solidFill>
            <a:prstDash val="solid"/>
            <a:round/>
            <a:headEnd len="sm" w="sm" type="none"/>
            <a:tailEnd len="sm" w="sm" type="none"/>
          </a:ln>
        </p:spPr>
        <p:txBody>
          <a:bodyPr anchorCtr="0" anchor="ctr" bIns="45700" lIns="648000" spcFirstLastPara="1" rIns="91425" wrap="square" tIns="45700">
            <a:no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a:t>
            </a:r>
            <a:endParaRPr/>
          </a:p>
        </p:txBody>
      </p:sp>
      <p:sp>
        <p:nvSpPr>
          <p:cNvPr id="2501" name="Google Shape;2501;p91"/>
          <p:cNvSpPr/>
          <p:nvPr/>
        </p:nvSpPr>
        <p:spPr>
          <a:xfrm>
            <a:off x="363794" y="4067299"/>
            <a:ext cx="3124978" cy="463925"/>
          </a:xfrm>
          <a:prstGeom prst="homePlate">
            <a:avLst>
              <a:gd fmla="val 30000" name="adj"/>
            </a:avLst>
          </a:prstGeom>
          <a:solidFill>
            <a:srgbClr val="5D7497"/>
          </a:solidFill>
          <a:ln cap="rnd" cmpd="sng" w="9525">
            <a:solidFill>
              <a:srgbClr val="5D7497"/>
            </a:solidFill>
            <a:prstDash val="solid"/>
            <a:round/>
            <a:headEnd len="sm" w="sm" type="none"/>
            <a:tailEnd len="sm" w="sm" type="none"/>
          </a:ln>
        </p:spPr>
        <p:txBody>
          <a:bodyPr anchorCtr="0" anchor="ctr" bIns="45700" lIns="648000" spcFirstLastPara="1" rIns="91425" wrap="square" tIns="45700">
            <a:no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a:t>
            </a:r>
            <a:endParaRPr/>
          </a:p>
        </p:txBody>
      </p:sp>
      <p:cxnSp>
        <p:nvCxnSpPr>
          <p:cNvPr id="2502" name="Google Shape;2502;p91"/>
          <p:cNvCxnSpPr/>
          <p:nvPr/>
        </p:nvCxnSpPr>
        <p:spPr>
          <a:xfrm>
            <a:off x="1603274" y="3414128"/>
            <a:ext cx="10195187" cy="0"/>
          </a:xfrm>
          <a:prstGeom prst="straightConnector1">
            <a:avLst/>
          </a:prstGeom>
          <a:noFill/>
          <a:ln cap="rnd" cmpd="sng" w="9525">
            <a:solidFill>
              <a:srgbClr val="BFBFBF"/>
            </a:solidFill>
            <a:prstDash val="dot"/>
            <a:round/>
            <a:headEnd len="sm" w="sm" type="none"/>
            <a:tailEnd len="sm" w="sm" type="none"/>
          </a:ln>
        </p:spPr>
      </p:cxnSp>
      <p:sp>
        <p:nvSpPr>
          <p:cNvPr id="2503" name="Google Shape;2503;p91"/>
          <p:cNvSpPr/>
          <p:nvPr/>
        </p:nvSpPr>
        <p:spPr>
          <a:xfrm>
            <a:off x="3580300" y="4628231"/>
            <a:ext cx="8218160" cy="463925"/>
          </a:xfrm>
          <a:prstGeom prst="rect">
            <a:avLst/>
          </a:prstGeom>
          <a:noFill/>
          <a:ln>
            <a:noFill/>
          </a:ln>
        </p:spPr>
        <p:txBody>
          <a:bodyPr anchorCtr="0" anchor="t" bIns="45700" lIns="45700" spcFirstLastPara="1" rIns="45700" wrap="square" tIns="45700">
            <a:normAutofit/>
          </a:bodyPr>
          <a:lstStyle/>
          <a:p>
            <a:pPr indent="-173736" lvl="1" marL="283464" marR="0" rtl="0" algn="l">
              <a:lnSpc>
                <a:spcPct val="90000"/>
              </a:lnSpc>
              <a:spcBef>
                <a:spcPts val="0"/>
              </a:spcBef>
              <a:spcAft>
                <a:spcPts val="0"/>
              </a:spcAft>
              <a:buClr>
                <a:schemeClr val="dk2"/>
              </a:buClr>
              <a:buSzPts val="1295"/>
              <a:buFont typeface="Trebuchet MS"/>
              <a:buChar char="•"/>
            </a:pPr>
            <a:r>
              <a:rPr b="0" i="0" lang="en-US" sz="1295" u="none" cap="none" strike="noStrike">
                <a:solidFill>
                  <a:schemeClr val="dk2"/>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sp>
        <p:nvSpPr>
          <p:cNvPr id="2504" name="Google Shape;2504;p91"/>
          <p:cNvSpPr/>
          <p:nvPr/>
        </p:nvSpPr>
        <p:spPr>
          <a:xfrm>
            <a:off x="3580300" y="5189160"/>
            <a:ext cx="8218160" cy="463925"/>
          </a:xfrm>
          <a:prstGeom prst="rect">
            <a:avLst/>
          </a:prstGeom>
          <a:noFill/>
          <a:ln>
            <a:noFill/>
          </a:ln>
        </p:spPr>
        <p:txBody>
          <a:bodyPr anchorCtr="0" anchor="t" bIns="45700" lIns="45700" spcFirstLastPara="1" rIns="45700" wrap="square" tIns="45700">
            <a:normAutofit/>
          </a:bodyPr>
          <a:lstStyle/>
          <a:p>
            <a:pPr indent="-173736" lvl="1" marL="283464" marR="0" rtl="0" algn="l">
              <a:lnSpc>
                <a:spcPct val="90000"/>
              </a:lnSpc>
              <a:spcBef>
                <a:spcPts val="0"/>
              </a:spcBef>
              <a:spcAft>
                <a:spcPts val="0"/>
              </a:spcAft>
              <a:buClr>
                <a:schemeClr val="dk2"/>
              </a:buClr>
              <a:buSzPts val="1295"/>
              <a:buFont typeface="Trebuchet MS"/>
              <a:buChar char="•"/>
            </a:pPr>
            <a:r>
              <a:rPr b="0" i="0" lang="en-US" sz="1295" u="none" cap="none" strike="noStrike">
                <a:solidFill>
                  <a:schemeClr val="dk2"/>
                </a:solidFill>
                <a:latin typeface="Montserrat"/>
                <a:ea typeface="Montserrat"/>
                <a:cs typeface="Montserrat"/>
                <a:sym typeface="Montserrat"/>
              </a:rPr>
              <a:t>Lorem ipsum dolor sit amet, consectetur adipiscing elit. Ut tempor, quam et mattis pulvinar, Lorem ipsum dolor sit amet, Ut tempor, quam et mattis pulvinar, Lorem ipsum dolor sit amet</a:t>
            </a:r>
            <a:endParaRPr/>
          </a:p>
        </p:txBody>
      </p:sp>
      <p:sp>
        <p:nvSpPr>
          <p:cNvPr id="2505" name="Google Shape;2505;p91"/>
          <p:cNvSpPr/>
          <p:nvPr/>
        </p:nvSpPr>
        <p:spPr>
          <a:xfrm>
            <a:off x="363794" y="4628228"/>
            <a:ext cx="3124978" cy="463925"/>
          </a:xfrm>
          <a:prstGeom prst="homePlate">
            <a:avLst>
              <a:gd fmla="val 30000" name="adj"/>
            </a:avLst>
          </a:prstGeom>
          <a:solidFill>
            <a:srgbClr val="5D7497"/>
          </a:solidFill>
          <a:ln cap="rnd" cmpd="sng" w="9525">
            <a:solidFill>
              <a:srgbClr val="5D7497"/>
            </a:solidFill>
            <a:prstDash val="solid"/>
            <a:round/>
            <a:headEnd len="sm" w="sm" type="none"/>
            <a:tailEnd len="sm" w="sm" type="none"/>
          </a:ln>
        </p:spPr>
        <p:txBody>
          <a:bodyPr anchorCtr="0" anchor="ctr" bIns="45700" lIns="648000" spcFirstLastPara="1" rIns="91425" wrap="square" tIns="45700">
            <a:no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a:t>
            </a:r>
            <a:endParaRPr/>
          </a:p>
        </p:txBody>
      </p:sp>
      <p:sp>
        <p:nvSpPr>
          <p:cNvPr id="2506" name="Google Shape;2506;p91"/>
          <p:cNvSpPr/>
          <p:nvPr/>
        </p:nvSpPr>
        <p:spPr>
          <a:xfrm>
            <a:off x="363794" y="5177033"/>
            <a:ext cx="3124978" cy="463925"/>
          </a:xfrm>
          <a:prstGeom prst="homePlate">
            <a:avLst>
              <a:gd fmla="val 30000" name="adj"/>
            </a:avLst>
          </a:prstGeom>
          <a:solidFill>
            <a:srgbClr val="5D7497"/>
          </a:solidFill>
          <a:ln cap="rnd" cmpd="sng" w="9525">
            <a:solidFill>
              <a:srgbClr val="5D7497"/>
            </a:solidFill>
            <a:prstDash val="solid"/>
            <a:round/>
            <a:headEnd len="sm" w="sm" type="none"/>
            <a:tailEnd len="sm" w="sm" type="none"/>
          </a:ln>
        </p:spPr>
        <p:txBody>
          <a:bodyPr anchorCtr="0" anchor="ctr" bIns="45700" lIns="648000" spcFirstLastPara="1" rIns="91425" wrap="square" tIns="45700">
            <a:noAutofit/>
          </a:bodyPr>
          <a:lstStyle/>
          <a:p>
            <a:pPr indent="0" lvl="0" marL="0" marR="0" rtl="0" algn="l">
              <a:spcBef>
                <a:spcPts val="0"/>
              </a:spcBef>
              <a:spcAft>
                <a:spcPts val="0"/>
              </a:spcAft>
              <a:buNone/>
            </a:pPr>
            <a:r>
              <a:rPr lang="en-US" sz="1400">
                <a:solidFill>
                  <a:schemeClr val="lt1"/>
                </a:solidFill>
                <a:latin typeface="Montserrat"/>
                <a:ea typeface="Montserrat"/>
                <a:cs typeface="Montserrat"/>
                <a:sym typeface="Montserrat"/>
              </a:rPr>
              <a:t>Lorem ipsum dolor sit amet,</a:t>
            </a:r>
            <a:endParaRPr/>
          </a:p>
        </p:txBody>
      </p:sp>
      <p:cxnSp>
        <p:nvCxnSpPr>
          <p:cNvPr id="2507" name="Google Shape;2507;p91"/>
          <p:cNvCxnSpPr/>
          <p:nvPr/>
        </p:nvCxnSpPr>
        <p:spPr>
          <a:xfrm>
            <a:off x="1603274" y="4579726"/>
            <a:ext cx="10195187" cy="0"/>
          </a:xfrm>
          <a:prstGeom prst="straightConnector1">
            <a:avLst/>
          </a:prstGeom>
          <a:noFill/>
          <a:ln cap="rnd" cmpd="sng" w="9525">
            <a:solidFill>
              <a:srgbClr val="BFBFBF"/>
            </a:solidFill>
            <a:prstDash val="dot"/>
            <a:round/>
            <a:headEnd len="sm" w="sm" type="none"/>
            <a:tailEnd len="sm" w="sm" type="none"/>
          </a:ln>
        </p:spPr>
      </p:cxnSp>
      <p:cxnSp>
        <p:nvCxnSpPr>
          <p:cNvPr id="2508" name="Google Shape;2508;p91"/>
          <p:cNvCxnSpPr/>
          <p:nvPr/>
        </p:nvCxnSpPr>
        <p:spPr>
          <a:xfrm>
            <a:off x="1603274" y="5140655"/>
            <a:ext cx="10195187" cy="0"/>
          </a:xfrm>
          <a:prstGeom prst="straightConnector1">
            <a:avLst/>
          </a:prstGeom>
          <a:noFill/>
          <a:ln cap="rnd" cmpd="sng" w="9525">
            <a:solidFill>
              <a:srgbClr val="BFBFBF"/>
            </a:solidFill>
            <a:prstDash val="dot"/>
            <a:round/>
            <a:headEnd len="sm" w="sm" type="none"/>
            <a:tailEnd len="sm" w="sm" type="none"/>
          </a:ln>
        </p:spPr>
      </p:cxnSp>
      <p:pic>
        <p:nvPicPr>
          <p:cNvPr descr="Single gear with solid fill" id="2509" name="Google Shape;2509;p91"/>
          <p:cNvPicPr preferRelativeResize="0"/>
          <p:nvPr/>
        </p:nvPicPr>
        <p:blipFill rotWithShape="1">
          <a:blip r:embed="rId3">
            <a:alphaModFix/>
          </a:blip>
          <a:srcRect b="0" l="0" r="0" t="0"/>
          <a:stretch/>
        </p:blipFill>
        <p:spPr>
          <a:xfrm>
            <a:off x="433841" y="2925929"/>
            <a:ext cx="415470" cy="415468"/>
          </a:xfrm>
          <a:prstGeom prst="rect">
            <a:avLst/>
          </a:prstGeom>
          <a:noFill/>
          <a:ln>
            <a:noFill/>
          </a:ln>
        </p:spPr>
      </p:pic>
      <p:pic>
        <p:nvPicPr>
          <p:cNvPr descr="Single gear with solid fill" id="2510" name="Google Shape;2510;p91"/>
          <p:cNvPicPr preferRelativeResize="0"/>
          <p:nvPr/>
        </p:nvPicPr>
        <p:blipFill rotWithShape="1">
          <a:blip r:embed="rId3">
            <a:alphaModFix/>
          </a:blip>
          <a:srcRect b="0" l="0" r="0" t="0"/>
          <a:stretch/>
        </p:blipFill>
        <p:spPr>
          <a:xfrm>
            <a:off x="433841" y="3494762"/>
            <a:ext cx="415470" cy="415468"/>
          </a:xfrm>
          <a:prstGeom prst="rect">
            <a:avLst/>
          </a:prstGeom>
          <a:noFill/>
          <a:ln>
            <a:noFill/>
          </a:ln>
        </p:spPr>
      </p:pic>
      <p:pic>
        <p:nvPicPr>
          <p:cNvPr descr="Single gear with solid fill" id="2511" name="Google Shape;2511;p91"/>
          <p:cNvPicPr preferRelativeResize="0"/>
          <p:nvPr/>
        </p:nvPicPr>
        <p:blipFill rotWithShape="1">
          <a:blip r:embed="rId3">
            <a:alphaModFix/>
          </a:blip>
          <a:srcRect b="0" l="0" r="0" t="0"/>
          <a:stretch/>
        </p:blipFill>
        <p:spPr>
          <a:xfrm>
            <a:off x="433841" y="4063595"/>
            <a:ext cx="415470" cy="415468"/>
          </a:xfrm>
          <a:prstGeom prst="rect">
            <a:avLst/>
          </a:prstGeom>
          <a:noFill/>
          <a:ln>
            <a:noFill/>
          </a:ln>
        </p:spPr>
      </p:pic>
      <p:pic>
        <p:nvPicPr>
          <p:cNvPr descr="Single gear with solid fill" id="2512" name="Google Shape;2512;p91"/>
          <p:cNvPicPr preferRelativeResize="0"/>
          <p:nvPr/>
        </p:nvPicPr>
        <p:blipFill rotWithShape="1">
          <a:blip r:embed="rId3">
            <a:alphaModFix/>
          </a:blip>
          <a:srcRect b="0" l="0" r="0" t="0"/>
          <a:stretch/>
        </p:blipFill>
        <p:spPr>
          <a:xfrm>
            <a:off x="433841" y="4632428"/>
            <a:ext cx="415470" cy="415468"/>
          </a:xfrm>
          <a:prstGeom prst="rect">
            <a:avLst/>
          </a:prstGeom>
          <a:noFill/>
          <a:ln>
            <a:noFill/>
          </a:ln>
        </p:spPr>
      </p:pic>
      <p:pic>
        <p:nvPicPr>
          <p:cNvPr descr="Single gear with solid fill" id="2513" name="Google Shape;2513;p91"/>
          <p:cNvPicPr preferRelativeResize="0"/>
          <p:nvPr/>
        </p:nvPicPr>
        <p:blipFill rotWithShape="1">
          <a:blip r:embed="rId3">
            <a:alphaModFix/>
          </a:blip>
          <a:srcRect b="0" l="0" r="0" t="0"/>
          <a:stretch/>
        </p:blipFill>
        <p:spPr>
          <a:xfrm>
            <a:off x="433841" y="5201261"/>
            <a:ext cx="415470" cy="415468"/>
          </a:xfrm>
          <a:prstGeom prst="rect">
            <a:avLst/>
          </a:prstGeom>
          <a:noFill/>
          <a:ln>
            <a:noFill/>
          </a:ln>
        </p:spPr>
      </p:pic>
      <p:sp>
        <p:nvSpPr>
          <p:cNvPr id="2514" name="Google Shape;2514;p91"/>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8" name="Shape 2518"/>
        <p:cNvGrpSpPr/>
        <p:nvPr/>
      </p:nvGrpSpPr>
      <p:grpSpPr>
        <a:xfrm>
          <a:off x="0" y="0"/>
          <a:ext cx="0" cy="0"/>
          <a:chOff x="0" y="0"/>
          <a:chExt cx="0" cy="0"/>
        </a:xfrm>
      </p:grpSpPr>
      <p:sp>
        <p:nvSpPr>
          <p:cNvPr id="2519" name="Google Shape;2519;p92"/>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Row Slides with Key Highlight</a:t>
            </a:r>
            <a:endParaRPr/>
          </a:p>
        </p:txBody>
      </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3" name="Shape 2523"/>
        <p:cNvGrpSpPr/>
        <p:nvPr/>
      </p:nvGrpSpPr>
      <p:grpSpPr>
        <a:xfrm>
          <a:off x="0" y="0"/>
          <a:ext cx="0" cy="0"/>
          <a:chOff x="0" y="0"/>
          <a:chExt cx="0" cy="0"/>
        </a:xfrm>
      </p:grpSpPr>
      <p:sp>
        <p:nvSpPr>
          <p:cNvPr id="2524" name="Google Shape;2524;p93"/>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Icon Table with Side Panel (Three Rows)</a:t>
            </a:r>
            <a:endParaRPr/>
          </a:p>
        </p:txBody>
      </p:sp>
      <p:sp>
        <p:nvSpPr>
          <p:cNvPr id="2525" name="Google Shape;2525;p93"/>
          <p:cNvSpPr/>
          <p:nvPr/>
        </p:nvSpPr>
        <p:spPr>
          <a:xfrm flipH="1">
            <a:off x="1155572" y="2082972"/>
            <a:ext cx="273176" cy="156768"/>
          </a:xfrm>
          <a:prstGeom prst="rtTriangl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3600">
              <a:solidFill>
                <a:schemeClr val="lt1"/>
              </a:solidFill>
              <a:latin typeface="Montserrat"/>
              <a:ea typeface="Montserrat"/>
              <a:cs typeface="Montserrat"/>
              <a:sym typeface="Montserrat"/>
            </a:endParaRPr>
          </a:p>
        </p:txBody>
      </p:sp>
      <p:sp>
        <p:nvSpPr>
          <p:cNvPr id="2526" name="Google Shape;2526;p93"/>
          <p:cNvSpPr/>
          <p:nvPr/>
        </p:nvSpPr>
        <p:spPr>
          <a:xfrm>
            <a:off x="363794" y="2198877"/>
            <a:ext cx="8097300" cy="1144698"/>
          </a:xfrm>
          <a:prstGeom prst="rect">
            <a:avLst/>
          </a:prstGeom>
          <a:solidFill>
            <a:schemeClr val="lt2"/>
          </a:solidFill>
          <a:ln>
            <a:noFill/>
          </a:ln>
        </p:spPr>
        <p:txBody>
          <a:bodyPr anchorCtr="0" anchor="ctr" bIns="91425" lIns="2844000" spcFirstLastPara="1" rIns="91425" wrap="square" tIns="91425">
            <a:noAutofit/>
          </a:bodyPr>
          <a:lstStyle/>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2527" name="Google Shape;2527;p93"/>
          <p:cNvSpPr/>
          <p:nvPr/>
        </p:nvSpPr>
        <p:spPr>
          <a:xfrm>
            <a:off x="1428750" y="2082972"/>
            <a:ext cx="1534038" cy="1061239"/>
          </a:xfrm>
          <a:prstGeom prst="rect">
            <a:avLst/>
          </a:prstGeom>
          <a:solidFill>
            <a:srgbClr val="5D7497"/>
          </a:solidFill>
          <a:ln>
            <a:noFill/>
          </a:ln>
        </p:spPr>
        <p:txBody>
          <a:bodyPr anchorCtr="0" anchor="ctr" bIns="91425" lIns="91425" spcFirstLastPara="1" rIns="91425" wrap="square" tIns="91425">
            <a:noAutofit/>
          </a:bodyPr>
          <a:lstStyle/>
          <a:p>
            <a:pPr indent="-88900" lvl="0" marL="0" marR="0" rtl="0" algn="ctr">
              <a:spcBef>
                <a:spcPts val="0"/>
              </a:spcBef>
              <a:spcAft>
                <a:spcPts val="0"/>
              </a:spcAft>
              <a:buClr>
                <a:schemeClr val="lt1"/>
              </a:buClr>
              <a:buSzPts val="1400"/>
              <a:buFont typeface="Trebuchet MS"/>
              <a:buChar char="​"/>
            </a:pPr>
            <a:r>
              <a:rPr b="1" lang="en-US" sz="1400">
                <a:solidFill>
                  <a:schemeClr val="lt1"/>
                </a:solidFill>
                <a:latin typeface="Montserrat"/>
                <a:ea typeface="Montserrat"/>
                <a:cs typeface="Montserrat"/>
                <a:sym typeface="Montserrat"/>
              </a:rPr>
              <a:t>Lorem ipsum dolor sit amet</a:t>
            </a:r>
            <a:endParaRPr b="1" sz="1400">
              <a:solidFill>
                <a:schemeClr val="lt1"/>
              </a:solidFill>
              <a:latin typeface="Montserrat"/>
              <a:ea typeface="Montserrat"/>
              <a:cs typeface="Montserrat"/>
              <a:sym typeface="Montserrat"/>
            </a:endParaRPr>
          </a:p>
        </p:txBody>
      </p:sp>
      <p:pic>
        <p:nvPicPr>
          <p:cNvPr descr="Single gear with solid fill" id="2528" name="Google Shape;2528;p93"/>
          <p:cNvPicPr preferRelativeResize="0"/>
          <p:nvPr/>
        </p:nvPicPr>
        <p:blipFill rotWithShape="1">
          <a:blip r:embed="rId3">
            <a:alphaModFix/>
          </a:blip>
          <a:srcRect b="0" l="0" r="0" t="0"/>
          <a:stretch/>
        </p:blipFill>
        <p:spPr>
          <a:xfrm>
            <a:off x="444241" y="2386623"/>
            <a:ext cx="769206" cy="769206"/>
          </a:xfrm>
          <a:prstGeom prst="rect">
            <a:avLst/>
          </a:prstGeom>
          <a:noFill/>
          <a:ln>
            <a:noFill/>
          </a:ln>
        </p:spPr>
      </p:pic>
      <p:sp>
        <p:nvSpPr>
          <p:cNvPr id="2529" name="Google Shape;2529;p93"/>
          <p:cNvSpPr/>
          <p:nvPr/>
        </p:nvSpPr>
        <p:spPr>
          <a:xfrm flipH="1">
            <a:off x="1155572" y="3413846"/>
            <a:ext cx="273176" cy="156768"/>
          </a:xfrm>
          <a:prstGeom prst="rtTriangl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3600">
              <a:solidFill>
                <a:schemeClr val="lt1"/>
              </a:solidFill>
              <a:latin typeface="Montserrat"/>
              <a:ea typeface="Montserrat"/>
              <a:cs typeface="Montserrat"/>
              <a:sym typeface="Montserrat"/>
            </a:endParaRPr>
          </a:p>
        </p:txBody>
      </p:sp>
      <p:sp>
        <p:nvSpPr>
          <p:cNvPr id="2530" name="Google Shape;2530;p93"/>
          <p:cNvSpPr/>
          <p:nvPr/>
        </p:nvSpPr>
        <p:spPr>
          <a:xfrm>
            <a:off x="363794" y="3529751"/>
            <a:ext cx="8097300" cy="1144698"/>
          </a:xfrm>
          <a:prstGeom prst="rect">
            <a:avLst/>
          </a:prstGeom>
          <a:solidFill>
            <a:schemeClr val="lt2"/>
          </a:solidFill>
          <a:ln>
            <a:noFill/>
          </a:ln>
        </p:spPr>
        <p:txBody>
          <a:bodyPr anchorCtr="0" anchor="ctr" bIns="91425" lIns="2844000" spcFirstLastPara="1" rIns="91425" wrap="square" tIns="91425">
            <a:noAutofit/>
          </a:bodyPr>
          <a:lstStyle/>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2531" name="Google Shape;2531;p93"/>
          <p:cNvSpPr/>
          <p:nvPr/>
        </p:nvSpPr>
        <p:spPr>
          <a:xfrm>
            <a:off x="1428750" y="3413846"/>
            <a:ext cx="1534038" cy="1061239"/>
          </a:xfrm>
          <a:prstGeom prst="rect">
            <a:avLst/>
          </a:prstGeom>
          <a:solidFill>
            <a:srgbClr val="5D7497"/>
          </a:solidFill>
          <a:ln>
            <a:noFill/>
          </a:ln>
        </p:spPr>
        <p:txBody>
          <a:bodyPr anchorCtr="0" anchor="ctr" bIns="91425" lIns="91425" spcFirstLastPara="1" rIns="91425" wrap="square" tIns="91425">
            <a:noAutofit/>
          </a:bodyPr>
          <a:lstStyle/>
          <a:p>
            <a:pPr indent="-88900" lvl="0" marL="0" marR="0" rtl="0" algn="ctr">
              <a:spcBef>
                <a:spcPts val="0"/>
              </a:spcBef>
              <a:spcAft>
                <a:spcPts val="0"/>
              </a:spcAft>
              <a:buClr>
                <a:schemeClr val="lt1"/>
              </a:buClr>
              <a:buSzPts val="1400"/>
              <a:buFont typeface="Trebuchet MS"/>
              <a:buChar char="​"/>
            </a:pPr>
            <a:r>
              <a:rPr b="1" lang="en-US" sz="1400">
                <a:solidFill>
                  <a:schemeClr val="lt1"/>
                </a:solidFill>
                <a:latin typeface="Montserrat"/>
                <a:ea typeface="Montserrat"/>
                <a:cs typeface="Montserrat"/>
                <a:sym typeface="Montserrat"/>
              </a:rPr>
              <a:t>Lorem ipsum dolor sit amet</a:t>
            </a:r>
            <a:endParaRPr b="1" sz="1400">
              <a:solidFill>
                <a:schemeClr val="lt1"/>
              </a:solidFill>
              <a:latin typeface="Montserrat"/>
              <a:ea typeface="Montserrat"/>
              <a:cs typeface="Montserrat"/>
              <a:sym typeface="Montserrat"/>
            </a:endParaRPr>
          </a:p>
        </p:txBody>
      </p:sp>
      <p:pic>
        <p:nvPicPr>
          <p:cNvPr descr="Single gear with solid fill" id="2532" name="Google Shape;2532;p93"/>
          <p:cNvPicPr preferRelativeResize="0"/>
          <p:nvPr/>
        </p:nvPicPr>
        <p:blipFill rotWithShape="1">
          <a:blip r:embed="rId3">
            <a:alphaModFix/>
          </a:blip>
          <a:srcRect b="0" l="0" r="0" t="0"/>
          <a:stretch/>
        </p:blipFill>
        <p:spPr>
          <a:xfrm>
            <a:off x="444241" y="3717497"/>
            <a:ext cx="769206" cy="769206"/>
          </a:xfrm>
          <a:prstGeom prst="rect">
            <a:avLst/>
          </a:prstGeom>
          <a:noFill/>
          <a:ln>
            <a:noFill/>
          </a:ln>
        </p:spPr>
      </p:pic>
      <p:sp>
        <p:nvSpPr>
          <p:cNvPr id="2533" name="Google Shape;2533;p93"/>
          <p:cNvSpPr/>
          <p:nvPr/>
        </p:nvSpPr>
        <p:spPr>
          <a:xfrm flipH="1">
            <a:off x="1155572" y="4744720"/>
            <a:ext cx="273176" cy="156768"/>
          </a:xfrm>
          <a:prstGeom prst="rtTriangl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3600">
              <a:solidFill>
                <a:schemeClr val="lt1"/>
              </a:solidFill>
              <a:latin typeface="Montserrat"/>
              <a:ea typeface="Montserrat"/>
              <a:cs typeface="Montserrat"/>
              <a:sym typeface="Montserrat"/>
            </a:endParaRPr>
          </a:p>
        </p:txBody>
      </p:sp>
      <p:sp>
        <p:nvSpPr>
          <p:cNvPr id="2534" name="Google Shape;2534;p93"/>
          <p:cNvSpPr/>
          <p:nvPr/>
        </p:nvSpPr>
        <p:spPr>
          <a:xfrm>
            <a:off x="363794" y="4860625"/>
            <a:ext cx="8097300" cy="1144698"/>
          </a:xfrm>
          <a:prstGeom prst="rect">
            <a:avLst/>
          </a:prstGeom>
          <a:solidFill>
            <a:schemeClr val="lt2"/>
          </a:solidFill>
          <a:ln>
            <a:noFill/>
          </a:ln>
        </p:spPr>
        <p:txBody>
          <a:bodyPr anchorCtr="0" anchor="ctr" bIns="91425" lIns="2844000" spcFirstLastPara="1" rIns="91425" wrap="square" tIns="91425">
            <a:noAutofit/>
          </a:bodyPr>
          <a:lstStyle/>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200"/>
              <a:buFont typeface="Trebuchet MS"/>
              <a:buChar char="•"/>
            </a:pPr>
            <a:r>
              <a:rPr b="0" i="0" lang="en-US" sz="12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2535" name="Google Shape;2535;p93"/>
          <p:cNvSpPr/>
          <p:nvPr/>
        </p:nvSpPr>
        <p:spPr>
          <a:xfrm>
            <a:off x="1428750" y="4744720"/>
            <a:ext cx="1534038" cy="1061239"/>
          </a:xfrm>
          <a:prstGeom prst="rect">
            <a:avLst/>
          </a:prstGeom>
          <a:solidFill>
            <a:srgbClr val="5D7497"/>
          </a:solidFill>
          <a:ln>
            <a:noFill/>
          </a:ln>
        </p:spPr>
        <p:txBody>
          <a:bodyPr anchorCtr="0" anchor="ctr" bIns="91425" lIns="91425" spcFirstLastPara="1" rIns="91425" wrap="square" tIns="91425">
            <a:noAutofit/>
          </a:bodyPr>
          <a:lstStyle/>
          <a:p>
            <a:pPr indent="-88900" lvl="0" marL="0" marR="0" rtl="0" algn="ctr">
              <a:spcBef>
                <a:spcPts val="0"/>
              </a:spcBef>
              <a:spcAft>
                <a:spcPts val="0"/>
              </a:spcAft>
              <a:buClr>
                <a:schemeClr val="lt1"/>
              </a:buClr>
              <a:buSzPts val="1400"/>
              <a:buFont typeface="Trebuchet MS"/>
              <a:buChar char="​"/>
            </a:pPr>
            <a:r>
              <a:rPr b="1" lang="en-US" sz="1400">
                <a:solidFill>
                  <a:schemeClr val="lt1"/>
                </a:solidFill>
                <a:latin typeface="Montserrat"/>
                <a:ea typeface="Montserrat"/>
                <a:cs typeface="Montserrat"/>
                <a:sym typeface="Montserrat"/>
              </a:rPr>
              <a:t>Lorem ipsum dolor sit amet</a:t>
            </a:r>
            <a:endParaRPr b="1" sz="1400">
              <a:solidFill>
                <a:schemeClr val="lt1"/>
              </a:solidFill>
              <a:latin typeface="Montserrat"/>
              <a:ea typeface="Montserrat"/>
              <a:cs typeface="Montserrat"/>
              <a:sym typeface="Montserrat"/>
            </a:endParaRPr>
          </a:p>
        </p:txBody>
      </p:sp>
      <p:pic>
        <p:nvPicPr>
          <p:cNvPr descr="Single gear with solid fill" id="2536" name="Google Shape;2536;p93"/>
          <p:cNvPicPr preferRelativeResize="0"/>
          <p:nvPr/>
        </p:nvPicPr>
        <p:blipFill rotWithShape="1">
          <a:blip r:embed="rId3">
            <a:alphaModFix/>
          </a:blip>
          <a:srcRect b="0" l="0" r="0" t="0"/>
          <a:stretch/>
        </p:blipFill>
        <p:spPr>
          <a:xfrm>
            <a:off x="444241" y="5048371"/>
            <a:ext cx="769206" cy="769206"/>
          </a:xfrm>
          <a:prstGeom prst="rect">
            <a:avLst/>
          </a:prstGeom>
          <a:noFill/>
          <a:ln>
            <a:noFill/>
          </a:ln>
        </p:spPr>
      </p:pic>
      <p:grpSp>
        <p:nvGrpSpPr>
          <p:cNvPr id="2537" name="Google Shape;2537;p93"/>
          <p:cNvGrpSpPr/>
          <p:nvPr/>
        </p:nvGrpSpPr>
        <p:grpSpPr>
          <a:xfrm>
            <a:off x="363795" y="1443777"/>
            <a:ext cx="8097299" cy="301957"/>
            <a:chOff x="363795" y="1220318"/>
            <a:chExt cx="6593568" cy="370849"/>
          </a:xfrm>
        </p:grpSpPr>
        <p:sp>
          <p:nvSpPr>
            <p:cNvPr id="2538" name="Google Shape;2538;p93"/>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2539" name="Google Shape;2539;p93"/>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grpSp>
        <p:nvGrpSpPr>
          <p:cNvPr id="2540" name="Google Shape;2540;p93"/>
          <p:cNvGrpSpPr/>
          <p:nvPr/>
        </p:nvGrpSpPr>
        <p:grpSpPr>
          <a:xfrm>
            <a:off x="9953969" y="1541797"/>
            <a:ext cx="1131174" cy="1131174"/>
            <a:chOff x="1390775" y="1390753"/>
            <a:chExt cx="1493520" cy="1493520"/>
          </a:xfrm>
        </p:grpSpPr>
        <p:sp>
          <p:nvSpPr>
            <p:cNvPr id="2541" name="Google Shape;2541;p93"/>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542" name="Google Shape;2542;p93"/>
            <p:cNvPicPr preferRelativeResize="0"/>
            <p:nvPr/>
          </p:nvPicPr>
          <p:blipFill rotWithShape="1">
            <a:blip r:embed="rId4">
              <a:alphaModFix/>
            </a:blip>
            <a:srcRect b="0" l="0" r="0" t="0"/>
            <a:stretch/>
          </p:blipFill>
          <p:spPr>
            <a:xfrm>
              <a:off x="1535938" y="1535916"/>
              <a:ext cx="1203194" cy="1203194"/>
            </a:xfrm>
            <a:prstGeom prst="rect">
              <a:avLst/>
            </a:prstGeom>
            <a:noFill/>
            <a:ln>
              <a:noFill/>
            </a:ln>
          </p:spPr>
        </p:pic>
      </p:grpSp>
      <p:sp>
        <p:nvSpPr>
          <p:cNvPr id="2543" name="Google Shape;2543;p93"/>
          <p:cNvSpPr txBox="1"/>
          <p:nvPr/>
        </p:nvSpPr>
        <p:spPr>
          <a:xfrm>
            <a:off x="9194034" y="2891485"/>
            <a:ext cx="2651044" cy="36987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accent2"/>
                </a:solidFill>
                <a:latin typeface="Montserrat"/>
                <a:ea typeface="Montserrat"/>
                <a:cs typeface="Montserrat"/>
                <a:sym typeface="Montserrat"/>
              </a:rPr>
              <a:t>Lorem ipsum dolor </a:t>
            </a:r>
            <a:endParaRPr b="1" sz="1800">
              <a:solidFill>
                <a:schemeClr val="accent2"/>
              </a:solidFill>
              <a:latin typeface="Montserrat"/>
              <a:ea typeface="Montserrat"/>
              <a:cs typeface="Montserrat"/>
              <a:sym typeface="Montserrat"/>
            </a:endParaRPr>
          </a:p>
        </p:txBody>
      </p:sp>
      <p:sp>
        <p:nvSpPr>
          <p:cNvPr id="2544" name="Google Shape;2544;p93"/>
          <p:cNvSpPr txBox="1"/>
          <p:nvPr/>
        </p:nvSpPr>
        <p:spPr>
          <a:xfrm>
            <a:off x="9150353" y="3346871"/>
            <a:ext cx="2738406" cy="2078569"/>
          </a:xfrm>
          <a:prstGeom prst="rect">
            <a:avLst/>
          </a:prstGeom>
          <a:noFill/>
          <a:ln>
            <a:noFill/>
          </a:ln>
        </p:spPr>
        <p:txBody>
          <a:bodyPr anchorCtr="0" anchor="t" bIns="72000" lIns="72000" spcFirstLastPara="1" rIns="72000" wrap="square" tIns="72000">
            <a:normAutofit fontScale="92500" lnSpcReduction="20000"/>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sp>
        <p:nvSpPr>
          <p:cNvPr id="2545" name="Google Shape;2545;p93"/>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0" name="Shape 2550"/>
        <p:cNvGrpSpPr/>
        <p:nvPr/>
      </p:nvGrpSpPr>
      <p:grpSpPr>
        <a:xfrm>
          <a:off x="0" y="0"/>
          <a:ext cx="0" cy="0"/>
          <a:chOff x="0" y="0"/>
          <a:chExt cx="0" cy="0"/>
        </a:xfrm>
      </p:grpSpPr>
      <p:sp>
        <p:nvSpPr>
          <p:cNvPr id="2551" name="Google Shape;2551;p94"/>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Icon Table with Side Panel (Five Rows)</a:t>
            </a:r>
            <a:endParaRPr/>
          </a:p>
        </p:txBody>
      </p:sp>
      <p:sp>
        <p:nvSpPr>
          <p:cNvPr id="2552" name="Google Shape;2552;p94"/>
          <p:cNvSpPr/>
          <p:nvPr/>
        </p:nvSpPr>
        <p:spPr>
          <a:xfrm flipH="1">
            <a:off x="1155572" y="2082973"/>
            <a:ext cx="273176" cy="90742"/>
          </a:xfrm>
          <a:prstGeom prst="rtTriangl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800">
              <a:solidFill>
                <a:schemeClr val="lt1"/>
              </a:solidFill>
              <a:latin typeface="Montserrat"/>
              <a:ea typeface="Montserrat"/>
              <a:cs typeface="Montserrat"/>
              <a:sym typeface="Montserrat"/>
            </a:endParaRPr>
          </a:p>
        </p:txBody>
      </p:sp>
      <p:sp>
        <p:nvSpPr>
          <p:cNvPr id="2553" name="Google Shape;2553;p94"/>
          <p:cNvSpPr/>
          <p:nvPr/>
        </p:nvSpPr>
        <p:spPr>
          <a:xfrm>
            <a:off x="363794" y="2150062"/>
            <a:ext cx="8097300" cy="662588"/>
          </a:xfrm>
          <a:prstGeom prst="rect">
            <a:avLst/>
          </a:prstGeom>
          <a:solidFill>
            <a:schemeClr val="lt2"/>
          </a:solidFill>
          <a:ln>
            <a:noFill/>
          </a:ln>
        </p:spPr>
        <p:txBody>
          <a:bodyPr anchorCtr="0" anchor="ctr" bIns="91425" lIns="2844000" spcFirstLastPara="1" rIns="91425" wrap="square" tIns="91425">
            <a:noAutofit/>
          </a:bodyPr>
          <a:lstStyle/>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2554" name="Google Shape;2554;p94"/>
          <p:cNvSpPr/>
          <p:nvPr/>
        </p:nvSpPr>
        <p:spPr>
          <a:xfrm>
            <a:off x="1428750" y="2082973"/>
            <a:ext cx="1534038" cy="614279"/>
          </a:xfrm>
          <a:prstGeom prst="rect">
            <a:avLst/>
          </a:prstGeom>
          <a:solidFill>
            <a:srgbClr val="5D7497"/>
          </a:solidFill>
          <a:ln>
            <a:noFill/>
          </a:ln>
        </p:spPr>
        <p:txBody>
          <a:bodyPr anchorCtr="0" anchor="ctr" bIns="91425" lIns="91425" spcFirstLastPara="1" rIns="91425" wrap="square" tIns="91425">
            <a:normAutofit/>
          </a:bodyPr>
          <a:lstStyle/>
          <a:p>
            <a:pPr indent="-76200" lvl="0" marL="0" marR="0" rtl="0" algn="ctr">
              <a:spcBef>
                <a:spcPts val="0"/>
              </a:spcBef>
              <a:spcAft>
                <a:spcPts val="0"/>
              </a:spcAft>
              <a:buClr>
                <a:schemeClr val="lt1"/>
              </a:buClr>
              <a:buSzPts val="1200"/>
              <a:buFont typeface="Trebuchet MS"/>
              <a:buChar char="​"/>
            </a:pPr>
            <a:r>
              <a:rPr b="1" lang="en-US" sz="1200">
                <a:solidFill>
                  <a:schemeClr val="lt1"/>
                </a:solidFill>
                <a:latin typeface="Montserrat"/>
                <a:ea typeface="Montserrat"/>
                <a:cs typeface="Montserrat"/>
                <a:sym typeface="Montserrat"/>
              </a:rPr>
              <a:t>Lorem ipsum dolor sit amet</a:t>
            </a:r>
            <a:endParaRPr b="1" sz="1200">
              <a:solidFill>
                <a:schemeClr val="lt1"/>
              </a:solidFill>
              <a:latin typeface="Montserrat"/>
              <a:ea typeface="Montserrat"/>
              <a:cs typeface="Montserrat"/>
              <a:sym typeface="Montserrat"/>
            </a:endParaRPr>
          </a:p>
        </p:txBody>
      </p:sp>
      <p:pic>
        <p:nvPicPr>
          <p:cNvPr descr="Single gear with solid fill" id="2555" name="Google Shape;2555;p94"/>
          <p:cNvPicPr preferRelativeResize="0"/>
          <p:nvPr/>
        </p:nvPicPr>
        <p:blipFill rotWithShape="1">
          <a:blip r:embed="rId3">
            <a:alphaModFix/>
          </a:blip>
          <a:srcRect b="0" l="0" r="0" t="0"/>
          <a:stretch/>
        </p:blipFill>
        <p:spPr>
          <a:xfrm>
            <a:off x="450844" y="2209067"/>
            <a:ext cx="544579" cy="544579"/>
          </a:xfrm>
          <a:prstGeom prst="rect">
            <a:avLst/>
          </a:prstGeom>
          <a:noFill/>
          <a:ln>
            <a:noFill/>
          </a:ln>
        </p:spPr>
      </p:pic>
      <p:grpSp>
        <p:nvGrpSpPr>
          <p:cNvPr id="2556" name="Google Shape;2556;p94"/>
          <p:cNvGrpSpPr/>
          <p:nvPr/>
        </p:nvGrpSpPr>
        <p:grpSpPr>
          <a:xfrm>
            <a:off x="363795" y="1443777"/>
            <a:ext cx="8097299" cy="301957"/>
            <a:chOff x="363795" y="1220318"/>
            <a:chExt cx="6593568" cy="370849"/>
          </a:xfrm>
        </p:grpSpPr>
        <p:sp>
          <p:nvSpPr>
            <p:cNvPr id="2557" name="Google Shape;2557;p94"/>
            <p:cNvSpPr txBox="1"/>
            <p:nvPr/>
          </p:nvSpPr>
          <p:spPr>
            <a:xfrm>
              <a:off x="363795" y="1220318"/>
              <a:ext cx="6593568" cy="34498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sit amet, consectetur</a:t>
              </a:r>
              <a:endParaRPr b="1" sz="1600">
                <a:solidFill>
                  <a:schemeClr val="accent1"/>
                </a:solidFill>
                <a:latin typeface="Montserrat"/>
                <a:ea typeface="Montserrat"/>
                <a:cs typeface="Montserrat"/>
                <a:sym typeface="Montserrat"/>
              </a:endParaRPr>
            </a:p>
          </p:txBody>
        </p:sp>
        <p:cxnSp>
          <p:nvCxnSpPr>
            <p:cNvPr id="2558" name="Google Shape;2558;p94"/>
            <p:cNvCxnSpPr/>
            <p:nvPr/>
          </p:nvCxnSpPr>
          <p:spPr>
            <a:xfrm>
              <a:off x="363795" y="1591167"/>
              <a:ext cx="6593568" cy="0"/>
            </a:xfrm>
            <a:prstGeom prst="straightConnector1">
              <a:avLst/>
            </a:prstGeom>
            <a:noFill/>
            <a:ln cap="flat" cmpd="sng" w="9525">
              <a:solidFill>
                <a:schemeClr val="dk1"/>
              </a:solidFill>
              <a:prstDash val="solid"/>
              <a:miter lim="8000"/>
              <a:headEnd len="sm" w="sm" type="none"/>
              <a:tailEnd len="sm" w="sm" type="none"/>
            </a:ln>
          </p:spPr>
        </p:cxnSp>
      </p:grpSp>
      <p:grpSp>
        <p:nvGrpSpPr>
          <p:cNvPr id="2559" name="Google Shape;2559;p94"/>
          <p:cNvGrpSpPr/>
          <p:nvPr/>
        </p:nvGrpSpPr>
        <p:grpSpPr>
          <a:xfrm>
            <a:off x="9953969" y="1541797"/>
            <a:ext cx="1131174" cy="1131174"/>
            <a:chOff x="1390775" y="1390753"/>
            <a:chExt cx="1493520" cy="1493520"/>
          </a:xfrm>
        </p:grpSpPr>
        <p:sp>
          <p:nvSpPr>
            <p:cNvPr id="2560" name="Google Shape;2560;p94"/>
            <p:cNvSpPr/>
            <p:nvPr/>
          </p:nvSpPr>
          <p:spPr>
            <a:xfrm>
              <a:off x="1390775" y="1390753"/>
              <a:ext cx="1493520" cy="149352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561" name="Google Shape;2561;p94"/>
            <p:cNvPicPr preferRelativeResize="0"/>
            <p:nvPr/>
          </p:nvPicPr>
          <p:blipFill rotWithShape="1">
            <a:blip r:embed="rId4">
              <a:alphaModFix/>
            </a:blip>
            <a:srcRect b="0" l="0" r="0" t="0"/>
            <a:stretch/>
          </p:blipFill>
          <p:spPr>
            <a:xfrm>
              <a:off x="1535938" y="1535916"/>
              <a:ext cx="1203194" cy="1203194"/>
            </a:xfrm>
            <a:prstGeom prst="rect">
              <a:avLst/>
            </a:prstGeom>
            <a:noFill/>
            <a:ln>
              <a:noFill/>
            </a:ln>
          </p:spPr>
        </p:pic>
      </p:grpSp>
      <p:sp>
        <p:nvSpPr>
          <p:cNvPr id="2562" name="Google Shape;2562;p94"/>
          <p:cNvSpPr txBox="1"/>
          <p:nvPr/>
        </p:nvSpPr>
        <p:spPr>
          <a:xfrm>
            <a:off x="9194034" y="2891485"/>
            <a:ext cx="2651044" cy="369875"/>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accent2"/>
                </a:solidFill>
                <a:latin typeface="Montserrat"/>
                <a:ea typeface="Montserrat"/>
                <a:cs typeface="Montserrat"/>
                <a:sym typeface="Montserrat"/>
              </a:rPr>
              <a:t>Lorem ipsum dolor </a:t>
            </a:r>
            <a:endParaRPr b="1" sz="1800">
              <a:solidFill>
                <a:schemeClr val="accent2"/>
              </a:solidFill>
              <a:latin typeface="Montserrat"/>
              <a:ea typeface="Montserrat"/>
              <a:cs typeface="Montserrat"/>
              <a:sym typeface="Montserrat"/>
            </a:endParaRPr>
          </a:p>
        </p:txBody>
      </p:sp>
      <p:sp>
        <p:nvSpPr>
          <p:cNvPr id="2563" name="Google Shape;2563;p94"/>
          <p:cNvSpPr txBox="1"/>
          <p:nvPr/>
        </p:nvSpPr>
        <p:spPr>
          <a:xfrm>
            <a:off x="9150353" y="3346871"/>
            <a:ext cx="2738406" cy="2078569"/>
          </a:xfrm>
          <a:prstGeom prst="rect">
            <a:avLst/>
          </a:prstGeom>
          <a:noFill/>
          <a:ln>
            <a:noFill/>
          </a:ln>
        </p:spPr>
        <p:txBody>
          <a:bodyPr anchorCtr="0" anchor="t" bIns="72000" lIns="72000" spcFirstLastPara="1" rIns="72000" wrap="square" tIns="72000">
            <a:normAutofit fontScale="92500" lnSpcReduction="20000"/>
          </a:bodyPr>
          <a:lstStyle/>
          <a:p>
            <a:pPr indent="0" lvl="0" marL="0" marR="0" rtl="0" algn="ctr">
              <a:spcBef>
                <a:spcPts val="0"/>
              </a:spcBef>
              <a:spcAft>
                <a:spcPts val="0"/>
              </a:spcAft>
              <a:buNone/>
            </a:pPr>
            <a:r>
              <a:rPr lang="en-US" sz="16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a:t>
            </a:r>
            <a:endParaRPr/>
          </a:p>
        </p:txBody>
      </p:sp>
      <p:sp>
        <p:nvSpPr>
          <p:cNvPr id="2564" name="Google Shape;2564;p94"/>
          <p:cNvSpPr/>
          <p:nvPr/>
        </p:nvSpPr>
        <p:spPr>
          <a:xfrm flipH="1">
            <a:off x="1155572" y="2878142"/>
            <a:ext cx="273176" cy="90742"/>
          </a:xfrm>
          <a:prstGeom prst="rtTriangl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800">
              <a:solidFill>
                <a:schemeClr val="lt1"/>
              </a:solidFill>
              <a:latin typeface="Montserrat"/>
              <a:ea typeface="Montserrat"/>
              <a:cs typeface="Montserrat"/>
              <a:sym typeface="Montserrat"/>
            </a:endParaRPr>
          </a:p>
        </p:txBody>
      </p:sp>
      <p:sp>
        <p:nvSpPr>
          <p:cNvPr id="2565" name="Google Shape;2565;p94"/>
          <p:cNvSpPr/>
          <p:nvPr/>
        </p:nvSpPr>
        <p:spPr>
          <a:xfrm>
            <a:off x="363794" y="2945231"/>
            <a:ext cx="8097300" cy="662588"/>
          </a:xfrm>
          <a:prstGeom prst="rect">
            <a:avLst/>
          </a:prstGeom>
          <a:solidFill>
            <a:schemeClr val="lt2"/>
          </a:solidFill>
          <a:ln>
            <a:noFill/>
          </a:ln>
        </p:spPr>
        <p:txBody>
          <a:bodyPr anchorCtr="0" anchor="ctr" bIns="91425" lIns="2844000" spcFirstLastPara="1" rIns="91425" wrap="square" tIns="91425">
            <a:noAutofit/>
          </a:bodyPr>
          <a:lstStyle/>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2566" name="Google Shape;2566;p94"/>
          <p:cNvSpPr/>
          <p:nvPr/>
        </p:nvSpPr>
        <p:spPr>
          <a:xfrm>
            <a:off x="1428750" y="2878142"/>
            <a:ext cx="1534038" cy="614279"/>
          </a:xfrm>
          <a:prstGeom prst="rect">
            <a:avLst/>
          </a:prstGeom>
          <a:solidFill>
            <a:srgbClr val="5D7497"/>
          </a:solidFill>
          <a:ln>
            <a:noFill/>
          </a:ln>
        </p:spPr>
        <p:txBody>
          <a:bodyPr anchorCtr="0" anchor="ctr" bIns="91425" lIns="91425" spcFirstLastPara="1" rIns="91425" wrap="square" tIns="91425">
            <a:normAutofit/>
          </a:bodyPr>
          <a:lstStyle/>
          <a:p>
            <a:pPr indent="-76200" lvl="0" marL="0" marR="0" rtl="0" algn="ctr">
              <a:spcBef>
                <a:spcPts val="0"/>
              </a:spcBef>
              <a:spcAft>
                <a:spcPts val="0"/>
              </a:spcAft>
              <a:buClr>
                <a:schemeClr val="lt1"/>
              </a:buClr>
              <a:buSzPts val="1200"/>
              <a:buFont typeface="Trebuchet MS"/>
              <a:buChar char="​"/>
            </a:pPr>
            <a:r>
              <a:rPr b="1" lang="en-US" sz="1200">
                <a:solidFill>
                  <a:schemeClr val="lt1"/>
                </a:solidFill>
                <a:latin typeface="Montserrat"/>
                <a:ea typeface="Montserrat"/>
                <a:cs typeface="Montserrat"/>
                <a:sym typeface="Montserrat"/>
              </a:rPr>
              <a:t>Lorem ipsum dolor sit amet</a:t>
            </a:r>
            <a:endParaRPr b="1" sz="1200">
              <a:solidFill>
                <a:schemeClr val="lt1"/>
              </a:solidFill>
              <a:latin typeface="Montserrat"/>
              <a:ea typeface="Montserrat"/>
              <a:cs typeface="Montserrat"/>
              <a:sym typeface="Montserrat"/>
            </a:endParaRPr>
          </a:p>
        </p:txBody>
      </p:sp>
      <p:sp>
        <p:nvSpPr>
          <p:cNvPr id="2567" name="Google Shape;2567;p94"/>
          <p:cNvSpPr/>
          <p:nvPr/>
        </p:nvSpPr>
        <p:spPr>
          <a:xfrm flipH="1">
            <a:off x="1155572" y="3673311"/>
            <a:ext cx="273176" cy="90742"/>
          </a:xfrm>
          <a:prstGeom prst="rtTriangl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800">
              <a:solidFill>
                <a:schemeClr val="lt1"/>
              </a:solidFill>
              <a:latin typeface="Montserrat"/>
              <a:ea typeface="Montserrat"/>
              <a:cs typeface="Montserrat"/>
              <a:sym typeface="Montserrat"/>
            </a:endParaRPr>
          </a:p>
        </p:txBody>
      </p:sp>
      <p:sp>
        <p:nvSpPr>
          <p:cNvPr id="2568" name="Google Shape;2568;p94"/>
          <p:cNvSpPr/>
          <p:nvPr/>
        </p:nvSpPr>
        <p:spPr>
          <a:xfrm>
            <a:off x="363794" y="3740400"/>
            <a:ext cx="8097300" cy="662588"/>
          </a:xfrm>
          <a:prstGeom prst="rect">
            <a:avLst/>
          </a:prstGeom>
          <a:solidFill>
            <a:schemeClr val="lt2"/>
          </a:solidFill>
          <a:ln>
            <a:noFill/>
          </a:ln>
        </p:spPr>
        <p:txBody>
          <a:bodyPr anchorCtr="0" anchor="ctr" bIns="91425" lIns="2844000" spcFirstLastPara="1" rIns="91425" wrap="square" tIns="91425">
            <a:noAutofit/>
          </a:bodyPr>
          <a:lstStyle/>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2569" name="Google Shape;2569;p94"/>
          <p:cNvSpPr/>
          <p:nvPr/>
        </p:nvSpPr>
        <p:spPr>
          <a:xfrm>
            <a:off x="1428750" y="3673311"/>
            <a:ext cx="1534038" cy="614279"/>
          </a:xfrm>
          <a:prstGeom prst="rect">
            <a:avLst/>
          </a:prstGeom>
          <a:solidFill>
            <a:srgbClr val="5D7497"/>
          </a:solidFill>
          <a:ln>
            <a:noFill/>
          </a:ln>
        </p:spPr>
        <p:txBody>
          <a:bodyPr anchorCtr="0" anchor="ctr" bIns="91425" lIns="91425" spcFirstLastPara="1" rIns="91425" wrap="square" tIns="91425">
            <a:normAutofit/>
          </a:bodyPr>
          <a:lstStyle/>
          <a:p>
            <a:pPr indent="-76200" lvl="0" marL="0" marR="0" rtl="0" algn="ctr">
              <a:spcBef>
                <a:spcPts val="0"/>
              </a:spcBef>
              <a:spcAft>
                <a:spcPts val="0"/>
              </a:spcAft>
              <a:buClr>
                <a:schemeClr val="lt1"/>
              </a:buClr>
              <a:buSzPts val="1200"/>
              <a:buFont typeface="Trebuchet MS"/>
              <a:buChar char="​"/>
            </a:pPr>
            <a:r>
              <a:rPr b="1" lang="en-US" sz="1200">
                <a:solidFill>
                  <a:schemeClr val="lt1"/>
                </a:solidFill>
                <a:latin typeface="Montserrat"/>
                <a:ea typeface="Montserrat"/>
                <a:cs typeface="Montserrat"/>
                <a:sym typeface="Montserrat"/>
              </a:rPr>
              <a:t>Lorem ipsum dolor sit amet</a:t>
            </a:r>
            <a:endParaRPr b="1" sz="1200">
              <a:solidFill>
                <a:schemeClr val="lt1"/>
              </a:solidFill>
              <a:latin typeface="Montserrat"/>
              <a:ea typeface="Montserrat"/>
              <a:cs typeface="Montserrat"/>
              <a:sym typeface="Montserrat"/>
            </a:endParaRPr>
          </a:p>
        </p:txBody>
      </p:sp>
      <p:sp>
        <p:nvSpPr>
          <p:cNvPr id="2570" name="Google Shape;2570;p94"/>
          <p:cNvSpPr/>
          <p:nvPr/>
        </p:nvSpPr>
        <p:spPr>
          <a:xfrm flipH="1">
            <a:off x="1155572" y="4468480"/>
            <a:ext cx="273176" cy="90742"/>
          </a:xfrm>
          <a:prstGeom prst="rtTriangl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800">
              <a:solidFill>
                <a:schemeClr val="lt1"/>
              </a:solidFill>
              <a:latin typeface="Montserrat"/>
              <a:ea typeface="Montserrat"/>
              <a:cs typeface="Montserrat"/>
              <a:sym typeface="Montserrat"/>
            </a:endParaRPr>
          </a:p>
        </p:txBody>
      </p:sp>
      <p:sp>
        <p:nvSpPr>
          <p:cNvPr id="2571" name="Google Shape;2571;p94"/>
          <p:cNvSpPr/>
          <p:nvPr/>
        </p:nvSpPr>
        <p:spPr>
          <a:xfrm>
            <a:off x="363794" y="4535569"/>
            <a:ext cx="8097300" cy="662588"/>
          </a:xfrm>
          <a:prstGeom prst="rect">
            <a:avLst/>
          </a:prstGeom>
          <a:solidFill>
            <a:schemeClr val="lt2"/>
          </a:solidFill>
          <a:ln>
            <a:noFill/>
          </a:ln>
        </p:spPr>
        <p:txBody>
          <a:bodyPr anchorCtr="0" anchor="ctr" bIns="91425" lIns="2844000" spcFirstLastPara="1" rIns="91425" wrap="square" tIns="91425">
            <a:noAutofit/>
          </a:bodyPr>
          <a:lstStyle/>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2572" name="Google Shape;2572;p94"/>
          <p:cNvSpPr/>
          <p:nvPr/>
        </p:nvSpPr>
        <p:spPr>
          <a:xfrm>
            <a:off x="1428750" y="4468480"/>
            <a:ext cx="1534038" cy="614279"/>
          </a:xfrm>
          <a:prstGeom prst="rect">
            <a:avLst/>
          </a:prstGeom>
          <a:solidFill>
            <a:srgbClr val="5D7497"/>
          </a:solidFill>
          <a:ln>
            <a:noFill/>
          </a:ln>
        </p:spPr>
        <p:txBody>
          <a:bodyPr anchorCtr="0" anchor="ctr" bIns="91425" lIns="91425" spcFirstLastPara="1" rIns="91425" wrap="square" tIns="91425">
            <a:normAutofit/>
          </a:bodyPr>
          <a:lstStyle/>
          <a:p>
            <a:pPr indent="-76200" lvl="0" marL="0" marR="0" rtl="0" algn="ctr">
              <a:spcBef>
                <a:spcPts val="0"/>
              </a:spcBef>
              <a:spcAft>
                <a:spcPts val="0"/>
              </a:spcAft>
              <a:buClr>
                <a:schemeClr val="lt1"/>
              </a:buClr>
              <a:buSzPts val="1200"/>
              <a:buFont typeface="Trebuchet MS"/>
              <a:buChar char="​"/>
            </a:pPr>
            <a:r>
              <a:rPr b="1" lang="en-US" sz="1200">
                <a:solidFill>
                  <a:schemeClr val="lt1"/>
                </a:solidFill>
                <a:latin typeface="Montserrat"/>
                <a:ea typeface="Montserrat"/>
                <a:cs typeface="Montserrat"/>
                <a:sym typeface="Montserrat"/>
              </a:rPr>
              <a:t>Lorem ipsum dolor sit amet</a:t>
            </a:r>
            <a:endParaRPr b="1" sz="1200">
              <a:solidFill>
                <a:schemeClr val="lt1"/>
              </a:solidFill>
              <a:latin typeface="Montserrat"/>
              <a:ea typeface="Montserrat"/>
              <a:cs typeface="Montserrat"/>
              <a:sym typeface="Montserrat"/>
            </a:endParaRPr>
          </a:p>
        </p:txBody>
      </p:sp>
      <p:sp>
        <p:nvSpPr>
          <p:cNvPr id="2573" name="Google Shape;2573;p94"/>
          <p:cNvSpPr/>
          <p:nvPr/>
        </p:nvSpPr>
        <p:spPr>
          <a:xfrm flipH="1">
            <a:off x="1155572" y="5263650"/>
            <a:ext cx="273176" cy="90742"/>
          </a:xfrm>
          <a:prstGeom prst="rtTriangl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800">
              <a:solidFill>
                <a:schemeClr val="lt1"/>
              </a:solidFill>
              <a:latin typeface="Montserrat"/>
              <a:ea typeface="Montserrat"/>
              <a:cs typeface="Montserrat"/>
              <a:sym typeface="Montserrat"/>
            </a:endParaRPr>
          </a:p>
        </p:txBody>
      </p:sp>
      <p:sp>
        <p:nvSpPr>
          <p:cNvPr id="2574" name="Google Shape;2574;p94"/>
          <p:cNvSpPr/>
          <p:nvPr/>
        </p:nvSpPr>
        <p:spPr>
          <a:xfrm>
            <a:off x="363794" y="5330739"/>
            <a:ext cx="8097300" cy="662588"/>
          </a:xfrm>
          <a:prstGeom prst="rect">
            <a:avLst/>
          </a:prstGeom>
          <a:solidFill>
            <a:schemeClr val="lt2"/>
          </a:solidFill>
          <a:ln>
            <a:noFill/>
          </a:ln>
        </p:spPr>
        <p:txBody>
          <a:bodyPr anchorCtr="0" anchor="ctr" bIns="91425" lIns="2844000" spcFirstLastPara="1" rIns="91425" wrap="square" tIns="91425">
            <a:noAutofit/>
          </a:bodyPr>
          <a:lstStyle/>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a:p>
            <a:pPr indent="-174625" lvl="1" marL="266700" marR="0" rtl="0" algn="l">
              <a:lnSpc>
                <a:spcPct val="87000"/>
              </a:lnSpc>
              <a:spcBef>
                <a:spcPts val="0"/>
              </a:spcBef>
              <a:spcAft>
                <a:spcPts val="0"/>
              </a:spcAft>
              <a:buClr>
                <a:schemeClr val="dk2"/>
              </a:buClr>
              <a:buSzPts val="1100"/>
              <a:buFont typeface="Trebuchet MS"/>
              <a:buChar char="•"/>
            </a:pPr>
            <a:r>
              <a:rPr b="0" i="0" lang="en-US" sz="1100" u="none" cap="none" strike="noStrike">
                <a:solidFill>
                  <a:schemeClr val="dk1"/>
                </a:solidFill>
                <a:latin typeface="Montserrat"/>
                <a:ea typeface="Montserrat"/>
                <a:cs typeface="Montserrat"/>
                <a:sym typeface="Montserrat"/>
              </a:rPr>
              <a:t>Lorem ipsum dolor sit amet, consectetur adipiscing elit. </a:t>
            </a:r>
            <a:endParaRPr/>
          </a:p>
        </p:txBody>
      </p:sp>
      <p:sp>
        <p:nvSpPr>
          <p:cNvPr id="2575" name="Google Shape;2575;p94"/>
          <p:cNvSpPr/>
          <p:nvPr/>
        </p:nvSpPr>
        <p:spPr>
          <a:xfrm>
            <a:off x="1428750" y="5263650"/>
            <a:ext cx="1534038" cy="614279"/>
          </a:xfrm>
          <a:prstGeom prst="rect">
            <a:avLst/>
          </a:prstGeom>
          <a:solidFill>
            <a:srgbClr val="5D7497"/>
          </a:solidFill>
          <a:ln>
            <a:noFill/>
          </a:ln>
        </p:spPr>
        <p:txBody>
          <a:bodyPr anchorCtr="0" anchor="ctr" bIns="91425" lIns="91425" spcFirstLastPara="1" rIns="91425" wrap="square" tIns="91425">
            <a:normAutofit/>
          </a:bodyPr>
          <a:lstStyle/>
          <a:p>
            <a:pPr indent="-76200" lvl="0" marL="0" marR="0" rtl="0" algn="ctr">
              <a:spcBef>
                <a:spcPts val="0"/>
              </a:spcBef>
              <a:spcAft>
                <a:spcPts val="0"/>
              </a:spcAft>
              <a:buClr>
                <a:schemeClr val="lt1"/>
              </a:buClr>
              <a:buSzPts val="1200"/>
              <a:buFont typeface="Trebuchet MS"/>
              <a:buChar char="​"/>
            </a:pPr>
            <a:r>
              <a:rPr b="1" lang="en-US" sz="1200">
                <a:solidFill>
                  <a:schemeClr val="lt1"/>
                </a:solidFill>
                <a:latin typeface="Montserrat"/>
                <a:ea typeface="Montserrat"/>
                <a:cs typeface="Montserrat"/>
                <a:sym typeface="Montserrat"/>
              </a:rPr>
              <a:t>Lorem ipsum dolor sit amet</a:t>
            </a:r>
            <a:endParaRPr b="1" sz="1200">
              <a:solidFill>
                <a:schemeClr val="lt1"/>
              </a:solidFill>
              <a:latin typeface="Montserrat"/>
              <a:ea typeface="Montserrat"/>
              <a:cs typeface="Montserrat"/>
              <a:sym typeface="Montserrat"/>
            </a:endParaRPr>
          </a:p>
        </p:txBody>
      </p:sp>
      <p:pic>
        <p:nvPicPr>
          <p:cNvPr descr="Single gear with solid fill" id="2576" name="Google Shape;2576;p94"/>
          <p:cNvPicPr preferRelativeResize="0"/>
          <p:nvPr/>
        </p:nvPicPr>
        <p:blipFill rotWithShape="1">
          <a:blip r:embed="rId3">
            <a:alphaModFix/>
          </a:blip>
          <a:srcRect b="0" l="0" r="0" t="0"/>
          <a:stretch/>
        </p:blipFill>
        <p:spPr>
          <a:xfrm>
            <a:off x="450844" y="3004236"/>
            <a:ext cx="544579" cy="544579"/>
          </a:xfrm>
          <a:prstGeom prst="rect">
            <a:avLst/>
          </a:prstGeom>
          <a:noFill/>
          <a:ln>
            <a:noFill/>
          </a:ln>
        </p:spPr>
      </p:pic>
      <p:pic>
        <p:nvPicPr>
          <p:cNvPr descr="Single gear with solid fill" id="2577" name="Google Shape;2577;p94"/>
          <p:cNvPicPr preferRelativeResize="0"/>
          <p:nvPr/>
        </p:nvPicPr>
        <p:blipFill rotWithShape="1">
          <a:blip r:embed="rId3">
            <a:alphaModFix/>
          </a:blip>
          <a:srcRect b="0" l="0" r="0" t="0"/>
          <a:stretch/>
        </p:blipFill>
        <p:spPr>
          <a:xfrm>
            <a:off x="450844" y="3799405"/>
            <a:ext cx="544579" cy="544579"/>
          </a:xfrm>
          <a:prstGeom prst="rect">
            <a:avLst/>
          </a:prstGeom>
          <a:noFill/>
          <a:ln>
            <a:noFill/>
          </a:ln>
        </p:spPr>
      </p:pic>
      <p:pic>
        <p:nvPicPr>
          <p:cNvPr descr="Single gear with solid fill" id="2578" name="Google Shape;2578;p94"/>
          <p:cNvPicPr preferRelativeResize="0"/>
          <p:nvPr/>
        </p:nvPicPr>
        <p:blipFill rotWithShape="1">
          <a:blip r:embed="rId3">
            <a:alphaModFix/>
          </a:blip>
          <a:srcRect b="0" l="0" r="0" t="0"/>
          <a:stretch/>
        </p:blipFill>
        <p:spPr>
          <a:xfrm>
            <a:off x="450844" y="4594574"/>
            <a:ext cx="544579" cy="544579"/>
          </a:xfrm>
          <a:prstGeom prst="rect">
            <a:avLst/>
          </a:prstGeom>
          <a:noFill/>
          <a:ln>
            <a:noFill/>
          </a:ln>
        </p:spPr>
      </p:pic>
      <p:pic>
        <p:nvPicPr>
          <p:cNvPr descr="Single gear with solid fill" id="2579" name="Google Shape;2579;p94"/>
          <p:cNvPicPr preferRelativeResize="0"/>
          <p:nvPr/>
        </p:nvPicPr>
        <p:blipFill rotWithShape="1">
          <a:blip r:embed="rId3">
            <a:alphaModFix/>
          </a:blip>
          <a:srcRect b="0" l="0" r="0" t="0"/>
          <a:stretch/>
        </p:blipFill>
        <p:spPr>
          <a:xfrm>
            <a:off x="450844" y="5389744"/>
            <a:ext cx="544579" cy="544579"/>
          </a:xfrm>
          <a:prstGeom prst="rect">
            <a:avLst/>
          </a:prstGeom>
          <a:noFill/>
          <a:ln>
            <a:noFill/>
          </a:ln>
        </p:spPr>
      </p:pic>
      <p:sp>
        <p:nvSpPr>
          <p:cNvPr id="2580" name="Google Shape;2580;p94"/>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4" name="Shape 2584"/>
        <p:cNvGrpSpPr/>
        <p:nvPr/>
      </p:nvGrpSpPr>
      <p:grpSpPr>
        <a:xfrm>
          <a:off x="0" y="0"/>
          <a:ext cx="0" cy="0"/>
          <a:chOff x="0" y="0"/>
          <a:chExt cx="0" cy="0"/>
        </a:xfrm>
      </p:grpSpPr>
      <p:sp>
        <p:nvSpPr>
          <p:cNvPr id="2585" name="Google Shape;2585;p95"/>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Two-Block Text with Side Panel</a:t>
            </a:r>
            <a:endParaRPr/>
          </a:p>
        </p:txBody>
      </p:sp>
      <p:sp>
        <p:nvSpPr>
          <p:cNvPr id="2586" name="Google Shape;2586;p95"/>
          <p:cNvSpPr txBox="1"/>
          <p:nvPr/>
        </p:nvSpPr>
        <p:spPr>
          <a:xfrm>
            <a:off x="997297" y="1525674"/>
            <a:ext cx="7463795"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grpSp>
        <p:nvGrpSpPr>
          <p:cNvPr id="2587" name="Google Shape;2587;p95"/>
          <p:cNvGrpSpPr/>
          <p:nvPr/>
        </p:nvGrpSpPr>
        <p:grpSpPr>
          <a:xfrm>
            <a:off x="363794" y="1520027"/>
            <a:ext cx="519060" cy="519060"/>
            <a:chOff x="1390775" y="1390753"/>
            <a:chExt cx="1493520" cy="1493520"/>
          </a:xfrm>
        </p:grpSpPr>
        <p:sp>
          <p:nvSpPr>
            <p:cNvPr id="2588" name="Google Shape;2588;p95"/>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589" name="Google Shape;2589;p95"/>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sp>
        <p:nvSpPr>
          <p:cNvPr id="2590" name="Google Shape;2590;p95"/>
          <p:cNvSpPr txBox="1"/>
          <p:nvPr/>
        </p:nvSpPr>
        <p:spPr>
          <a:xfrm>
            <a:off x="363795" y="2349659"/>
            <a:ext cx="1930836" cy="1562582"/>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2591" name="Google Shape;2591;p95"/>
          <p:cNvSpPr txBox="1"/>
          <p:nvPr/>
        </p:nvSpPr>
        <p:spPr>
          <a:xfrm>
            <a:off x="2422859" y="2349659"/>
            <a:ext cx="6038234" cy="1562582"/>
          </a:xfrm>
          <a:prstGeom prst="rect">
            <a:avLst/>
          </a:prstGeom>
          <a:solidFill>
            <a:schemeClr val="lt2"/>
          </a:solidFill>
          <a:ln>
            <a:noFill/>
          </a:ln>
        </p:spPr>
        <p:txBody>
          <a:bodyPr anchorCtr="0" anchor="ctr" bIns="72000" lIns="72000" spcFirstLastPara="1" rIns="72000" wrap="square" tIns="72000">
            <a:normAutofit fontScale="850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sz="1600">
              <a:solidFill>
                <a:schemeClr val="dk1"/>
              </a:solidFill>
              <a:latin typeface="Montserrat"/>
              <a:ea typeface="Montserrat"/>
              <a:cs typeface="Montserrat"/>
              <a:sym typeface="Montserrat"/>
            </a:endParaRPr>
          </a:p>
        </p:txBody>
      </p:sp>
      <p:sp>
        <p:nvSpPr>
          <p:cNvPr id="2592" name="Google Shape;2592;p95"/>
          <p:cNvSpPr txBox="1"/>
          <p:nvPr/>
        </p:nvSpPr>
        <p:spPr>
          <a:xfrm>
            <a:off x="363795" y="4294208"/>
            <a:ext cx="1930836" cy="1562582"/>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Montserrat"/>
                <a:ea typeface="Montserrat"/>
                <a:cs typeface="Montserrat"/>
                <a:sym typeface="Montserrat"/>
              </a:rPr>
              <a:t>Lorem ipsum dolor </a:t>
            </a:r>
            <a:endParaRPr b="1" sz="1800">
              <a:solidFill>
                <a:schemeClr val="dk1"/>
              </a:solidFill>
              <a:latin typeface="Montserrat"/>
              <a:ea typeface="Montserrat"/>
              <a:cs typeface="Montserrat"/>
              <a:sym typeface="Montserrat"/>
            </a:endParaRPr>
          </a:p>
        </p:txBody>
      </p:sp>
      <p:sp>
        <p:nvSpPr>
          <p:cNvPr id="2593" name="Google Shape;2593;p95"/>
          <p:cNvSpPr txBox="1"/>
          <p:nvPr/>
        </p:nvSpPr>
        <p:spPr>
          <a:xfrm>
            <a:off x="2422859" y="4294208"/>
            <a:ext cx="6038234" cy="1562582"/>
          </a:xfrm>
          <a:prstGeom prst="rect">
            <a:avLst/>
          </a:prstGeom>
          <a:solidFill>
            <a:schemeClr val="lt2"/>
          </a:solidFill>
          <a:ln>
            <a:noFill/>
          </a:ln>
        </p:spPr>
        <p:txBody>
          <a:bodyPr anchorCtr="0" anchor="ctr" bIns="72000" lIns="72000" spcFirstLastPara="1" rIns="72000" wrap="square" tIns="72000">
            <a:normAutofit fontScale="850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sz="1600">
              <a:solidFill>
                <a:schemeClr val="dk1"/>
              </a:solidFill>
              <a:latin typeface="Montserrat"/>
              <a:ea typeface="Montserrat"/>
              <a:cs typeface="Montserrat"/>
              <a:sym typeface="Montserrat"/>
            </a:endParaRPr>
          </a:p>
        </p:txBody>
      </p:sp>
      <p:cxnSp>
        <p:nvCxnSpPr>
          <p:cNvPr id="2594" name="Google Shape;2594;p95"/>
          <p:cNvCxnSpPr/>
          <p:nvPr/>
        </p:nvCxnSpPr>
        <p:spPr>
          <a:xfrm>
            <a:off x="363794" y="2112379"/>
            <a:ext cx="8097298" cy="0"/>
          </a:xfrm>
          <a:prstGeom prst="straightConnector1">
            <a:avLst/>
          </a:prstGeom>
          <a:noFill/>
          <a:ln cap="flat" cmpd="sng" w="9525">
            <a:solidFill>
              <a:schemeClr val="dk1"/>
            </a:solidFill>
            <a:prstDash val="solid"/>
            <a:miter lim="8000"/>
            <a:headEnd len="sm" w="sm" type="none"/>
            <a:tailEnd len="sm" w="sm" type="none"/>
          </a:ln>
        </p:spPr>
      </p:cxnSp>
      <p:sp>
        <p:nvSpPr>
          <p:cNvPr id="2595" name="Google Shape;2595;p95"/>
          <p:cNvSpPr/>
          <p:nvPr/>
        </p:nvSpPr>
        <p:spPr>
          <a:xfrm rot="10800000">
            <a:off x="1041967" y="4017259"/>
            <a:ext cx="574492" cy="192251"/>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2596" name="Google Shape;2596;p95"/>
          <p:cNvCxnSpPr/>
          <p:nvPr/>
        </p:nvCxnSpPr>
        <p:spPr>
          <a:xfrm>
            <a:off x="2433969" y="4103225"/>
            <a:ext cx="6027123" cy="0"/>
          </a:xfrm>
          <a:prstGeom prst="straightConnector1">
            <a:avLst/>
          </a:prstGeom>
          <a:noFill/>
          <a:ln cap="flat" cmpd="sng" w="9525">
            <a:solidFill>
              <a:srgbClr val="BFBFBF"/>
            </a:solidFill>
            <a:prstDash val="solid"/>
            <a:miter lim="8000"/>
            <a:headEnd len="sm" w="sm" type="none"/>
            <a:tailEnd len="sm" w="sm" type="none"/>
          </a:ln>
        </p:spPr>
      </p:cxnSp>
      <p:sp>
        <p:nvSpPr>
          <p:cNvPr id="2597" name="Google Shape;2597;p95"/>
          <p:cNvSpPr txBox="1"/>
          <p:nvPr/>
        </p:nvSpPr>
        <p:spPr>
          <a:xfrm>
            <a:off x="9608862" y="1525674"/>
            <a:ext cx="2104902" cy="50776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2000">
                <a:solidFill>
                  <a:schemeClr val="lt1"/>
                </a:solidFill>
                <a:latin typeface="Montserrat"/>
                <a:ea typeface="Montserrat"/>
                <a:cs typeface="Montserrat"/>
                <a:sym typeface="Montserrat"/>
              </a:rPr>
              <a:t>Lorem ipsum dolor </a:t>
            </a:r>
            <a:endParaRPr b="1" sz="2000">
              <a:solidFill>
                <a:schemeClr val="lt1"/>
              </a:solidFill>
              <a:latin typeface="Montserrat"/>
              <a:ea typeface="Montserrat"/>
              <a:cs typeface="Montserrat"/>
              <a:sym typeface="Montserrat"/>
            </a:endParaRPr>
          </a:p>
        </p:txBody>
      </p:sp>
      <p:grpSp>
        <p:nvGrpSpPr>
          <p:cNvPr id="2598" name="Google Shape;2598;p95"/>
          <p:cNvGrpSpPr/>
          <p:nvPr/>
        </p:nvGrpSpPr>
        <p:grpSpPr>
          <a:xfrm>
            <a:off x="8975358" y="1520027"/>
            <a:ext cx="519060" cy="519060"/>
            <a:chOff x="1390775" y="1390753"/>
            <a:chExt cx="1493520" cy="1493520"/>
          </a:xfrm>
        </p:grpSpPr>
        <p:sp>
          <p:nvSpPr>
            <p:cNvPr id="2599" name="Google Shape;2599;p95"/>
            <p:cNvSpPr/>
            <p:nvPr/>
          </p:nvSpPr>
          <p:spPr>
            <a:xfrm>
              <a:off x="1390775" y="1390753"/>
              <a:ext cx="1493520" cy="149352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600" name="Google Shape;2600;p95"/>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cxnSp>
        <p:nvCxnSpPr>
          <p:cNvPr id="2601" name="Google Shape;2601;p95"/>
          <p:cNvCxnSpPr/>
          <p:nvPr/>
        </p:nvCxnSpPr>
        <p:spPr>
          <a:xfrm>
            <a:off x="8975358" y="2112379"/>
            <a:ext cx="2738406" cy="0"/>
          </a:xfrm>
          <a:prstGeom prst="straightConnector1">
            <a:avLst/>
          </a:prstGeom>
          <a:noFill/>
          <a:ln cap="flat" cmpd="sng" w="9525">
            <a:solidFill>
              <a:schemeClr val="lt1"/>
            </a:solidFill>
            <a:prstDash val="solid"/>
            <a:miter lim="8000"/>
            <a:headEnd len="sm" w="sm" type="none"/>
            <a:tailEnd len="sm" w="sm" type="none"/>
          </a:ln>
        </p:spPr>
      </p:cxnSp>
      <p:sp>
        <p:nvSpPr>
          <p:cNvPr id="2602" name="Google Shape;2602;p95"/>
          <p:cNvSpPr txBox="1"/>
          <p:nvPr/>
        </p:nvSpPr>
        <p:spPr>
          <a:xfrm>
            <a:off x="8975358" y="2349658"/>
            <a:ext cx="2738406" cy="3507129"/>
          </a:xfrm>
          <a:prstGeom prst="rect">
            <a:avLst/>
          </a:prstGeom>
          <a:noFill/>
          <a:ln>
            <a:noFill/>
          </a:ln>
        </p:spPr>
        <p:txBody>
          <a:bodyPr anchorCtr="0" anchor="t" bIns="72000" lIns="72000" spcFirstLastPara="1" rIns="72000" wrap="square" tIns="72000">
            <a:normAutofit fontScale="92500" lnSpcReduction="20000"/>
          </a:bodyPr>
          <a:lstStyle/>
          <a:p>
            <a:pPr indent="-285750" lvl="0" marL="285750" marR="0" rtl="0" algn="l">
              <a:spcBef>
                <a:spcPts val="0"/>
              </a:spcBef>
              <a:spcAft>
                <a:spcPts val="0"/>
              </a:spcAft>
              <a:buClr>
                <a:schemeClr val="lt1"/>
              </a:buClr>
              <a:buSzPct val="100000"/>
              <a:buFont typeface="Arial"/>
              <a:buChar char="•"/>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285750" lvl="0" marL="285750" marR="0" rtl="0" algn="l">
              <a:spcBef>
                <a:spcPts val="0"/>
              </a:spcBef>
              <a:spcAft>
                <a:spcPts val="0"/>
              </a:spcAft>
              <a:buClr>
                <a:schemeClr val="lt1"/>
              </a:buClr>
              <a:buSzPct val="100000"/>
              <a:buFont typeface="Arial"/>
              <a:buChar char="•"/>
            </a:pPr>
            <a:r>
              <a:rPr lang="en-US" sz="1400">
                <a:solidFill>
                  <a:schemeClr val="lt1"/>
                </a:solidFill>
                <a:latin typeface="Montserrat"/>
                <a:ea typeface="Montserrat"/>
                <a:cs typeface="Montserrat"/>
                <a:sym typeface="Montserrat"/>
              </a:rPr>
              <a:t>Curabitur maximus sodales massa, eu bibendum dui bibendum vel. </a:t>
            </a:r>
            <a:endParaRPr/>
          </a:p>
          <a:p>
            <a:pPr indent="-285750" lvl="0" marL="285750" marR="0" rtl="0" algn="l">
              <a:spcBef>
                <a:spcPts val="0"/>
              </a:spcBef>
              <a:spcAft>
                <a:spcPts val="0"/>
              </a:spcAft>
              <a:buClr>
                <a:schemeClr val="lt1"/>
              </a:buClr>
              <a:buSzPct val="100000"/>
              <a:buFont typeface="Arial"/>
              <a:buChar char="•"/>
            </a:pPr>
            <a:r>
              <a:rPr lang="en-US" sz="1400">
                <a:solidFill>
                  <a:schemeClr val="lt1"/>
                </a:solidFill>
                <a:latin typeface="Montserrat"/>
                <a:ea typeface="Montserrat"/>
                <a:cs typeface="Montserrat"/>
                <a:sym typeface="Montserrat"/>
              </a:rPr>
              <a:t>Suspendisse potenti. Aliquam et lorem elementum, venenatis turpis sed, maximus lacus. </a:t>
            </a:r>
            <a:endParaRPr/>
          </a:p>
          <a:p>
            <a:pPr indent="-285750" lvl="0" marL="285750" marR="0" rtl="0" algn="l">
              <a:spcBef>
                <a:spcPts val="0"/>
              </a:spcBef>
              <a:spcAft>
                <a:spcPts val="0"/>
              </a:spcAft>
              <a:buClr>
                <a:schemeClr val="lt1"/>
              </a:buClr>
              <a:buSzPct val="100000"/>
              <a:buFont typeface="Arial"/>
              <a:buChar char="•"/>
            </a:pPr>
            <a:r>
              <a:rPr lang="en-US" sz="1400">
                <a:solidFill>
                  <a:schemeClr val="lt1"/>
                </a:solidFill>
                <a:latin typeface="Montserrat"/>
                <a:ea typeface="Montserrat"/>
                <a:cs typeface="Montserrat"/>
                <a:sym typeface="Montserrat"/>
              </a:rPr>
              <a:t>Integer eu purus sed magna mollis congue. Nullam dolor nisl, euismod eget luctus quis, consequat et purus. </a:t>
            </a:r>
            <a:endParaRPr sz="1400">
              <a:solidFill>
                <a:schemeClr val="lt1"/>
              </a:solidFill>
              <a:latin typeface="Montserrat"/>
              <a:ea typeface="Montserrat"/>
              <a:cs typeface="Montserrat"/>
              <a:sym typeface="Montserrat"/>
            </a:endParaRPr>
          </a:p>
        </p:txBody>
      </p:sp>
      <p:sp>
        <p:nvSpPr>
          <p:cNvPr id="2603" name="Google Shape;2603;p95"/>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07" name="Shape 2607"/>
        <p:cNvGrpSpPr/>
        <p:nvPr/>
      </p:nvGrpSpPr>
      <p:grpSpPr>
        <a:xfrm>
          <a:off x="0" y="0"/>
          <a:ext cx="0" cy="0"/>
          <a:chOff x="0" y="0"/>
          <a:chExt cx="0" cy="0"/>
        </a:xfrm>
      </p:grpSpPr>
      <p:sp>
        <p:nvSpPr>
          <p:cNvPr id="2608" name="Google Shape;2608;p96"/>
          <p:cNvSpPr txBox="1"/>
          <p:nvPr>
            <p:ph type="title"/>
          </p:nvPr>
        </p:nvSpPr>
        <p:spPr>
          <a:xfrm>
            <a:off x="363794" y="136526"/>
            <a:ext cx="8097300"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Three Icon Blocks with Side Panel</a:t>
            </a:r>
            <a:endParaRPr/>
          </a:p>
        </p:txBody>
      </p:sp>
      <p:sp>
        <p:nvSpPr>
          <p:cNvPr id="2609" name="Google Shape;2609;p96"/>
          <p:cNvSpPr txBox="1"/>
          <p:nvPr/>
        </p:nvSpPr>
        <p:spPr>
          <a:xfrm>
            <a:off x="997297" y="1525674"/>
            <a:ext cx="7463795"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grpSp>
        <p:nvGrpSpPr>
          <p:cNvPr id="2610" name="Google Shape;2610;p96"/>
          <p:cNvGrpSpPr/>
          <p:nvPr/>
        </p:nvGrpSpPr>
        <p:grpSpPr>
          <a:xfrm>
            <a:off x="363794" y="1520027"/>
            <a:ext cx="519060" cy="519060"/>
            <a:chOff x="1390775" y="1390753"/>
            <a:chExt cx="1493520" cy="1493520"/>
          </a:xfrm>
        </p:grpSpPr>
        <p:sp>
          <p:nvSpPr>
            <p:cNvPr id="2611" name="Google Shape;2611;p96"/>
            <p:cNvSpPr/>
            <p:nvPr/>
          </p:nvSpPr>
          <p:spPr>
            <a:xfrm>
              <a:off x="1390775" y="1390753"/>
              <a:ext cx="1493520" cy="1493520"/>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612" name="Google Shape;2612;p96"/>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cxnSp>
        <p:nvCxnSpPr>
          <p:cNvPr id="2613" name="Google Shape;2613;p96"/>
          <p:cNvCxnSpPr/>
          <p:nvPr/>
        </p:nvCxnSpPr>
        <p:spPr>
          <a:xfrm>
            <a:off x="363794" y="2112379"/>
            <a:ext cx="8097298" cy="0"/>
          </a:xfrm>
          <a:prstGeom prst="straightConnector1">
            <a:avLst/>
          </a:prstGeom>
          <a:noFill/>
          <a:ln cap="flat" cmpd="sng" w="9525">
            <a:solidFill>
              <a:schemeClr val="dk1"/>
            </a:solidFill>
            <a:prstDash val="solid"/>
            <a:miter lim="8000"/>
            <a:headEnd len="sm" w="sm" type="none"/>
            <a:tailEnd len="sm" w="sm" type="none"/>
          </a:ln>
        </p:spPr>
      </p:cxnSp>
      <p:sp>
        <p:nvSpPr>
          <p:cNvPr id="2614" name="Google Shape;2614;p96"/>
          <p:cNvSpPr txBox="1"/>
          <p:nvPr/>
        </p:nvSpPr>
        <p:spPr>
          <a:xfrm>
            <a:off x="363795" y="2349660"/>
            <a:ext cx="1930836" cy="1017311"/>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2615" name="Google Shape;2615;p96"/>
          <p:cNvSpPr txBox="1"/>
          <p:nvPr/>
        </p:nvSpPr>
        <p:spPr>
          <a:xfrm>
            <a:off x="2422859" y="2349660"/>
            <a:ext cx="6038234" cy="1017311"/>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sz="1600">
              <a:solidFill>
                <a:schemeClr val="dk1"/>
              </a:solidFill>
              <a:latin typeface="Montserrat"/>
              <a:ea typeface="Montserrat"/>
              <a:cs typeface="Montserrat"/>
              <a:sym typeface="Montserrat"/>
            </a:endParaRPr>
          </a:p>
        </p:txBody>
      </p:sp>
      <p:sp>
        <p:nvSpPr>
          <p:cNvPr id="2616" name="Google Shape;2616;p96"/>
          <p:cNvSpPr txBox="1"/>
          <p:nvPr/>
        </p:nvSpPr>
        <p:spPr>
          <a:xfrm>
            <a:off x="363795" y="3615013"/>
            <a:ext cx="1930836" cy="1017311"/>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2617" name="Google Shape;2617;p96"/>
          <p:cNvSpPr txBox="1"/>
          <p:nvPr/>
        </p:nvSpPr>
        <p:spPr>
          <a:xfrm>
            <a:off x="2422859" y="3615013"/>
            <a:ext cx="6038234" cy="1017311"/>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sz="1600">
              <a:solidFill>
                <a:schemeClr val="dk1"/>
              </a:solidFill>
              <a:latin typeface="Montserrat"/>
              <a:ea typeface="Montserrat"/>
              <a:cs typeface="Montserrat"/>
              <a:sym typeface="Montserrat"/>
            </a:endParaRPr>
          </a:p>
        </p:txBody>
      </p:sp>
      <p:sp>
        <p:nvSpPr>
          <p:cNvPr id="2618" name="Google Shape;2618;p96"/>
          <p:cNvSpPr/>
          <p:nvPr/>
        </p:nvSpPr>
        <p:spPr>
          <a:xfrm rot="10800000">
            <a:off x="1041967" y="3428410"/>
            <a:ext cx="574492" cy="125164"/>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2619" name="Google Shape;2619;p96"/>
          <p:cNvCxnSpPr/>
          <p:nvPr/>
        </p:nvCxnSpPr>
        <p:spPr>
          <a:xfrm>
            <a:off x="2433969" y="3490992"/>
            <a:ext cx="6027123" cy="0"/>
          </a:xfrm>
          <a:prstGeom prst="straightConnector1">
            <a:avLst/>
          </a:prstGeom>
          <a:noFill/>
          <a:ln cap="flat" cmpd="sng" w="9525">
            <a:solidFill>
              <a:srgbClr val="BFBFBF"/>
            </a:solidFill>
            <a:prstDash val="solid"/>
            <a:miter lim="8000"/>
            <a:headEnd len="sm" w="sm" type="none"/>
            <a:tailEnd len="sm" w="sm" type="none"/>
          </a:ln>
        </p:spPr>
      </p:cxnSp>
      <p:sp>
        <p:nvSpPr>
          <p:cNvPr id="2620" name="Google Shape;2620;p96"/>
          <p:cNvSpPr txBox="1"/>
          <p:nvPr/>
        </p:nvSpPr>
        <p:spPr>
          <a:xfrm>
            <a:off x="9608862" y="1525674"/>
            <a:ext cx="2104902" cy="50776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b="1" lang="en-US" sz="2000">
                <a:solidFill>
                  <a:schemeClr val="lt1"/>
                </a:solidFill>
                <a:latin typeface="Montserrat"/>
                <a:ea typeface="Montserrat"/>
                <a:cs typeface="Montserrat"/>
                <a:sym typeface="Montserrat"/>
              </a:rPr>
              <a:t>Lorem ipsum dolor </a:t>
            </a:r>
            <a:endParaRPr b="1" sz="2000">
              <a:solidFill>
                <a:schemeClr val="lt1"/>
              </a:solidFill>
              <a:latin typeface="Montserrat"/>
              <a:ea typeface="Montserrat"/>
              <a:cs typeface="Montserrat"/>
              <a:sym typeface="Montserrat"/>
            </a:endParaRPr>
          </a:p>
        </p:txBody>
      </p:sp>
      <p:grpSp>
        <p:nvGrpSpPr>
          <p:cNvPr id="2621" name="Google Shape;2621;p96"/>
          <p:cNvGrpSpPr/>
          <p:nvPr/>
        </p:nvGrpSpPr>
        <p:grpSpPr>
          <a:xfrm>
            <a:off x="8975358" y="1520027"/>
            <a:ext cx="519060" cy="519060"/>
            <a:chOff x="1390775" y="1390753"/>
            <a:chExt cx="1493520" cy="1493520"/>
          </a:xfrm>
        </p:grpSpPr>
        <p:sp>
          <p:nvSpPr>
            <p:cNvPr id="2622" name="Google Shape;2622;p96"/>
            <p:cNvSpPr/>
            <p:nvPr/>
          </p:nvSpPr>
          <p:spPr>
            <a:xfrm>
              <a:off x="1390775" y="1390753"/>
              <a:ext cx="1493520" cy="149352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pic>
          <p:nvPicPr>
            <p:cNvPr descr="Single gear with solid fill" id="2623" name="Google Shape;2623;p96"/>
            <p:cNvPicPr preferRelativeResize="0"/>
            <p:nvPr/>
          </p:nvPicPr>
          <p:blipFill rotWithShape="1">
            <a:blip r:embed="rId3">
              <a:alphaModFix/>
            </a:blip>
            <a:srcRect b="0" l="0" r="0" t="0"/>
            <a:stretch/>
          </p:blipFill>
          <p:spPr>
            <a:xfrm>
              <a:off x="1720068" y="1720046"/>
              <a:ext cx="834934" cy="834934"/>
            </a:xfrm>
            <a:prstGeom prst="rect">
              <a:avLst/>
            </a:prstGeom>
            <a:noFill/>
            <a:ln>
              <a:noFill/>
            </a:ln>
          </p:spPr>
        </p:pic>
      </p:grpSp>
      <p:cxnSp>
        <p:nvCxnSpPr>
          <p:cNvPr id="2624" name="Google Shape;2624;p96"/>
          <p:cNvCxnSpPr/>
          <p:nvPr/>
        </p:nvCxnSpPr>
        <p:spPr>
          <a:xfrm>
            <a:off x="8975358" y="2112379"/>
            <a:ext cx="2738406" cy="0"/>
          </a:xfrm>
          <a:prstGeom prst="straightConnector1">
            <a:avLst/>
          </a:prstGeom>
          <a:noFill/>
          <a:ln cap="flat" cmpd="sng" w="9525">
            <a:solidFill>
              <a:schemeClr val="lt1"/>
            </a:solidFill>
            <a:prstDash val="solid"/>
            <a:miter lim="8000"/>
            <a:headEnd len="sm" w="sm" type="none"/>
            <a:tailEnd len="sm" w="sm" type="none"/>
          </a:ln>
        </p:spPr>
      </p:cxnSp>
      <p:sp>
        <p:nvSpPr>
          <p:cNvPr id="2625" name="Google Shape;2625;p96"/>
          <p:cNvSpPr txBox="1"/>
          <p:nvPr/>
        </p:nvSpPr>
        <p:spPr>
          <a:xfrm>
            <a:off x="8975358" y="2349658"/>
            <a:ext cx="2738406" cy="3507129"/>
          </a:xfrm>
          <a:prstGeom prst="rect">
            <a:avLst/>
          </a:prstGeom>
          <a:noFill/>
          <a:ln>
            <a:noFill/>
          </a:ln>
        </p:spPr>
        <p:txBody>
          <a:bodyPr anchorCtr="0" anchor="t" bIns="72000" lIns="72000" spcFirstLastPara="1" rIns="72000" wrap="square" tIns="72000">
            <a:normAutofit fontScale="92500" lnSpcReduction="20000"/>
          </a:bodyPr>
          <a:lstStyle/>
          <a:p>
            <a:pPr indent="-285750" lvl="0" marL="285750" marR="0" rtl="0" algn="l">
              <a:spcBef>
                <a:spcPts val="0"/>
              </a:spcBef>
              <a:spcAft>
                <a:spcPts val="0"/>
              </a:spcAft>
              <a:buClr>
                <a:schemeClr val="lt1"/>
              </a:buClr>
              <a:buSzPct val="100000"/>
              <a:buFont typeface="Arial"/>
              <a:buChar char="•"/>
            </a:pPr>
            <a:r>
              <a:rPr lang="en-US" sz="1400">
                <a:solidFill>
                  <a:schemeClr val="lt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a:p>
            <a:pPr indent="-285750" lvl="0" marL="285750" marR="0" rtl="0" algn="l">
              <a:spcBef>
                <a:spcPts val="0"/>
              </a:spcBef>
              <a:spcAft>
                <a:spcPts val="0"/>
              </a:spcAft>
              <a:buClr>
                <a:schemeClr val="lt1"/>
              </a:buClr>
              <a:buSzPct val="100000"/>
              <a:buFont typeface="Arial"/>
              <a:buChar char="•"/>
            </a:pPr>
            <a:r>
              <a:rPr lang="en-US" sz="1400">
                <a:solidFill>
                  <a:schemeClr val="lt1"/>
                </a:solidFill>
                <a:latin typeface="Montserrat"/>
                <a:ea typeface="Montserrat"/>
                <a:cs typeface="Montserrat"/>
                <a:sym typeface="Montserrat"/>
              </a:rPr>
              <a:t>Curabitur maximus sodales massa, eu bibendum dui bibendum vel. </a:t>
            </a:r>
            <a:endParaRPr/>
          </a:p>
          <a:p>
            <a:pPr indent="-285750" lvl="0" marL="285750" marR="0" rtl="0" algn="l">
              <a:spcBef>
                <a:spcPts val="0"/>
              </a:spcBef>
              <a:spcAft>
                <a:spcPts val="0"/>
              </a:spcAft>
              <a:buClr>
                <a:schemeClr val="lt1"/>
              </a:buClr>
              <a:buSzPct val="100000"/>
              <a:buFont typeface="Arial"/>
              <a:buChar char="•"/>
            </a:pPr>
            <a:r>
              <a:rPr lang="en-US" sz="1400">
                <a:solidFill>
                  <a:schemeClr val="lt1"/>
                </a:solidFill>
                <a:latin typeface="Montserrat"/>
                <a:ea typeface="Montserrat"/>
                <a:cs typeface="Montserrat"/>
                <a:sym typeface="Montserrat"/>
              </a:rPr>
              <a:t>Suspendisse potenti. Aliquam et lorem elementum, venenatis turpis sed, maximus lacus. </a:t>
            </a:r>
            <a:endParaRPr/>
          </a:p>
          <a:p>
            <a:pPr indent="-285750" lvl="0" marL="285750" marR="0" rtl="0" algn="l">
              <a:spcBef>
                <a:spcPts val="0"/>
              </a:spcBef>
              <a:spcAft>
                <a:spcPts val="0"/>
              </a:spcAft>
              <a:buClr>
                <a:schemeClr val="lt1"/>
              </a:buClr>
              <a:buSzPct val="100000"/>
              <a:buFont typeface="Arial"/>
              <a:buChar char="•"/>
            </a:pPr>
            <a:r>
              <a:rPr lang="en-US" sz="1400">
                <a:solidFill>
                  <a:schemeClr val="lt1"/>
                </a:solidFill>
                <a:latin typeface="Montserrat"/>
                <a:ea typeface="Montserrat"/>
                <a:cs typeface="Montserrat"/>
                <a:sym typeface="Montserrat"/>
              </a:rPr>
              <a:t>Integer eu purus sed magna mollis congue. Nullam dolor nisl, euismod eget luctus quis, consequat et purus. </a:t>
            </a:r>
            <a:endParaRPr sz="1400">
              <a:solidFill>
                <a:schemeClr val="lt1"/>
              </a:solidFill>
              <a:latin typeface="Montserrat"/>
              <a:ea typeface="Montserrat"/>
              <a:cs typeface="Montserrat"/>
              <a:sym typeface="Montserrat"/>
            </a:endParaRPr>
          </a:p>
        </p:txBody>
      </p:sp>
      <p:sp>
        <p:nvSpPr>
          <p:cNvPr id="2626" name="Google Shape;2626;p96"/>
          <p:cNvSpPr txBox="1"/>
          <p:nvPr/>
        </p:nvSpPr>
        <p:spPr>
          <a:xfrm>
            <a:off x="363795" y="4880368"/>
            <a:ext cx="1930836" cy="1017311"/>
          </a:xfrm>
          <a:prstGeom prst="rect">
            <a:avLst/>
          </a:prstGeom>
          <a:solidFill>
            <a:srgbClr val="DAECF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Montserrat"/>
                <a:ea typeface="Montserrat"/>
                <a:cs typeface="Montserrat"/>
                <a:sym typeface="Montserrat"/>
              </a:rPr>
              <a:t>Lorem ipsum dolor </a:t>
            </a:r>
            <a:endParaRPr b="1" sz="1600">
              <a:solidFill>
                <a:schemeClr val="dk1"/>
              </a:solidFill>
              <a:latin typeface="Montserrat"/>
              <a:ea typeface="Montserrat"/>
              <a:cs typeface="Montserrat"/>
              <a:sym typeface="Montserrat"/>
            </a:endParaRPr>
          </a:p>
        </p:txBody>
      </p:sp>
      <p:sp>
        <p:nvSpPr>
          <p:cNvPr id="2627" name="Google Shape;2627;p96"/>
          <p:cNvSpPr txBox="1"/>
          <p:nvPr/>
        </p:nvSpPr>
        <p:spPr>
          <a:xfrm>
            <a:off x="2422859" y="4880368"/>
            <a:ext cx="6038234" cy="1017311"/>
          </a:xfrm>
          <a:prstGeom prst="rect">
            <a:avLst/>
          </a:prstGeom>
          <a:solidFill>
            <a:schemeClr val="lt2"/>
          </a:solidFill>
          <a:ln>
            <a:noFill/>
          </a:ln>
        </p:spPr>
        <p:txBody>
          <a:bodyPr anchorCtr="0" anchor="ctr" bIns="72000" lIns="72000" spcFirstLastPara="1" rIns="72000" wrap="square" tIns="72000">
            <a:normAutofit fontScale="70000" lnSpcReduction="2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a:t>
            </a:r>
            <a:endParaRPr sz="1600">
              <a:solidFill>
                <a:schemeClr val="dk1"/>
              </a:solidFill>
              <a:latin typeface="Montserrat"/>
              <a:ea typeface="Montserrat"/>
              <a:cs typeface="Montserrat"/>
              <a:sym typeface="Montserrat"/>
            </a:endParaRPr>
          </a:p>
        </p:txBody>
      </p:sp>
      <p:sp>
        <p:nvSpPr>
          <p:cNvPr id="2628" name="Google Shape;2628;p96"/>
          <p:cNvSpPr/>
          <p:nvPr/>
        </p:nvSpPr>
        <p:spPr>
          <a:xfrm rot="10800000">
            <a:off x="1041967" y="4693763"/>
            <a:ext cx="574492" cy="125164"/>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2629" name="Google Shape;2629;p96"/>
          <p:cNvCxnSpPr/>
          <p:nvPr/>
        </p:nvCxnSpPr>
        <p:spPr>
          <a:xfrm>
            <a:off x="2433969" y="4756346"/>
            <a:ext cx="6027123" cy="0"/>
          </a:xfrm>
          <a:prstGeom prst="straightConnector1">
            <a:avLst/>
          </a:prstGeom>
          <a:noFill/>
          <a:ln cap="flat" cmpd="sng" w="9525">
            <a:solidFill>
              <a:srgbClr val="BFBFBF"/>
            </a:solidFill>
            <a:prstDash val="solid"/>
            <a:miter lim="8000"/>
            <a:headEnd len="sm" w="sm" type="none"/>
            <a:tailEnd len="sm" w="sm" type="none"/>
          </a:ln>
        </p:spPr>
      </p:cxnSp>
      <p:sp>
        <p:nvSpPr>
          <p:cNvPr id="2630" name="Google Shape;2630;p96"/>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4" name="Shape 2634"/>
        <p:cNvGrpSpPr/>
        <p:nvPr/>
      </p:nvGrpSpPr>
      <p:grpSpPr>
        <a:xfrm>
          <a:off x="0" y="0"/>
          <a:ext cx="0" cy="0"/>
          <a:chOff x="0" y="0"/>
          <a:chExt cx="0" cy="0"/>
        </a:xfrm>
      </p:grpSpPr>
      <p:sp>
        <p:nvSpPr>
          <p:cNvPr id="2635" name="Google Shape;2635;p97"/>
          <p:cNvSpPr txBox="1"/>
          <p:nvPr>
            <p:ph type="ctrTitle"/>
          </p:nvPr>
        </p:nvSpPr>
        <p:spPr>
          <a:xfrm>
            <a:off x="703384" y="2827239"/>
            <a:ext cx="10528495" cy="238760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5400"/>
              <a:buFont typeface="Montserrat"/>
              <a:buNone/>
            </a:pPr>
            <a:r>
              <a:rPr lang="en-US"/>
              <a:t>Matrix Slides</a:t>
            </a:r>
            <a:endParaRPr/>
          </a:p>
        </p:txBody>
      </p:sp>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9" name="Shape 2639"/>
        <p:cNvGrpSpPr/>
        <p:nvPr/>
      </p:nvGrpSpPr>
      <p:grpSpPr>
        <a:xfrm>
          <a:off x="0" y="0"/>
          <a:ext cx="0" cy="0"/>
          <a:chOff x="0" y="0"/>
          <a:chExt cx="0" cy="0"/>
        </a:xfrm>
      </p:grpSpPr>
      <p:sp>
        <p:nvSpPr>
          <p:cNvPr id="2640" name="Google Shape;2640;p98"/>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Row-Label Matrix (Two Rows, Two Columns)</a:t>
            </a:r>
            <a:endParaRPr/>
          </a:p>
        </p:txBody>
      </p:sp>
      <p:pic>
        <p:nvPicPr>
          <p:cNvPr descr="Single gear with solid fill" id="2641" name="Google Shape;2641;p98"/>
          <p:cNvPicPr preferRelativeResize="0"/>
          <p:nvPr/>
        </p:nvPicPr>
        <p:blipFill rotWithShape="1">
          <a:blip r:embed="rId3">
            <a:alphaModFix/>
          </a:blip>
          <a:srcRect b="0" l="0" r="0" t="0"/>
          <a:stretch/>
        </p:blipFill>
        <p:spPr>
          <a:xfrm>
            <a:off x="2581156" y="1661711"/>
            <a:ext cx="559951" cy="559951"/>
          </a:xfrm>
          <a:prstGeom prst="rect">
            <a:avLst/>
          </a:prstGeom>
          <a:noFill/>
          <a:ln>
            <a:noFill/>
          </a:ln>
        </p:spPr>
      </p:pic>
      <p:pic>
        <p:nvPicPr>
          <p:cNvPr descr="Single gear with solid fill" id="2642" name="Google Shape;2642;p98"/>
          <p:cNvPicPr preferRelativeResize="0"/>
          <p:nvPr/>
        </p:nvPicPr>
        <p:blipFill rotWithShape="1">
          <a:blip r:embed="rId3">
            <a:alphaModFix/>
          </a:blip>
          <a:srcRect b="0" l="0" r="0" t="0"/>
          <a:stretch/>
        </p:blipFill>
        <p:spPr>
          <a:xfrm>
            <a:off x="7298826" y="1635618"/>
            <a:ext cx="559951" cy="559951"/>
          </a:xfrm>
          <a:prstGeom prst="rect">
            <a:avLst/>
          </a:prstGeom>
          <a:noFill/>
          <a:ln>
            <a:noFill/>
          </a:ln>
        </p:spPr>
      </p:pic>
      <p:sp>
        <p:nvSpPr>
          <p:cNvPr id="2643" name="Google Shape;2643;p98"/>
          <p:cNvSpPr/>
          <p:nvPr/>
        </p:nvSpPr>
        <p:spPr>
          <a:xfrm>
            <a:off x="363794" y="2326640"/>
            <a:ext cx="2020591" cy="2174240"/>
          </a:xfrm>
          <a:prstGeom prst="rect">
            <a:avLst/>
          </a:prstGeom>
          <a:gradFill>
            <a:gsLst>
              <a:gs pos="0">
                <a:schemeClr val="dk2"/>
              </a:gs>
              <a:gs pos="100000">
                <a:srgbClr val="205A87"/>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644" name="Google Shape;2644;p98"/>
          <p:cNvSpPr/>
          <p:nvPr/>
        </p:nvSpPr>
        <p:spPr>
          <a:xfrm>
            <a:off x="363794" y="4704080"/>
            <a:ext cx="2020591" cy="1229359"/>
          </a:xfrm>
          <a:prstGeom prst="rect">
            <a:avLst/>
          </a:prstGeom>
          <a:gradFill>
            <a:gsLst>
              <a:gs pos="0">
                <a:schemeClr val="dk2"/>
              </a:gs>
              <a:gs pos="100000">
                <a:srgbClr val="205A87"/>
              </a:gs>
            </a:gsLst>
            <a:lin ang="5400000" scaled="0"/>
          </a:grad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645" name="Google Shape;2645;p98"/>
          <p:cNvSpPr txBox="1"/>
          <p:nvPr/>
        </p:nvSpPr>
        <p:spPr>
          <a:xfrm>
            <a:off x="3184521" y="1661711"/>
            <a:ext cx="3884077"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2646" name="Google Shape;2646;p98"/>
          <p:cNvCxnSpPr/>
          <p:nvPr/>
        </p:nvCxnSpPr>
        <p:spPr>
          <a:xfrm>
            <a:off x="2581155" y="2226390"/>
            <a:ext cx="4487443" cy="0"/>
          </a:xfrm>
          <a:prstGeom prst="straightConnector1">
            <a:avLst/>
          </a:prstGeom>
          <a:noFill/>
          <a:ln cap="flat" cmpd="sng" w="9525">
            <a:solidFill>
              <a:schemeClr val="dk1"/>
            </a:solidFill>
            <a:prstDash val="solid"/>
            <a:miter lim="8000"/>
            <a:headEnd len="sm" w="sm" type="none"/>
            <a:tailEnd len="sm" w="sm" type="none"/>
          </a:ln>
        </p:spPr>
      </p:cxnSp>
      <p:sp>
        <p:nvSpPr>
          <p:cNvPr id="2647" name="Google Shape;2647;p98"/>
          <p:cNvSpPr txBox="1"/>
          <p:nvPr/>
        </p:nvSpPr>
        <p:spPr>
          <a:xfrm>
            <a:off x="7902192" y="1661711"/>
            <a:ext cx="3884077"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Montserrat"/>
                <a:ea typeface="Montserrat"/>
                <a:cs typeface="Montserrat"/>
                <a:sym typeface="Montserrat"/>
              </a:rPr>
              <a:t>Lorem ipsum dolor </a:t>
            </a:r>
            <a:endParaRPr b="1" sz="2000">
              <a:solidFill>
                <a:schemeClr val="accent1"/>
              </a:solidFill>
              <a:latin typeface="Montserrat"/>
              <a:ea typeface="Montserrat"/>
              <a:cs typeface="Montserrat"/>
              <a:sym typeface="Montserrat"/>
            </a:endParaRPr>
          </a:p>
        </p:txBody>
      </p:sp>
      <p:cxnSp>
        <p:nvCxnSpPr>
          <p:cNvPr id="2648" name="Google Shape;2648;p98"/>
          <p:cNvCxnSpPr/>
          <p:nvPr/>
        </p:nvCxnSpPr>
        <p:spPr>
          <a:xfrm>
            <a:off x="7298826" y="2226390"/>
            <a:ext cx="4487443" cy="0"/>
          </a:xfrm>
          <a:prstGeom prst="straightConnector1">
            <a:avLst/>
          </a:prstGeom>
          <a:noFill/>
          <a:ln cap="flat" cmpd="sng" w="9525">
            <a:solidFill>
              <a:schemeClr val="dk1"/>
            </a:solidFill>
            <a:prstDash val="solid"/>
            <a:miter lim="8000"/>
            <a:headEnd len="sm" w="sm" type="none"/>
            <a:tailEnd len="sm" w="sm" type="none"/>
          </a:ln>
        </p:spPr>
      </p:cxnSp>
      <p:sp>
        <p:nvSpPr>
          <p:cNvPr id="2649" name="Google Shape;2649;p98"/>
          <p:cNvSpPr txBox="1"/>
          <p:nvPr/>
        </p:nvSpPr>
        <p:spPr>
          <a:xfrm>
            <a:off x="2581156" y="2430811"/>
            <a:ext cx="4487443" cy="2070065"/>
          </a:xfrm>
          <a:prstGeom prst="rect">
            <a:avLst/>
          </a:prstGeom>
          <a:solidFill>
            <a:schemeClr val="lt2"/>
          </a:solidFill>
          <a:ln>
            <a:noFill/>
          </a:ln>
        </p:spPr>
        <p:txBody>
          <a:bodyPr anchorCtr="0" anchor="ctr" bIns="72000" lIns="72000" spcFirstLastPara="1" rIns="72000" wrap="square" tIns="72000">
            <a:normAutofit fontScale="925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2650" name="Google Shape;2650;p98"/>
          <p:cNvSpPr txBox="1"/>
          <p:nvPr/>
        </p:nvSpPr>
        <p:spPr>
          <a:xfrm>
            <a:off x="7298826" y="2430811"/>
            <a:ext cx="4487443" cy="2070065"/>
          </a:xfrm>
          <a:prstGeom prst="rect">
            <a:avLst/>
          </a:prstGeom>
          <a:solidFill>
            <a:schemeClr val="lt2"/>
          </a:solidFill>
          <a:ln>
            <a:noFill/>
          </a:ln>
        </p:spPr>
        <p:txBody>
          <a:bodyPr anchorCtr="0" anchor="ctr" bIns="72000" lIns="72000" spcFirstLastPara="1" rIns="72000" wrap="square" tIns="72000">
            <a:normAutofit fontScale="925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2651" name="Google Shape;2651;p98"/>
          <p:cNvSpPr txBox="1"/>
          <p:nvPr/>
        </p:nvSpPr>
        <p:spPr>
          <a:xfrm>
            <a:off x="2581156" y="4704080"/>
            <a:ext cx="4487443" cy="1229359"/>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lang="en-US" sz="15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sp>
        <p:nvSpPr>
          <p:cNvPr id="2652" name="Google Shape;2652;p98"/>
          <p:cNvSpPr txBox="1"/>
          <p:nvPr/>
        </p:nvSpPr>
        <p:spPr>
          <a:xfrm>
            <a:off x="7298826" y="4704080"/>
            <a:ext cx="4487443" cy="1229359"/>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lang="en-US" sz="15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pic>
        <p:nvPicPr>
          <p:cNvPr descr="Single gear with solid fill" id="2653" name="Google Shape;2653;p98"/>
          <p:cNvPicPr preferRelativeResize="0"/>
          <p:nvPr/>
        </p:nvPicPr>
        <p:blipFill rotWithShape="1">
          <a:blip r:embed="rId4">
            <a:alphaModFix/>
          </a:blip>
          <a:srcRect b="0" l="0" r="0" t="0"/>
          <a:stretch/>
        </p:blipFill>
        <p:spPr>
          <a:xfrm>
            <a:off x="1094114" y="2628235"/>
            <a:ext cx="559951" cy="559951"/>
          </a:xfrm>
          <a:prstGeom prst="rect">
            <a:avLst/>
          </a:prstGeom>
          <a:noFill/>
          <a:ln>
            <a:noFill/>
          </a:ln>
        </p:spPr>
      </p:pic>
      <p:pic>
        <p:nvPicPr>
          <p:cNvPr descr="Single gear with solid fill" id="2654" name="Google Shape;2654;p98"/>
          <p:cNvPicPr preferRelativeResize="0"/>
          <p:nvPr/>
        </p:nvPicPr>
        <p:blipFill rotWithShape="1">
          <a:blip r:embed="rId4">
            <a:alphaModFix/>
          </a:blip>
          <a:srcRect b="0" l="0" r="0" t="0"/>
          <a:stretch/>
        </p:blipFill>
        <p:spPr>
          <a:xfrm>
            <a:off x="1094114" y="4838999"/>
            <a:ext cx="559951" cy="559951"/>
          </a:xfrm>
          <a:prstGeom prst="rect">
            <a:avLst/>
          </a:prstGeom>
          <a:noFill/>
          <a:ln>
            <a:noFill/>
          </a:ln>
        </p:spPr>
      </p:pic>
      <p:sp>
        <p:nvSpPr>
          <p:cNvPr id="2655" name="Google Shape;2655;p98"/>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9" name="Shape 2659"/>
        <p:cNvGrpSpPr/>
        <p:nvPr/>
      </p:nvGrpSpPr>
      <p:grpSpPr>
        <a:xfrm>
          <a:off x="0" y="0"/>
          <a:ext cx="0" cy="0"/>
          <a:chOff x="0" y="0"/>
          <a:chExt cx="0" cy="0"/>
        </a:xfrm>
      </p:grpSpPr>
      <p:sp>
        <p:nvSpPr>
          <p:cNvPr id="2660" name="Google Shape;2660;p99"/>
          <p:cNvSpPr txBox="1"/>
          <p:nvPr>
            <p:ph type="title"/>
          </p:nvPr>
        </p:nvSpPr>
        <p:spPr>
          <a:xfrm>
            <a:off x="363794" y="136526"/>
            <a:ext cx="11434668" cy="77787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2"/>
              </a:buClr>
              <a:buSzPts val="2800"/>
              <a:buFont typeface="Montserrat"/>
              <a:buNone/>
            </a:pPr>
            <a:r>
              <a:rPr lang="en-US"/>
              <a:t>Row-Label Matrix (Two Rows, Three Columns)</a:t>
            </a:r>
            <a:endParaRPr/>
          </a:p>
        </p:txBody>
      </p:sp>
      <p:pic>
        <p:nvPicPr>
          <p:cNvPr descr="Single gear with solid fill" id="2661" name="Google Shape;2661;p99"/>
          <p:cNvPicPr preferRelativeResize="0"/>
          <p:nvPr/>
        </p:nvPicPr>
        <p:blipFill rotWithShape="1">
          <a:blip r:embed="rId3">
            <a:alphaModFix/>
          </a:blip>
          <a:srcRect b="0" l="0" r="0" t="0"/>
          <a:stretch/>
        </p:blipFill>
        <p:spPr>
          <a:xfrm>
            <a:off x="2581155" y="1661711"/>
            <a:ext cx="559951" cy="559951"/>
          </a:xfrm>
          <a:prstGeom prst="rect">
            <a:avLst/>
          </a:prstGeom>
          <a:noFill/>
          <a:ln>
            <a:noFill/>
          </a:ln>
        </p:spPr>
      </p:pic>
      <p:pic>
        <p:nvPicPr>
          <p:cNvPr descr="Single gear with solid fill" id="2662" name="Google Shape;2662;p99"/>
          <p:cNvPicPr preferRelativeResize="0"/>
          <p:nvPr/>
        </p:nvPicPr>
        <p:blipFill rotWithShape="1">
          <a:blip r:embed="rId3">
            <a:alphaModFix/>
          </a:blip>
          <a:srcRect b="0" l="0" r="0" t="0"/>
          <a:stretch/>
        </p:blipFill>
        <p:spPr>
          <a:xfrm>
            <a:off x="5712696" y="1635618"/>
            <a:ext cx="559951" cy="559951"/>
          </a:xfrm>
          <a:prstGeom prst="rect">
            <a:avLst/>
          </a:prstGeom>
          <a:noFill/>
          <a:ln>
            <a:noFill/>
          </a:ln>
        </p:spPr>
      </p:pic>
      <p:sp>
        <p:nvSpPr>
          <p:cNvPr id="2663" name="Google Shape;2663;p99"/>
          <p:cNvSpPr/>
          <p:nvPr/>
        </p:nvSpPr>
        <p:spPr>
          <a:xfrm>
            <a:off x="363794" y="2326640"/>
            <a:ext cx="2020591" cy="2174240"/>
          </a:xfrm>
          <a:prstGeom prst="rect">
            <a:avLst/>
          </a:prstGeom>
          <a:gradFill>
            <a:gsLst>
              <a:gs pos="0">
                <a:schemeClr val="dk2"/>
              </a:gs>
              <a:gs pos="100000">
                <a:srgbClr val="205A87"/>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sp>
        <p:nvSpPr>
          <p:cNvPr id="2664" name="Google Shape;2664;p99"/>
          <p:cNvSpPr/>
          <p:nvPr/>
        </p:nvSpPr>
        <p:spPr>
          <a:xfrm>
            <a:off x="363794" y="4704080"/>
            <a:ext cx="2020591" cy="1229359"/>
          </a:xfrm>
          <a:prstGeom prst="rect">
            <a:avLst/>
          </a:prstGeom>
          <a:gradFill>
            <a:gsLst>
              <a:gs pos="0">
                <a:schemeClr val="dk2"/>
              </a:gs>
              <a:gs pos="100000">
                <a:srgbClr val="205A87"/>
              </a:gs>
            </a:gsLst>
            <a:lin ang="5400000" scaled="0"/>
          </a:grad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Montserrat"/>
                <a:ea typeface="Montserrat"/>
                <a:cs typeface="Montserrat"/>
                <a:sym typeface="Montserrat"/>
              </a:rPr>
              <a:t>Lorem ipsum dolor </a:t>
            </a:r>
            <a:endParaRPr b="1" sz="1600">
              <a:solidFill>
                <a:schemeClr val="lt1"/>
              </a:solidFill>
              <a:latin typeface="Montserrat"/>
              <a:ea typeface="Montserrat"/>
              <a:cs typeface="Montserrat"/>
              <a:sym typeface="Montserrat"/>
            </a:endParaRPr>
          </a:p>
        </p:txBody>
      </p:sp>
      <p:pic>
        <p:nvPicPr>
          <p:cNvPr descr="Single gear with solid fill" id="2665" name="Google Shape;2665;p99"/>
          <p:cNvPicPr preferRelativeResize="0"/>
          <p:nvPr/>
        </p:nvPicPr>
        <p:blipFill rotWithShape="1">
          <a:blip r:embed="rId4">
            <a:alphaModFix/>
          </a:blip>
          <a:srcRect b="0" l="0" r="0" t="0"/>
          <a:stretch/>
        </p:blipFill>
        <p:spPr>
          <a:xfrm>
            <a:off x="1094114" y="2628235"/>
            <a:ext cx="559951" cy="559951"/>
          </a:xfrm>
          <a:prstGeom prst="rect">
            <a:avLst/>
          </a:prstGeom>
          <a:noFill/>
          <a:ln>
            <a:noFill/>
          </a:ln>
        </p:spPr>
      </p:pic>
      <p:pic>
        <p:nvPicPr>
          <p:cNvPr descr="Single gear with solid fill" id="2666" name="Google Shape;2666;p99"/>
          <p:cNvPicPr preferRelativeResize="0"/>
          <p:nvPr/>
        </p:nvPicPr>
        <p:blipFill rotWithShape="1">
          <a:blip r:embed="rId4">
            <a:alphaModFix/>
          </a:blip>
          <a:srcRect b="0" l="0" r="0" t="0"/>
          <a:stretch/>
        </p:blipFill>
        <p:spPr>
          <a:xfrm>
            <a:off x="1094114" y="4838999"/>
            <a:ext cx="559951" cy="559951"/>
          </a:xfrm>
          <a:prstGeom prst="rect">
            <a:avLst/>
          </a:prstGeom>
          <a:noFill/>
          <a:ln>
            <a:noFill/>
          </a:ln>
        </p:spPr>
      </p:pic>
      <p:sp>
        <p:nvSpPr>
          <p:cNvPr id="2667" name="Google Shape;2667;p99"/>
          <p:cNvSpPr txBox="1"/>
          <p:nvPr/>
        </p:nvSpPr>
        <p:spPr>
          <a:xfrm>
            <a:off x="3159889" y="1661711"/>
            <a:ext cx="239998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2668" name="Google Shape;2668;p99"/>
          <p:cNvCxnSpPr/>
          <p:nvPr/>
        </p:nvCxnSpPr>
        <p:spPr>
          <a:xfrm>
            <a:off x="2581155" y="2226390"/>
            <a:ext cx="2978718" cy="0"/>
          </a:xfrm>
          <a:prstGeom prst="straightConnector1">
            <a:avLst/>
          </a:prstGeom>
          <a:noFill/>
          <a:ln cap="flat" cmpd="sng" w="9525">
            <a:solidFill>
              <a:schemeClr val="dk1"/>
            </a:solidFill>
            <a:prstDash val="solid"/>
            <a:miter lim="8000"/>
            <a:headEnd len="sm" w="sm" type="none"/>
            <a:tailEnd len="sm" w="sm" type="none"/>
          </a:ln>
        </p:spPr>
      </p:cxnSp>
      <p:sp>
        <p:nvSpPr>
          <p:cNvPr id="2669" name="Google Shape;2669;p99"/>
          <p:cNvSpPr txBox="1"/>
          <p:nvPr/>
        </p:nvSpPr>
        <p:spPr>
          <a:xfrm>
            <a:off x="6291431" y="1661711"/>
            <a:ext cx="239998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2670" name="Google Shape;2670;p99"/>
          <p:cNvCxnSpPr/>
          <p:nvPr/>
        </p:nvCxnSpPr>
        <p:spPr>
          <a:xfrm>
            <a:off x="5712696" y="2226390"/>
            <a:ext cx="2978718" cy="0"/>
          </a:xfrm>
          <a:prstGeom prst="straightConnector1">
            <a:avLst/>
          </a:prstGeom>
          <a:noFill/>
          <a:ln cap="flat" cmpd="sng" w="9525">
            <a:solidFill>
              <a:schemeClr val="dk1"/>
            </a:solidFill>
            <a:prstDash val="solid"/>
            <a:miter lim="8000"/>
            <a:headEnd len="sm" w="sm" type="none"/>
            <a:tailEnd len="sm" w="sm" type="none"/>
          </a:ln>
        </p:spPr>
      </p:cxnSp>
      <p:sp>
        <p:nvSpPr>
          <p:cNvPr id="2671" name="Google Shape;2671;p99"/>
          <p:cNvSpPr txBox="1"/>
          <p:nvPr/>
        </p:nvSpPr>
        <p:spPr>
          <a:xfrm>
            <a:off x="2581156" y="2430811"/>
            <a:ext cx="2978718" cy="2070065"/>
          </a:xfrm>
          <a:prstGeom prst="rect">
            <a:avLst/>
          </a:prstGeom>
          <a:solidFill>
            <a:schemeClr val="lt2"/>
          </a:solidFill>
          <a:ln>
            <a:noFill/>
          </a:ln>
        </p:spPr>
        <p:txBody>
          <a:bodyPr anchorCtr="0" anchor="ctr" bIns="72000" lIns="72000" spcFirstLastPara="1" rIns="72000" wrap="square" tIns="72000">
            <a:normAutofit fontScale="925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2672" name="Google Shape;2672;p99"/>
          <p:cNvSpPr txBox="1"/>
          <p:nvPr/>
        </p:nvSpPr>
        <p:spPr>
          <a:xfrm>
            <a:off x="5712696" y="2430811"/>
            <a:ext cx="2978718" cy="2070065"/>
          </a:xfrm>
          <a:prstGeom prst="rect">
            <a:avLst/>
          </a:prstGeom>
          <a:solidFill>
            <a:schemeClr val="lt2"/>
          </a:solidFill>
          <a:ln>
            <a:noFill/>
          </a:ln>
        </p:spPr>
        <p:txBody>
          <a:bodyPr anchorCtr="0" anchor="ctr" bIns="72000" lIns="72000" spcFirstLastPara="1" rIns="72000" wrap="square" tIns="72000">
            <a:normAutofit fontScale="925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2673" name="Google Shape;2673;p99"/>
          <p:cNvSpPr txBox="1"/>
          <p:nvPr/>
        </p:nvSpPr>
        <p:spPr>
          <a:xfrm>
            <a:off x="2581156" y="4704080"/>
            <a:ext cx="2978718" cy="1229359"/>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lang="en-US" sz="1500">
                <a:solidFill>
                  <a:schemeClr val="dk1"/>
                </a:solidFill>
                <a:latin typeface="Montserrat"/>
                <a:ea typeface="Montserrat"/>
                <a:cs typeface="Montserrat"/>
                <a:sym typeface="Montserrat"/>
              </a:rPr>
              <a:t>Lorem ipsum dolor sit amet, consectetur adipiscing elit. Ut tempor, quam et mattis pulvinar, mauris ligula</a:t>
            </a:r>
            <a:endParaRPr/>
          </a:p>
        </p:txBody>
      </p:sp>
      <p:sp>
        <p:nvSpPr>
          <p:cNvPr id="2674" name="Google Shape;2674;p99"/>
          <p:cNvSpPr txBox="1"/>
          <p:nvPr/>
        </p:nvSpPr>
        <p:spPr>
          <a:xfrm>
            <a:off x="5712696" y="4704080"/>
            <a:ext cx="2978718" cy="1229359"/>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rPr lang="en-US" sz="1500">
                <a:solidFill>
                  <a:schemeClr val="dk1"/>
                </a:solidFill>
                <a:latin typeface="Montserrat"/>
                <a:ea typeface="Montserrat"/>
                <a:cs typeface="Montserrat"/>
                <a:sym typeface="Montserrat"/>
              </a:rPr>
              <a:t>Lorem ipsum dolor sit amet, consectetur adipiscing elit. Ut tempor, quam et mattis pulvinar, mauris ligula</a:t>
            </a:r>
            <a:endParaRPr/>
          </a:p>
        </p:txBody>
      </p:sp>
      <p:sp>
        <p:nvSpPr>
          <p:cNvPr id="2675" name="Google Shape;2675;p99"/>
          <p:cNvSpPr txBox="1"/>
          <p:nvPr/>
        </p:nvSpPr>
        <p:spPr>
          <a:xfrm>
            <a:off x="9398478" y="1661711"/>
            <a:ext cx="2399984" cy="50776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Montserrat"/>
                <a:ea typeface="Montserrat"/>
                <a:cs typeface="Montserrat"/>
                <a:sym typeface="Montserrat"/>
              </a:rPr>
              <a:t>Lorem ipsum dolor </a:t>
            </a:r>
            <a:endParaRPr b="1" sz="1600">
              <a:solidFill>
                <a:schemeClr val="accent1"/>
              </a:solidFill>
              <a:latin typeface="Montserrat"/>
              <a:ea typeface="Montserrat"/>
              <a:cs typeface="Montserrat"/>
              <a:sym typeface="Montserrat"/>
            </a:endParaRPr>
          </a:p>
        </p:txBody>
      </p:sp>
      <p:cxnSp>
        <p:nvCxnSpPr>
          <p:cNvPr id="2676" name="Google Shape;2676;p99"/>
          <p:cNvCxnSpPr/>
          <p:nvPr/>
        </p:nvCxnSpPr>
        <p:spPr>
          <a:xfrm>
            <a:off x="8819744" y="2226390"/>
            <a:ext cx="2978718" cy="0"/>
          </a:xfrm>
          <a:prstGeom prst="straightConnector1">
            <a:avLst/>
          </a:prstGeom>
          <a:noFill/>
          <a:ln cap="flat" cmpd="sng" w="9525">
            <a:solidFill>
              <a:schemeClr val="dk1"/>
            </a:solidFill>
            <a:prstDash val="solid"/>
            <a:miter lim="8000"/>
            <a:headEnd len="sm" w="sm" type="none"/>
            <a:tailEnd len="sm" w="sm" type="none"/>
          </a:ln>
        </p:spPr>
      </p:cxnSp>
      <p:sp>
        <p:nvSpPr>
          <p:cNvPr id="2677" name="Google Shape;2677;p99"/>
          <p:cNvSpPr txBox="1"/>
          <p:nvPr/>
        </p:nvSpPr>
        <p:spPr>
          <a:xfrm>
            <a:off x="8819744" y="2430811"/>
            <a:ext cx="2978718" cy="2070065"/>
          </a:xfrm>
          <a:prstGeom prst="rect">
            <a:avLst/>
          </a:prstGeom>
          <a:solidFill>
            <a:schemeClr val="lt2"/>
          </a:solidFill>
          <a:ln>
            <a:noFill/>
          </a:ln>
        </p:spPr>
        <p:txBody>
          <a:bodyPr anchorCtr="0" anchor="ctr" bIns="72000" lIns="72000" spcFirstLastPara="1" rIns="72000" wrap="square" tIns="72000">
            <a:normAutofit fontScale="92500" lnSpcReduction="10000"/>
          </a:bodyPr>
          <a:lstStyle/>
          <a:p>
            <a:pPr indent="0" lvl="0" marL="0" marR="0" rtl="0" algn="l">
              <a:spcBef>
                <a:spcPts val="0"/>
              </a:spcBef>
              <a:spcAft>
                <a:spcPts val="0"/>
              </a:spcAft>
              <a:buNone/>
            </a:pPr>
            <a:r>
              <a:rPr lang="en-US" sz="16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2678" name="Google Shape;2678;p99"/>
          <p:cNvSpPr txBox="1"/>
          <p:nvPr/>
        </p:nvSpPr>
        <p:spPr>
          <a:xfrm>
            <a:off x="8819744" y="4704080"/>
            <a:ext cx="2978718" cy="1229359"/>
          </a:xfrm>
          <a:prstGeom prst="rect">
            <a:avLst/>
          </a:prstGeom>
          <a:solidFill>
            <a:schemeClr val="lt2"/>
          </a:solidFill>
          <a:ln>
            <a:noFill/>
          </a:ln>
        </p:spPr>
        <p:txBody>
          <a:bodyPr anchorCtr="0" anchor="ctr" bIns="72000" lIns="72000" spcFirstLastPara="1" rIns="72000" wrap="square" tIns="72000">
            <a:normAutofit fontScale="92500" lnSpcReduction="20000"/>
          </a:bodyPr>
          <a:lstStyle/>
          <a:p>
            <a:pPr indent="0" lvl="0" marL="0" marR="0" rtl="0" algn="l">
              <a:spcBef>
                <a:spcPts val="0"/>
              </a:spcBef>
              <a:spcAft>
                <a:spcPts val="0"/>
              </a:spcAft>
              <a:buNone/>
            </a:pPr>
            <a:r>
              <a:rPr lang="en-US" sz="1500">
                <a:solidFill>
                  <a:schemeClr val="dk1"/>
                </a:solidFill>
                <a:latin typeface="Montserrat"/>
                <a:ea typeface="Montserrat"/>
                <a:cs typeface="Montserrat"/>
                <a:sym typeface="Montserrat"/>
              </a:rPr>
              <a:t>Lorem ipsum dolor sit amet, consectetur adipiscing elit. Ut tempor, quam et mattis pulvinar, mauris ligula suscipit arcu, sed elementum diam leo at magna.. </a:t>
            </a:r>
            <a:endParaRPr/>
          </a:p>
        </p:txBody>
      </p:sp>
      <p:pic>
        <p:nvPicPr>
          <p:cNvPr descr="Single gear with solid fill" id="2679" name="Google Shape;2679;p99"/>
          <p:cNvPicPr preferRelativeResize="0"/>
          <p:nvPr/>
        </p:nvPicPr>
        <p:blipFill rotWithShape="1">
          <a:blip r:embed="rId3">
            <a:alphaModFix/>
          </a:blip>
          <a:srcRect b="0" l="0" r="0" t="0"/>
          <a:stretch/>
        </p:blipFill>
        <p:spPr>
          <a:xfrm>
            <a:off x="8819744" y="1635618"/>
            <a:ext cx="559951" cy="559951"/>
          </a:xfrm>
          <a:prstGeom prst="rect">
            <a:avLst/>
          </a:prstGeom>
          <a:noFill/>
          <a:ln>
            <a:noFill/>
          </a:ln>
        </p:spPr>
      </p:pic>
      <p:sp>
        <p:nvSpPr>
          <p:cNvPr id="2680" name="Google Shape;2680;p99"/>
          <p:cNvSpPr txBox="1"/>
          <p:nvPr>
            <p:ph idx="12" type="sldNum"/>
          </p:nvPr>
        </p:nvSpPr>
        <p:spPr>
          <a:xfrm>
            <a:off x="11332464" y="6362700"/>
            <a:ext cx="465998" cy="286648"/>
          </a:xfrm>
          <a:prstGeom prst="rect">
            <a:avLst/>
          </a:prstGeom>
          <a:noFill/>
          <a:ln cap="flat" cmpd="sng" w="9525">
            <a:solidFill>
              <a:schemeClr val="accent2"/>
            </a:solidFill>
            <a:prstDash val="solid"/>
            <a:round/>
            <a:headEnd len="sm" w="sm" type="none"/>
            <a:tailEnd len="sm" w="sm" type="none"/>
          </a:ln>
        </p:spPr>
        <p:txBody>
          <a:bodyPr anchorCtr="0" anchor="ctr" bIns="72000" lIns="72000" spcFirstLastPara="1" rIns="72000" wrap="square" tIns="72000">
            <a:normAutofit fontScale="92500" lnSpcReduction="10000"/>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Office Theme">
  <a:themeElements>
    <a:clrScheme name="McKinsey Style Colors">
      <a:dk1>
        <a:srgbClr val="1A1A1A"/>
      </a:dk1>
      <a:lt1>
        <a:srgbClr val="FFFFFF"/>
      </a:lt1>
      <a:dk2>
        <a:srgbClr val="0B1E2D"/>
      </a:dk2>
      <a:lt2>
        <a:srgbClr val="F2F4F7"/>
      </a:lt2>
      <a:accent1>
        <a:srgbClr val="0B1E2D"/>
      </a:accent1>
      <a:accent2>
        <a:srgbClr val="0070FF"/>
      </a:accent2>
      <a:accent3>
        <a:srgbClr val="00A6ED"/>
      </a:accent3>
      <a:accent4>
        <a:srgbClr val="018DA0"/>
      </a:accent4>
      <a:accent5>
        <a:srgbClr val="57BFE8"/>
      </a:accent5>
      <a:accent6>
        <a:srgbClr val="6B4BB2"/>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Office Theme">
  <a:themeElements>
    <a:clrScheme name="McKinsey Style Colors">
      <a:dk1>
        <a:srgbClr val="1A1A1A"/>
      </a:dk1>
      <a:lt1>
        <a:srgbClr val="FFFFFF"/>
      </a:lt1>
      <a:dk2>
        <a:srgbClr val="0B1E2D"/>
      </a:dk2>
      <a:lt2>
        <a:srgbClr val="F2F4F7"/>
      </a:lt2>
      <a:accent1>
        <a:srgbClr val="0B1E2D"/>
      </a:accent1>
      <a:accent2>
        <a:srgbClr val="0070FF"/>
      </a:accent2>
      <a:accent3>
        <a:srgbClr val="00A6ED"/>
      </a:accent3>
      <a:accent4>
        <a:srgbClr val="018DA0"/>
      </a:accent4>
      <a:accent5>
        <a:srgbClr val="57BFE8"/>
      </a:accent5>
      <a:accent6>
        <a:srgbClr val="6B4BB2"/>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2026-05-21T14:07:37Z</dcterms:created>
  <dc:creator>Tom Lim</dc:creator>
</cp:coreProperties>
</file>